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3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2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1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0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2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6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6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4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94E7-D6BA-466E-A9C5-E11C6316BEF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1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30390" y="379563"/>
            <a:ext cx="9523564" cy="5934974"/>
            <a:chOff x="2993365" y="957533"/>
            <a:chExt cx="6249416" cy="3907766"/>
          </a:xfrm>
        </p:grpSpPr>
        <p:sp>
          <p:nvSpPr>
            <p:cNvPr id="4" name="圆角矩形 3"/>
            <p:cNvSpPr/>
            <p:nvPr/>
          </p:nvSpPr>
          <p:spPr>
            <a:xfrm>
              <a:off x="2993365" y="957533"/>
              <a:ext cx="6163152" cy="26224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" name="矩形 4"/>
            <p:cNvSpPr/>
            <p:nvPr/>
          </p:nvSpPr>
          <p:spPr>
            <a:xfrm>
              <a:off x="3079628" y="3920518"/>
              <a:ext cx="6163153" cy="94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Count-base and </a:t>
              </a:r>
              <a:r>
                <a:rPr lang="en-US" altLang="zh-CN" sz="2800" dirty="0"/>
                <a:t>E</a:t>
              </a:r>
              <a:r>
                <a:rPr lang="en-US" altLang="zh-CN" sz="2800" dirty="0" smtClean="0"/>
                <a:t>mbedding-based </a:t>
              </a:r>
              <a:r>
                <a:rPr lang="en-US" altLang="zh-CN" sz="2800" dirty="0"/>
                <a:t>F</a:t>
              </a:r>
              <a:r>
                <a:rPr lang="en-US" altLang="zh-CN" sz="2800" dirty="0" smtClean="0"/>
                <a:t>eature </a:t>
              </a:r>
              <a:r>
                <a:rPr lang="en-US" altLang="zh-CN" sz="2800" dirty="0"/>
                <a:t>E</a:t>
              </a:r>
              <a:r>
                <a:rPr lang="en-US" altLang="zh-CN" sz="2800" dirty="0" smtClean="0"/>
                <a:t>xtraction</a:t>
              </a:r>
              <a:endParaRPr lang="zh-CN" altLang="en-US" sz="28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763108" y="1192222"/>
              <a:ext cx="1898392" cy="2170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Word-level</a:t>
              </a:r>
            </a:p>
            <a:p>
              <a:pPr algn="ctr"/>
              <a:r>
                <a:rPr lang="en-US" altLang="zh-CN" sz="2800" smtClean="0"/>
                <a:t>&amp;Character-level</a:t>
              </a:r>
              <a:endParaRPr lang="en-US" altLang="zh-CN" sz="2800" dirty="0" smtClean="0"/>
            </a:p>
            <a:p>
              <a:pPr algn="ctr"/>
              <a:r>
                <a:rPr lang="en-US" altLang="zh-CN" sz="2800" dirty="0" smtClean="0"/>
                <a:t>Embedding</a:t>
              </a:r>
              <a:endParaRPr lang="zh-CN" altLang="en-US" sz="28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864633" y="1228378"/>
              <a:ext cx="2560624" cy="600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Segment</a:t>
              </a:r>
              <a:endParaRPr lang="zh-CN" altLang="en-US" sz="28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864632" y="1958748"/>
              <a:ext cx="2560625" cy="600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Removing </a:t>
              </a:r>
              <a:r>
                <a:rPr lang="en-US" altLang="zh-CN" sz="2800" dirty="0" err="1"/>
                <a:t>S</a:t>
              </a:r>
              <a:r>
                <a:rPr lang="en-US" altLang="zh-CN" sz="2800" dirty="0" err="1" smtClean="0"/>
                <a:t>topwords</a:t>
              </a:r>
              <a:endParaRPr lang="zh-CN" altLang="en-US" sz="28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864633" y="2762442"/>
              <a:ext cx="2560624" cy="600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Name </a:t>
              </a:r>
              <a:r>
                <a:rPr lang="en-US" altLang="zh-CN" sz="2800" dirty="0" smtClean="0"/>
                <a:t>Entity </a:t>
              </a:r>
              <a:r>
                <a:rPr lang="en-US" altLang="zh-CN" sz="2800" dirty="0"/>
                <a:t>R</a:t>
              </a:r>
              <a:r>
                <a:rPr lang="en-US" altLang="zh-CN" sz="2800" dirty="0" smtClean="0"/>
                <a:t>ecognition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51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2016-08-09T08:20:26Z</dcterms:created>
  <dcterms:modified xsi:type="dcterms:W3CDTF">2016-08-12T13:12:43Z</dcterms:modified>
</cp:coreProperties>
</file>