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918400" cy="43891200"/>
  <p:notesSz cx="31940500" cy="443611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yFire" id="{260AA8C8-E86D-481C-8AC0-6EE59087870B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FF"/>
    <a:srgbClr val="FA8F00"/>
    <a:srgbClr val="19FE0E"/>
    <a:srgbClr val="000000"/>
    <a:srgbClr val="333333"/>
    <a:srgbClr val="DA0000"/>
    <a:srgbClr val="EAF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" d="100"/>
          <a:sy n="19" d="100"/>
        </p:scale>
        <p:origin x="270" y="360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840883" cy="2218055"/>
          </a:xfrm>
          <a:prstGeom prst="rect">
            <a:avLst/>
          </a:prstGeom>
        </p:spPr>
        <p:txBody>
          <a:bodyPr vert="horz" lIns="436004" tIns="218002" rIns="436004" bIns="218002" rtlCol="0"/>
          <a:lstStyle>
            <a:lvl1pPr algn="l">
              <a:defRPr sz="5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092226" y="0"/>
            <a:ext cx="13840883" cy="2218055"/>
          </a:xfrm>
          <a:prstGeom prst="rect">
            <a:avLst/>
          </a:prstGeom>
        </p:spPr>
        <p:txBody>
          <a:bodyPr vert="horz" lIns="436004" tIns="218002" rIns="436004" bIns="218002" rtlCol="0"/>
          <a:lstStyle>
            <a:lvl1pPr algn="r">
              <a:defRPr sz="5700"/>
            </a:lvl1pPr>
          </a:lstStyle>
          <a:p>
            <a:fld id="{DCA15321-D945-4C39-A0F1-0189193F386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32963" y="3327400"/>
            <a:ext cx="12474575" cy="16635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36004" tIns="218002" rIns="436004" bIns="2180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94050" y="21071522"/>
            <a:ext cx="25552400" cy="19962495"/>
          </a:xfrm>
          <a:prstGeom prst="rect">
            <a:avLst/>
          </a:prstGeom>
        </p:spPr>
        <p:txBody>
          <a:bodyPr vert="horz" lIns="436004" tIns="218002" rIns="436004" bIns="2180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2135346"/>
            <a:ext cx="13840883" cy="2218055"/>
          </a:xfrm>
          <a:prstGeom prst="rect">
            <a:avLst/>
          </a:prstGeom>
        </p:spPr>
        <p:txBody>
          <a:bodyPr vert="horz" lIns="436004" tIns="218002" rIns="436004" bIns="218002" rtlCol="0" anchor="b"/>
          <a:lstStyle>
            <a:lvl1pPr algn="l">
              <a:defRPr sz="5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092226" y="42135346"/>
            <a:ext cx="13840883" cy="2218055"/>
          </a:xfrm>
          <a:prstGeom prst="rect">
            <a:avLst/>
          </a:prstGeom>
        </p:spPr>
        <p:txBody>
          <a:bodyPr vert="horz" lIns="436004" tIns="218002" rIns="436004" bIns="218002" rtlCol="0" anchor="b"/>
          <a:lstStyle>
            <a:lvl1pPr algn="r">
              <a:defRPr sz="5700"/>
            </a:lvl1pPr>
          </a:lstStyle>
          <a:p>
            <a:fld id="{E4DFC77E-6122-4711-9FB6-8C1F6743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7687"/>
            <a:ext cx="740664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7687"/>
            <a:ext cx="2167128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7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0241284"/>
            <a:ext cx="1453896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0241284"/>
            <a:ext cx="1453896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9824724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13919201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4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1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3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4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3" y="9184644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1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4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4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6F7F0-7CB2-44DF-8187-F3931CF59CB8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32691" flipV="1">
            <a:off x="21948121" y="1188983"/>
            <a:ext cx="18061758" cy="3301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32691" flipV="1">
            <a:off x="21385353" y="2151610"/>
            <a:ext cx="18061758" cy="3301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32691" flipV="1">
            <a:off x="20624091" y="2988537"/>
            <a:ext cx="18061758" cy="330110"/>
          </a:xfrm>
          <a:prstGeom prst="rect">
            <a:avLst/>
          </a:prstGeom>
        </p:spPr>
      </p:pic>
      <p:pic>
        <p:nvPicPr>
          <p:cNvPr id="1028" name="Picture 4" descr="https://media.discordapp.net/attachments/536751814679330836/573301595371208705/unknown.png?width=705&amp;height=3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" y="6409931"/>
            <a:ext cx="11775826" cy="589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1800" y="1877054"/>
            <a:ext cx="10737002" cy="8288213"/>
          </a:xfrm>
          <a:prstGeom prst="rect">
            <a:avLst/>
          </a:prstGeom>
        </p:spPr>
      </p:pic>
      <p:pic>
        <p:nvPicPr>
          <p:cNvPr id="1026" name="Picture 2" descr="Rendered Image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0" y="573725"/>
            <a:ext cx="10134600" cy="354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239500" y="4197489"/>
            <a:ext cx="1143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Andrew Marek</a:t>
            </a:r>
          </a:p>
          <a:p>
            <a:pPr algn="ctr"/>
            <a:r>
              <a:rPr lang="en-US" sz="7200" b="1" dirty="0" smtClean="0"/>
              <a:t>Steven Sheets</a:t>
            </a:r>
          </a:p>
          <a:p>
            <a:pPr algn="ctr"/>
            <a:r>
              <a:rPr lang="en-US" sz="7200" b="1" dirty="0" smtClean="0"/>
              <a:t>Jared Weiland</a:t>
            </a:r>
          </a:p>
          <a:p>
            <a:pPr algn="ctr"/>
            <a:r>
              <a:rPr lang="en-US" sz="7200" b="1" dirty="0" smtClean="0"/>
              <a:t>COM S 309: Spring 2019</a:t>
            </a:r>
            <a:br>
              <a:rPr lang="en-US" sz="7200" b="1" dirty="0" smtClean="0"/>
            </a:br>
            <a:r>
              <a:rPr lang="en-US" sz="7200" b="1" dirty="0" smtClean="0"/>
              <a:t>TA: Vamsi Calpakkam</a:t>
            </a:r>
            <a:endParaRPr lang="en-US" sz="7200" b="1" dirty="0"/>
          </a:p>
        </p:txBody>
      </p:sp>
      <p:pic>
        <p:nvPicPr>
          <p:cNvPr id="5" name="Picture 2" descr="https://media.discordapp.net/attachments/536751814679330836/573301659120304148/unknown.png?width=705&amp;height=35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0" y="36042600"/>
            <a:ext cx="6715125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edia.discordapp.net/attachments/536751814679330836/573301659120304148/unknown.png?width=705&amp;height=35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" y="385662"/>
            <a:ext cx="11451432" cy="579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50214B-58CB-9944-B1D3-65D02C5C1C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0" y="11064289"/>
            <a:ext cx="5156046" cy="103773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D6B283-930A-274E-9E33-3335C4233C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0" y="21441648"/>
            <a:ext cx="5156046" cy="103287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907F55-8568-C64C-9549-A0CF177784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0" y="31648959"/>
            <a:ext cx="5150017" cy="1056584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8182432" y="27573535"/>
            <a:ext cx="14173200" cy="1546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Team </a:t>
            </a:r>
            <a:r>
              <a:rPr lang="en-US" sz="6600" b="1" dirty="0" smtClean="0"/>
              <a:t>Information</a:t>
            </a:r>
            <a:endParaRPr lang="en-US" sz="6600" b="1" dirty="0"/>
          </a:p>
          <a:p>
            <a:r>
              <a:rPr lang="en-US" sz="4400" b="1" dirty="0" smtClean="0"/>
              <a:t>Team VC_3</a:t>
            </a:r>
            <a:endParaRPr lang="en-US" sz="4400" b="1" dirty="0"/>
          </a:p>
          <a:p>
            <a:r>
              <a:rPr lang="en-US" sz="4400" dirty="0" smtClean="0"/>
              <a:t>Andrew Marek 	–  </a:t>
            </a:r>
            <a:r>
              <a:rPr lang="en-US" sz="4400" dirty="0"/>
              <a:t>Software Engineering (SOPH</a:t>
            </a:r>
            <a:r>
              <a:rPr lang="en-US" sz="4400" dirty="0" smtClean="0"/>
              <a:t>) </a:t>
            </a:r>
            <a:endParaRPr lang="en-US" sz="4400" dirty="0"/>
          </a:p>
          <a:p>
            <a:r>
              <a:rPr lang="en-US" sz="4400" dirty="0" smtClean="0"/>
              <a:t>Steven Sheets 	–  Software </a:t>
            </a:r>
            <a:r>
              <a:rPr lang="en-US" sz="4400" dirty="0"/>
              <a:t>Engineering (SOPH)</a:t>
            </a:r>
          </a:p>
          <a:p>
            <a:r>
              <a:rPr lang="en-US" sz="4400" dirty="0" smtClean="0"/>
              <a:t>Jared Weiland	–  Software Engineering (SOPH)</a:t>
            </a:r>
            <a:endParaRPr lang="en-US" sz="5400" b="1" dirty="0" smtClean="0"/>
          </a:p>
          <a:p>
            <a:endParaRPr lang="en-US" sz="1600" b="1" dirty="0" smtClean="0"/>
          </a:p>
          <a:p>
            <a:r>
              <a:rPr lang="en-US" sz="5400" b="1" dirty="0" smtClean="0"/>
              <a:t>What went wrong?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4000" dirty="0" smtClean="0"/>
              <a:t>❖ Team member dropped out. </a:t>
            </a:r>
            <a:r>
              <a:rPr lang="en-US" sz="4000" dirty="0" smtClean="0">
                <a:sym typeface="Wingdings" panose="05000000000000000000" pitchFamily="2" charset="2"/>
              </a:rPr>
              <a:t>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❖ Didn’t completely finish app implementation.</a:t>
            </a:r>
          </a:p>
          <a:p>
            <a:r>
              <a:rPr lang="en-US" sz="4000" dirty="0" smtClean="0"/>
              <a:t>❖ Did not implement image save/retrieval/display.</a:t>
            </a:r>
          </a:p>
          <a:p>
            <a:endParaRPr lang="en-US" sz="1600" dirty="0" smtClean="0"/>
          </a:p>
          <a:p>
            <a:r>
              <a:rPr lang="en-US" sz="5400" b="1" dirty="0" smtClean="0"/>
              <a:t>What went right?</a:t>
            </a:r>
            <a:br>
              <a:rPr lang="en-US" sz="5400" b="1" dirty="0" smtClean="0"/>
            </a:br>
            <a:r>
              <a:rPr lang="en-US" sz="4000" dirty="0" smtClean="0"/>
              <a:t>❖ Most core features of the app were implemented, </a:t>
            </a:r>
            <a:br>
              <a:rPr lang="en-US" sz="4000" dirty="0" smtClean="0"/>
            </a:br>
            <a:r>
              <a:rPr lang="en-US" sz="4000" dirty="0" smtClean="0"/>
              <a:t>     such as adding/removing/editing users, emailing,</a:t>
            </a:r>
            <a:br>
              <a:rPr lang="en-US" sz="4000" dirty="0" smtClean="0"/>
            </a:br>
            <a:r>
              <a:rPr lang="en-US" sz="4000" dirty="0" smtClean="0"/>
              <a:t>     messaging (almost), etc..</a:t>
            </a:r>
          </a:p>
          <a:p>
            <a:r>
              <a:rPr lang="en-US" sz="4000" dirty="0" smtClean="0"/>
              <a:t>❖ We definitely learned a lot, and the app conceptually has</a:t>
            </a:r>
            <a:br>
              <a:rPr lang="en-US" sz="4000" dirty="0" smtClean="0"/>
            </a:br>
            <a:r>
              <a:rPr lang="en-US" sz="4000" dirty="0" smtClean="0"/>
              <a:t>     a lot of potential for usability and growth. Could continue</a:t>
            </a:r>
            <a:br>
              <a:rPr lang="en-US" sz="4000" dirty="0" smtClean="0"/>
            </a:br>
            <a:r>
              <a:rPr lang="en-US" sz="4000" dirty="0" smtClean="0"/>
              <a:t>     working on it in the future.</a:t>
            </a:r>
          </a:p>
          <a:p>
            <a:endParaRPr lang="en-US" sz="1600" b="1" dirty="0"/>
          </a:p>
          <a:p>
            <a:r>
              <a:rPr lang="en-US" sz="5400" b="1" dirty="0" smtClean="0"/>
              <a:t>Lessons Learned:</a:t>
            </a:r>
          </a:p>
          <a:p>
            <a:r>
              <a:rPr lang="en-US" sz="4000" dirty="0" smtClean="0"/>
              <a:t>❖ Ask for help early. Don’t be afraid to reach</a:t>
            </a:r>
            <a:br>
              <a:rPr lang="en-US" sz="4000" dirty="0" smtClean="0"/>
            </a:br>
            <a:r>
              <a:rPr lang="en-US" sz="4000" dirty="0" smtClean="0"/>
              <a:t>     out to the professor or TAs.</a:t>
            </a:r>
          </a:p>
          <a:p>
            <a:r>
              <a:rPr lang="en-US" sz="4000" dirty="0" smtClean="0"/>
              <a:t>❖ Learned the structure of how a mobile Spring Boot</a:t>
            </a:r>
            <a:br>
              <a:rPr lang="en-US" sz="4000" dirty="0" smtClean="0"/>
            </a:br>
            <a:r>
              <a:rPr lang="en-US" sz="4000" dirty="0" smtClean="0"/>
              <a:t>     application should be developed.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182432" y="11160501"/>
            <a:ext cx="14173200" cy="15417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b="1" dirty="0" smtClean="0"/>
              <a:t>User Interfaces (Frontend)</a:t>
            </a:r>
          </a:p>
          <a:p>
            <a:pPr algn="ctr"/>
            <a:endParaRPr lang="en-US" sz="1600" b="1" dirty="0"/>
          </a:p>
          <a:p>
            <a:r>
              <a:rPr lang="en-US" sz="6000" dirty="0"/>
              <a:t>❖ </a:t>
            </a:r>
            <a:r>
              <a:rPr lang="en-US" sz="6000" dirty="0" smtClean="0"/>
              <a:t>User </a:t>
            </a:r>
            <a:r>
              <a:rPr lang="en-US" sz="6000" dirty="0"/>
              <a:t>registers using Iowa State </a:t>
            </a:r>
            <a:r>
              <a:rPr lang="en-US" sz="6000" dirty="0" smtClean="0"/>
              <a:t>email</a:t>
            </a:r>
            <a:br>
              <a:rPr lang="en-US" sz="6000" dirty="0" smtClean="0"/>
            </a:br>
            <a:r>
              <a:rPr lang="en-US" sz="6000" dirty="0" smtClean="0"/>
              <a:t>     </a:t>
            </a:r>
            <a:r>
              <a:rPr lang="en-US" sz="6000" dirty="0"/>
              <a:t>(needs to be Iowa State affiliated).</a:t>
            </a:r>
          </a:p>
          <a:p>
            <a:r>
              <a:rPr lang="en-US" sz="6000" dirty="0"/>
              <a:t>❖ </a:t>
            </a:r>
            <a:r>
              <a:rPr lang="en-US" sz="6000" dirty="0" smtClean="0"/>
              <a:t>User </a:t>
            </a:r>
            <a:r>
              <a:rPr lang="en-US" sz="6000" dirty="0"/>
              <a:t>can login using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     pre-existing account.</a:t>
            </a:r>
          </a:p>
          <a:p>
            <a:r>
              <a:rPr lang="en-US" sz="6000" dirty="0"/>
              <a:t>❖ </a:t>
            </a:r>
            <a:r>
              <a:rPr lang="en-US" sz="6000" dirty="0" smtClean="0"/>
              <a:t>Profile </a:t>
            </a:r>
            <a:r>
              <a:rPr lang="en-US" sz="6000" dirty="0"/>
              <a:t>opens up with pictures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     of user</a:t>
            </a:r>
            <a:r>
              <a:rPr lang="en-US" sz="6000" dirty="0"/>
              <a:t> </a:t>
            </a:r>
            <a:r>
              <a:rPr lang="en-US" sz="6000" dirty="0" smtClean="0"/>
              <a:t>and </a:t>
            </a:r>
            <a:r>
              <a:rPr lang="en-US" sz="6000" dirty="0"/>
              <a:t>information </a:t>
            </a:r>
            <a:r>
              <a:rPr lang="en-US" sz="6000" dirty="0" smtClean="0"/>
              <a:t>entered</a:t>
            </a:r>
            <a:br>
              <a:rPr lang="en-US" sz="6000" dirty="0" smtClean="0"/>
            </a:br>
            <a:r>
              <a:rPr lang="en-US" sz="6000" dirty="0" smtClean="0"/>
              <a:t>     from </a:t>
            </a:r>
            <a:r>
              <a:rPr lang="en-US" sz="6000" dirty="0"/>
              <a:t>registration.</a:t>
            </a:r>
          </a:p>
          <a:p>
            <a:r>
              <a:rPr lang="en-US" sz="6000" dirty="0"/>
              <a:t>❖ </a:t>
            </a:r>
            <a:r>
              <a:rPr lang="en-US" sz="6000" dirty="0" smtClean="0"/>
              <a:t>Bottom </a:t>
            </a:r>
            <a:r>
              <a:rPr lang="en-US" sz="6000" dirty="0"/>
              <a:t>navigation bar allows user </a:t>
            </a:r>
            <a:r>
              <a:rPr lang="en-US" sz="6000" dirty="0" smtClean="0"/>
              <a:t>to</a:t>
            </a:r>
            <a:br>
              <a:rPr lang="en-US" sz="6000" dirty="0" smtClean="0"/>
            </a:br>
            <a:r>
              <a:rPr lang="en-US" sz="6000" dirty="0" smtClean="0"/>
              <a:t>     </a:t>
            </a:r>
            <a:r>
              <a:rPr lang="en-US" sz="6000" dirty="0"/>
              <a:t>switch between fragments such as</a:t>
            </a:r>
            <a:r>
              <a:rPr lang="en-US" sz="6000" dirty="0" smtClean="0"/>
              <a:t>:</a:t>
            </a:r>
            <a:br>
              <a:rPr lang="en-US" sz="6000" dirty="0" smtClean="0"/>
            </a:br>
            <a:r>
              <a:rPr lang="en-US" sz="6000" dirty="0" smtClean="0"/>
              <a:t>     </a:t>
            </a:r>
            <a:r>
              <a:rPr lang="en-US" sz="6000" dirty="0"/>
              <a:t>profile, feed, messages, settings.</a:t>
            </a:r>
          </a:p>
          <a:p>
            <a:r>
              <a:rPr lang="en-US" sz="6000" dirty="0"/>
              <a:t>❖ </a:t>
            </a:r>
            <a:r>
              <a:rPr lang="en-US" sz="6000" dirty="0" smtClean="0"/>
              <a:t>User </a:t>
            </a:r>
            <a:r>
              <a:rPr lang="en-US" sz="6000" dirty="0"/>
              <a:t>can scroll through </a:t>
            </a:r>
            <a:r>
              <a:rPr lang="en-US" sz="6000" dirty="0" smtClean="0"/>
              <a:t>feed</a:t>
            </a:r>
            <a:br>
              <a:rPr lang="en-US" sz="6000" dirty="0" smtClean="0"/>
            </a:br>
            <a:r>
              <a:rPr lang="en-US" sz="6000" dirty="0" smtClean="0"/>
              <a:t>     and </a:t>
            </a:r>
            <a:r>
              <a:rPr lang="en-US" sz="6000" dirty="0"/>
              <a:t>like users, which will </a:t>
            </a:r>
            <a:r>
              <a:rPr lang="en-US" sz="6000" dirty="0" smtClean="0"/>
              <a:t>then</a:t>
            </a:r>
            <a:br>
              <a:rPr lang="en-US" sz="6000" dirty="0" smtClean="0"/>
            </a:br>
            <a:r>
              <a:rPr lang="en-US" sz="6000" dirty="0" smtClean="0"/>
              <a:t>     </a:t>
            </a:r>
            <a:r>
              <a:rPr lang="en-US" sz="6000" dirty="0"/>
              <a:t>be displayed on their profile.</a:t>
            </a:r>
          </a:p>
          <a:p>
            <a:r>
              <a:rPr lang="en-US" sz="6000" dirty="0"/>
              <a:t>❖ </a:t>
            </a:r>
            <a:r>
              <a:rPr lang="en-US" sz="6000" dirty="0" smtClean="0"/>
              <a:t>User </a:t>
            </a:r>
            <a:r>
              <a:rPr lang="en-US" sz="6000" dirty="0"/>
              <a:t>can message any other user</a:t>
            </a:r>
            <a:r>
              <a:rPr lang="en-US" sz="5400" dirty="0" smtClean="0"/>
              <a:t>.</a:t>
            </a:r>
            <a:endParaRPr lang="en-US" sz="5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35768" y="11160501"/>
            <a:ext cx="14173200" cy="1541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b="1" dirty="0" smtClean="0"/>
              <a:t>Project Description</a:t>
            </a:r>
          </a:p>
          <a:p>
            <a:pPr algn="ctr"/>
            <a:endParaRPr lang="en-US" sz="1000" b="1" dirty="0" smtClean="0"/>
          </a:p>
          <a:p>
            <a:r>
              <a:rPr lang="en-US" sz="6000" dirty="0" smtClean="0"/>
              <a:t>CyFire is a dating app specific to Iowa State students to help them find the love of their life to walk around Lake Laverne with. Some core features include.</a:t>
            </a:r>
          </a:p>
          <a:p>
            <a:r>
              <a:rPr lang="en-US" sz="6000" dirty="0" smtClean="0"/>
              <a:t>❖ Creating accounts with NetID.</a:t>
            </a:r>
          </a:p>
          <a:p>
            <a:r>
              <a:rPr lang="en-US" sz="6000" dirty="0" smtClean="0"/>
              <a:t>❖ Being able to sort by age, </a:t>
            </a:r>
            <a:br>
              <a:rPr lang="en-US" sz="6000" dirty="0" smtClean="0"/>
            </a:br>
            <a:r>
              <a:rPr lang="en-US" sz="6000" dirty="0" smtClean="0"/>
              <a:t>     major, classification.</a:t>
            </a:r>
            <a:endParaRPr lang="en-US" sz="6000" dirty="0"/>
          </a:p>
          <a:p>
            <a:r>
              <a:rPr lang="en-US" sz="6000" dirty="0" smtClean="0"/>
              <a:t>❖ You’re able to talk with anyone, but </a:t>
            </a:r>
            <a:br>
              <a:rPr lang="en-US" sz="6000" dirty="0" smtClean="0"/>
            </a:br>
            <a:r>
              <a:rPr lang="en-US" sz="6000" dirty="0" smtClean="0"/>
              <a:t>     matching with another Cyclone gives </a:t>
            </a:r>
            <a:br>
              <a:rPr lang="en-US" sz="6000" dirty="0" smtClean="0"/>
            </a:br>
            <a:r>
              <a:rPr lang="en-US" sz="6000" dirty="0" smtClean="0"/>
              <a:t>     you extra privileges with them.</a:t>
            </a:r>
          </a:p>
          <a:p>
            <a:endParaRPr lang="en-US" sz="1400" b="1" dirty="0"/>
          </a:p>
          <a:p>
            <a:r>
              <a:rPr lang="en-US" sz="6000" b="1" dirty="0" smtClean="0"/>
              <a:t>Users:</a:t>
            </a:r>
            <a:br>
              <a:rPr lang="en-US" sz="6000" b="1" dirty="0" smtClean="0"/>
            </a:br>
            <a:r>
              <a:rPr lang="en-US" sz="6000" dirty="0"/>
              <a:t>❖ </a:t>
            </a:r>
            <a:r>
              <a:rPr lang="en-US" sz="6000" dirty="0" smtClean="0"/>
              <a:t>Administrators</a:t>
            </a:r>
            <a:br>
              <a:rPr lang="en-US" sz="6000" dirty="0" smtClean="0"/>
            </a:br>
            <a:r>
              <a:rPr lang="en-US" sz="6000" dirty="0"/>
              <a:t>❖ </a:t>
            </a:r>
            <a:r>
              <a:rPr lang="en-US" sz="6000" dirty="0" smtClean="0"/>
              <a:t>Iowa State Students</a:t>
            </a:r>
            <a:endParaRPr lang="en-US" sz="6000" dirty="0"/>
          </a:p>
        </p:txBody>
      </p:sp>
      <p:sp>
        <p:nvSpPr>
          <p:cNvPr id="8" name="Rounded Rectangle 7"/>
          <p:cNvSpPr/>
          <p:nvPr/>
        </p:nvSpPr>
        <p:spPr>
          <a:xfrm>
            <a:off x="410368" y="27559000"/>
            <a:ext cx="14173200" cy="15468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Module Interfaces (Backend</a:t>
            </a:r>
            <a:r>
              <a:rPr lang="en-US" sz="5400" b="1" dirty="0" smtClean="0"/>
              <a:t>)</a:t>
            </a:r>
            <a:br>
              <a:rPr lang="en-US" sz="5400" b="1" dirty="0" smtClean="0"/>
            </a:br>
            <a:endParaRPr lang="en-US" sz="1000" b="1" dirty="0" smtClean="0"/>
          </a:p>
          <a:p>
            <a:r>
              <a:rPr lang="en-US" sz="5400" i="1" dirty="0"/>
              <a:t>Users, Likes, and Matches Interfaces</a:t>
            </a:r>
          </a:p>
          <a:p>
            <a:r>
              <a:rPr lang="en-US" sz="5400" dirty="0"/>
              <a:t>❖ </a:t>
            </a:r>
            <a:r>
              <a:rPr lang="en-US" sz="5400" dirty="0" smtClean="0"/>
              <a:t>Held </a:t>
            </a:r>
            <a:r>
              <a:rPr lang="en-US" sz="5400" dirty="0"/>
              <a:t>all the information about a </a:t>
            </a:r>
            <a:r>
              <a:rPr lang="en-US" sz="5400" dirty="0" smtClean="0"/>
              <a:t>user</a:t>
            </a:r>
            <a:br>
              <a:rPr lang="en-US" sz="5400" dirty="0" smtClean="0"/>
            </a:br>
            <a:r>
              <a:rPr lang="en-US" sz="5400" dirty="0" smtClean="0"/>
              <a:t>     such </a:t>
            </a:r>
            <a:r>
              <a:rPr lang="en-US" sz="5400" dirty="0"/>
              <a:t>as name, email, age, major.</a:t>
            </a:r>
          </a:p>
          <a:p>
            <a:r>
              <a:rPr lang="en-US" sz="5400" dirty="0"/>
              <a:t>❖ </a:t>
            </a:r>
            <a:r>
              <a:rPr lang="en-US" sz="5400" dirty="0" smtClean="0"/>
              <a:t>Likes </a:t>
            </a:r>
            <a:r>
              <a:rPr lang="en-US" sz="5400" dirty="0"/>
              <a:t>and Matches were </a:t>
            </a:r>
            <a:r>
              <a:rPr lang="en-US" sz="5400" dirty="0" smtClean="0"/>
              <a:t>linked</a:t>
            </a:r>
            <a:br>
              <a:rPr lang="en-US" sz="5400" dirty="0" smtClean="0"/>
            </a:br>
            <a:r>
              <a:rPr lang="en-US" sz="5400" dirty="0" smtClean="0"/>
              <a:t>     to </a:t>
            </a:r>
            <a:r>
              <a:rPr lang="en-US" sz="5400" dirty="0"/>
              <a:t>user table by net id.</a:t>
            </a:r>
          </a:p>
          <a:p>
            <a:r>
              <a:rPr lang="en-US" sz="5400" i="1" dirty="0"/>
              <a:t>Code Interface</a:t>
            </a:r>
          </a:p>
          <a:p>
            <a:r>
              <a:rPr lang="en-US" sz="5400" dirty="0"/>
              <a:t>❖ </a:t>
            </a:r>
            <a:r>
              <a:rPr lang="en-US" sz="5400" dirty="0" smtClean="0"/>
              <a:t>Generates </a:t>
            </a:r>
            <a:r>
              <a:rPr lang="en-US" sz="5400" dirty="0"/>
              <a:t>a verification code for a </a:t>
            </a:r>
            <a:r>
              <a:rPr lang="en-US" sz="5400" dirty="0" smtClean="0"/>
              <a:t>new</a:t>
            </a:r>
            <a:br>
              <a:rPr lang="en-US" sz="5400" dirty="0" smtClean="0"/>
            </a:br>
            <a:r>
              <a:rPr lang="en-US" sz="5400" dirty="0" smtClean="0"/>
              <a:t>     user </a:t>
            </a:r>
            <a:r>
              <a:rPr lang="en-US" sz="5400" dirty="0"/>
              <a:t>when they register. They must </a:t>
            </a:r>
            <a:r>
              <a:rPr lang="en-US" sz="5400" dirty="0" smtClean="0"/>
              <a:t>use</a:t>
            </a:r>
            <a:br>
              <a:rPr lang="en-US" sz="5400" dirty="0" smtClean="0"/>
            </a:br>
            <a:r>
              <a:rPr lang="en-US" sz="5400" dirty="0" smtClean="0"/>
              <a:t>     </a:t>
            </a:r>
            <a:r>
              <a:rPr lang="en-US" sz="5400" dirty="0"/>
              <a:t>that code to verify their account </a:t>
            </a:r>
            <a:r>
              <a:rPr lang="en-US" sz="5400" dirty="0" smtClean="0"/>
              <a:t>before</a:t>
            </a:r>
            <a:br>
              <a:rPr lang="en-US" sz="5400" dirty="0" smtClean="0"/>
            </a:br>
            <a:r>
              <a:rPr lang="en-US" sz="5400" dirty="0" smtClean="0"/>
              <a:t>     </a:t>
            </a:r>
            <a:r>
              <a:rPr lang="en-US" sz="5400" dirty="0"/>
              <a:t>they can sign in and use the app.</a:t>
            </a:r>
          </a:p>
          <a:p>
            <a:r>
              <a:rPr lang="en-US" sz="5400" i="1" dirty="0"/>
              <a:t>Email Interface</a:t>
            </a:r>
          </a:p>
          <a:p>
            <a:r>
              <a:rPr lang="en-US" sz="5400" dirty="0"/>
              <a:t>❖ </a:t>
            </a:r>
            <a:r>
              <a:rPr lang="en-US" sz="5400" dirty="0" smtClean="0"/>
              <a:t>Sends </a:t>
            </a:r>
            <a:r>
              <a:rPr lang="en-US" sz="5400" dirty="0"/>
              <a:t>the </a:t>
            </a:r>
            <a:r>
              <a:rPr lang="en-US" sz="5400" dirty="0" smtClean="0"/>
              <a:t>user’s </a:t>
            </a:r>
            <a:r>
              <a:rPr lang="en-US" sz="5400" dirty="0"/>
              <a:t>verification code to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     the </a:t>
            </a:r>
            <a:r>
              <a:rPr lang="en-US" sz="5400" dirty="0"/>
              <a:t>email they entered when registering.</a:t>
            </a:r>
          </a:p>
          <a:p>
            <a:r>
              <a:rPr lang="en-US" sz="5400" i="1" dirty="0"/>
              <a:t>WebSockets</a:t>
            </a:r>
          </a:p>
          <a:p>
            <a:r>
              <a:rPr lang="en-US" sz="5400" dirty="0"/>
              <a:t>❖ </a:t>
            </a:r>
            <a:r>
              <a:rPr lang="en-US" sz="5400" dirty="0" smtClean="0"/>
              <a:t>Handles </a:t>
            </a:r>
            <a:r>
              <a:rPr lang="en-US" sz="5400" dirty="0"/>
              <a:t>the chat, allowing users </a:t>
            </a:r>
            <a:r>
              <a:rPr lang="en-US" sz="5400" dirty="0" smtClean="0"/>
              <a:t>to</a:t>
            </a:r>
            <a:br>
              <a:rPr lang="en-US" sz="5400" dirty="0" smtClean="0"/>
            </a:br>
            <a:r>
              <a:rPr lang="en-US" sz="5400" dirty="0" smtClean="0"/>
              <a:t>     communicate </a:t>
            </a:r>
            <a:r>
              <a:rPr lang="en-US" sz="5400" dirty="0"/>
              <a:t>with each other</a:t>
            </a:r>
            <a:r>
              <a:rPr lang="en-US" sz="5400" dirty="0" smtClean="0"/>
              <a:t>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033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82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College of Engineering</dc:creator>
  <cp:lastModifiedBy>Sheets, Steven M</cp:lastModifiedBy>
  <cp:revision>23</cp:revision>
  <dcterms:created xsi:type="dcterms:W3CDTF">2008-12-12T03:57:41Z</dcterms:created>
  <dcterms:modified xsi:type="dcterms:W3CDTF">2019-05-02T19:07:57Z</dcterms:modified>
</cp:coreProperties>
</file>