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5" d="100"/>
          <a:sy n="75" d="100"/>
        </p:scale>
        <p:origin x="65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B41C15-020F-406C-9779-EF00D3528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329C0F-F2F0-43B8-88CD-E5A20D306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BB55AA-DE0B-4B23-AA13-859085F56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8AA35-7D52-4B0D-BB84-BC22B6030EDD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70D357-7A35-4497-AEA3-37D42E9D5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62DA7F-7781-4C25-8B78-D77F4BAB3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094CC-F66E-4FA7-AC60-B659585F5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016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631D8-536F-4F56-B69F-F22EBCF5E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4CF364-4B63-4AB7-8510-100B304C9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5AE115-5F4F-42C1-AAB7-99FBF4FF9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8AA35-7D52-4B0D-BB84-BC22B6030EDD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2FE08C-DAFA-43FB-AF84-AF61426BB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15F836-FAF4-4197-A54E-92A7B34E7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094CC-F66E-4FA7-AC60-B659585F5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483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B95504-ED09-46AF-B1BD-28E91127EA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E6A5B0-1648-4BCA-8A93-B03D5E96A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DBA0F6-F8C0-42F5-9054-BDEBD048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8AA35-7D52-4B0D-BB84-BC22B6030EDD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9A7DCF-F966-4671-9D8E-ACA6680D2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50B55D-33D0-4836-A181-A9826AB72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094CC-F66E-4FA7-AC60-B659585F5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84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6FA71-C021-4619-8AB0-0489353F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DBA468-4080-4B0D-A68E-EBC7A92D3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9BEB20-0A87-4EBA-8D3F-D8C582FC2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8AA35-7D52-4B0D-BB84-BC22B6030EDD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3F5FA3-8876-4CC5-A841-BEF60810B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C26FED-C7CF-4860-9C8A-5DA9AC56D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094CC-F66E-4FA7-AC60-B659585F5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159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83A7C-C2DD-4863-BA45-282003C82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1BFB6D-7D88-4A7D-B133-5AA2C09A2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99CF75-37AA-4A3E-A70C-4AA1D675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8AA35-7D52-4B0D-BB84-BC22B6030EDD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2E2235-B5E0-4259-908A-843F900EF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8AA7AC-A0EB-48AA-8C4B-983DFAEBE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094CC-F66E-4FA7-AC60-B659585F5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49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F47777-8524-4DC5-8CE6-67B2E0FDB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FDBF1D-2633-4EC6-8D25-5D5B12F0A2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B53231-780A-4973-AC2F-F0BCEF93D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BFD7C2-B513-4F6B-AC25-D1BB7769F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8AA35-7D52-4B0D-BB84-BC22B6030EDD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D1DE70-634E-478F-917C-ABC28A4AA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D18F30-7107-4735-ADB2-1036ABCE3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094CC-F66E-4FA7-AC60-B659585F5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251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5F903C-07E7-40B0-BA13-311EF2E9C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62A98F-3CC6-40E1-97D0-2B1DC7B95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88C3B1-FF58-4323-9CB6-C59CE2C69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E1E179-17F0-4EB5-8FBE-837FEBC404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0166A7-7D14-4AB0-95A0-7D5C82154E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1C023D-D3DB-4819-A5C7-E04C9EF75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8AA35-7D52-4B0D-BB84-BC22B6030EDD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BBC74D-97A8-4E84-A006-F5BD7B7D4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BFAED20-4BBE-42FC-9383-D1486A6E4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094CC-F66E-4FA7-AC60-B659585F5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468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486B0-ABE6-42F8-8153-6579F6E71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D4B03C-E2B0-408C-B8CB-FBAE5BE01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8AA35-7D52-4B0D-BB84-BC22B6030EDD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AAD6B2-CA1E-43E5-8774-7E25EC858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62CA89-79FF-4BBE-9C5D-4ED1EC2CC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094CC-F66E-4FA7-AC60-B659585F5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510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6CDD4F-191D-4F08-8278-34FB88FD0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8AA35-7D52-4B0D-BB84-BC22B6030EDD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623AC4-F8AF-4079-9233-8B32C9F5B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735F61-A310-4AD5-9B41-D41BFB67E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094CC-F66E-4FA7-AC60-B659585F5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013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1C643-0E98-47FB-A338-2A8B3DCE1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40CE5C-6F3D-4640-9638-F0969AD20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D2FBF0-CA71-4322-8E35-2E6952531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93DCFA-A7A7-4086-BD7A-3E6391909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8AA35-7D52-4B0D-BB84-BC22B6030EDD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2AFD3C-C187-4D9B-A8D0-E936BA14F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209928-BE5A-486F-9395-8A03E84A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094CC-F66E-4FA7-AC60-B659585F5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630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B83E5-E0B0-474B-92BF-3F52F6704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095CB6-1CE2-4A2C-A1D3-1E2482480A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D6EB8B-901B-447B-A7B5-0362EBD98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002CB7-024B-4EE4-B4C7-5DC98B8FD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8AA35-7D52-4B0D-BB84-BC22B6030EDD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905D55-315F-4783-B716-F584D7717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A8866A-1710-40C8-83EB-6D4FBB6CD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094CC-F66E-4FA7-AC60-B659585F5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228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4CE82C-8825-477B-A577-860DA40C7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6145B8-E365-4C38-92D4-E0BB8516B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FA2043-A7B8-4F41-BAD3-3DBE68953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8AA35-7D52-4B0D-BB84-BC22B6030EDD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F06A95-4EC1-47AA-8ACB-FCD8ED4D4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F62ACE-CEF1-448A-87CA-0914FDAF7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094CC-F66E-4FA7-AC60-B659585F5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68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A416C0B-C115-4437-9211-FBBF7BA1D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878518"/>
              </p:ext>
            </p:extLst>
          </p:nvPr>
        </p:nvGraphicFramePr>
        <p:xfrm>
          <a:off x="3216000" y="549000"/>
          <a:ext cx="5760000" cy="57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16798108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011714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594123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220425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966696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8401881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9296526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2768688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JetBrains Mono" panose="020B0509020102050004" pitchFamily="49" charset="0"/>
                        </a:rPr>
                        <a:t>1</a:t>
                      </a:r>
                      <a:endParaRPr lang="zh-CN" altLang="en-US" dirty="0">
                        <a:latin typeface="JetBrains Mono" panose="020B050902010205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JetBrains Mono" panose="020B0509020102050004" pitchFamily="49" charset="0"/>
                        </a:rPr>
                        <a:t>2</a:t>
                      </a:r>
                      <a:endParaRPr lang="zh-CN" altLang="en-US" dirty="0">
                        <a:latin typeface="JetBrains Mono" panose="020B050902010205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JetBrains Mono" panose="020B0509020102050004" pitchFamily="49" charset="0"/>
                        </a:rPr>
                        <a:t>3</a:t>
                      </a:r>
                      <a:endParaRPr lang="zh-CN" altLang="en-US" dirty="0">
                        <a:latin typeface="JetBrains Mono" panose="020B050902010205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JetBrains Mono" panose="020B0509020102050004" pitchFamily="49" charset="0"/>
                        </a:rPr>
                        <a:t>4</a:t>
                      </a:r>
                      <a:endParaRPr lang="zh-CN" altLang="en-US" dirty="0">
                        <a:latin typeface="JetBrains Mono" panose="020B050902010205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JetBrains Mono" panose="020B0509020102050004" pitchFamily="49" charset="0"/>
                        </a:rPr>
                        <a:t>5</a:t>
                      </a:r>
                      <a:endParaRPr lang="zh-CN" altLang="en-US" dirty="0">
                        <a:latin typeface="JetBrains Mono" panose="020B050902010205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JetBrains Mono" panose="020B0509020102050004" pitchFamily="49" charset="0"/>
                        </a:rPr>
                        <a:t>6</a:t>
                      </a:r>
                      <a:endParaRPr lang="zh-CN" altLang="en-US" dirty="0">
                        <a:latin typeface="JetBrains Mono" panose="020B050902010205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JetBrains Mono" panose="020B0509020102050004" pitchFamily="49" charset="0"/>
                        </a:rPr>
                        <a:t>7</a:t>
                      </a:r>
                      <a:endParaRPr lang="zh-CN" altLang="en-US" dirty="0">
                        <a:latin typeface="JetBrains Mono" panose="020B050902010205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JetBrains Mono" panose="020B0509020102050004" pitchFamily="49" charset="0"/>
                        </a:rPr>
                        <a:t>8</a:t>
                      </a:r>
                      <a:endParaRPr lang="zh-CN" altLang="en-US" dirty="0">
                        <a:latin typeface="JetBrains Mono" panose="020B050902010205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628534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JetBrains Mono" panose="020B0509020102050004" pitchFamily="49" charset="0"/>
                        </a:rPr>
                        <a:t>2</a:t>
                      </a:r>
                      <a:endParaRPr lang="zh-CN" altLang="en-US" dirty="0">
                        <a:latin typeface="JetBrains Mono" panose="020B050902010205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JetBrains Mono" panose="020B050902010205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JetBrains Mono" panose="020B050902010205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JetBrains Mono" panose="020B050902010205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JetBrains Mono" panose="020B050902010205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JetBrains Mono" panose="020B050902010205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JetBrains Mono" panose="020B050902010205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JetBrains Mono" panose="020B050902010205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8614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JetBrains Mono" panose="020B0509020102050004" pitchFamily="49" charset="0"/>
                        </a:rPr>
                        <a:t>3</a:t>
                      </a:r>
                      <a:endParaRPr lang="zh-CN" altLang="en-US" dirty="0">
                        <a:latin typeface="JetBrains Mono" panose="020B050902010205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JetBrains Mono" panose="020B050902010205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JetBrains Mono" panose="020B050902010205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JetBrains Mono" panose="020B050902010205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JetBrains Mono" panose="020B050902010205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JetBrains Mono" panose="020B050902010205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JetBrains Mono" panose="020B050902010205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JetBrains Mono" panose="020B050902010205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341452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JetBrains Mono" panose="020B0509020102050004" pitchFamily="49" charset="0"/>
                        </a:rPr>
                        <a:t>4</a:t>
                      </a:r>
                      <a:endParaRPr lang="zh-CN" altLang="en-US" dirty="0">
                        <a:latin typeface="JetBrains Mono" panose="020B050902010205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JetBrains Mono" panose="020B050902010205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JetBrains Mono" panose="020B050902010205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JetBrains Mono" panose="020B050902010205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JetBrains Mono" panose="020B050902010205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JetBrains Mono" panose="020B050902010205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JetBrains Mono" panose="020B050902010205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JetBrains Mono" panose="020B050902010205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892366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JetBrains Mono" panose="020B0509020102050004" pitchFamily="49" charset="0"/>
                        </a:rPr>
                        <a:t>5</a:t>
                      </a:r>
                      <a:endParaRPr lang="zh-CN" altLang="en-US" dirty="0">
                        <a:latin typeface="JetBrains Mono" panose="020B050902010205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JetBrains Mono" panose="020B050902010205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JetBrains Mono" panose="020B050902010205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JetBrains Mono" panose="020B050902010205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JetBrains Mono" panose="020B050902010205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JetBrains Mono" panose="020B050902010205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JetBrains Mono" panose="020B050902010205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JetBrains Mono" panose="020B050902010205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347015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JetBrains Mono" panose="020B0509020102050004" pitchFamily="49" charset="0"/>
                        </a:rPr>
                        <a:t>6</a:t>
                      </a:r>
                      <a:endParaRPr lang="zh-CN" altLang="en-US" dirty="0">
                        <a:latin typeface="JetBrains Mono" panose="020B050902010205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JetBrains Mono" panose="020B050902010205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JetBrains Mono" panose="020B050902010205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JetBrains Mono" panose="020B050902010205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JetBrains Mono" panose="020B050902010205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JetBrains Mono" panose="020B050902010205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JetBrains Mono" panose="020B050902010205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JetBrains Mono" panose="020B050902010205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061674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JetBrains Mono" panose="020B0509020102050004" pitchFamily="49" charset="0"/>
                        </a:rPr>
                        <a:t>7</a:t>
                      </a:r>
                      <a:endParaRPr lang="zh-CN" altLang="en-US" dirty="0">
                        <a:latin typeface="JetBrains Mono" panose="020B050902010205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JetBrains Mono" panose="020B050902010205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JetBrains Mono" panose="020B050902010205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JetBrains Mono" panose="020B050902010205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JetBrains Mono" panose="020B050902010205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JetBrains Mono" panose="020B050902010205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JetBrains Mono" panose="020B050902010205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JetBrains Mono" panose="020B050902010205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323217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JetBrains Mono" panose="020B0509020102050004" pitchFamily="49" charset="0"/>
                        </a:rPr>
                        <a:t>8</a:t>
                      </a:r>
                      <a:endParaRPr lang="zh-CN" altLang="en-US" dirty="0">
                        <a:latin typeface="JetBrains Mono" panose="020B050902010205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JetBrains Mono" panose="020B050902010205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JetBrains Mono" panose="020B050902010205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JetBrains Mono" panose="020B050902010205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JetBrains Mono" panose="020B050902010205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JetBrains Mono" panose="020B050902010205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JetBrains Mono" panose="020B050902010205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JetBrains Mono" panose="020B050902010205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4467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700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JetBrains Mono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zhy</dc:creator>
  <cp:lastModifiedBy>zhy</cp:lastModifiedBy>
  <cp:revision>1</cp:revision>
  <dcterms:created xsi:type="dcterms:W3CDTF">2023-04-08T06:55:26Z</dcterms:created>
  <dcterms:modified xsi:type="dcterms:W3CDTF">2023-04-08T06:55:29Z</dcterms:modified>
</cp:coreProperties>
</file>