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1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A382B-74B6-4DA4-ACC1-DCDF29A68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FF6AA3-44FB-41E0-91FC-C9BDB0370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CB84B-E902-4F3F-924F-EFAA02E6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66AE5-E1F6-400A-93F2-F9E2F821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02036-6E8C-4E2D-A40B-14AD7230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1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A29BF-DEEA-4217-8C56-70A3EEDC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0E32FE-9DD4-47CE-BC8B-E07C820B4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E5E44-D53A-41F4-9276-F504941C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E0954-E1FD-4013-9E8F-7EF1603A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50D67-F4AF-4249-9575-051D6003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81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1F4F55-C734-4D76-B719-1FA4D7045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E3CDED-8DC2-433F-B2D2-86F78FD15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86AC3-5A5E-485F-86AA-B8809288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20D38-193C-43D3-BD09-B236199E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E7FAD-844A-4D2F-A918-1BC15C6A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7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B65BB-6D93-4581-BBDE-ADED0F7F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1C5A5-EB55-45A4-BB26-3CCE80705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36F65-AEA9-448F-9992-39682102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93A95-BE09-49D0-9A59-A66B2060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107B5-2493-45BF-A156-0066D01A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8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0973C-BC5E-48AB-B8BD-9E3BB92EB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8104A0-FBC5-4ED0-AF47-C0573D11B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1B363-EC64-411E-9866-F4E268A2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4F8C7-6051-431B-997A-8D45B4A6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48E51-AF2C-4FFA-9EBA-2EF76160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84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6ED26-C823-4ECC-A9A6-73DAF754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039A5-6375-4D9A-8E3A-68253216C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86B2B5-7E42-4D8B-8BF0-9DDD23460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CE953C-3B11-4788-BC26-F3C6FDD8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61583-09E5-4273-8AEE-EF46FDB1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D8899F-1A5C-4BB8-8B3D-5D182151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47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249A6-1FF2-4C40-B230-3D7E125E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7A8540-FF39-4ADF-98A3-21264BE7E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DE23A4-9F39-4E5B-AFF6-91E947D6B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6C3D36-D496-4334-A1C0-97E363DE9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41AE9C-A94B-4174-A5D0-A37114BC7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E96E69-5B80-4AEE-8A3F-F9CDC69B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FC8B87-3BEA-4C21-9752-7D11EAA4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6E63DC-19F6-4D4F-AC16-9273B1FC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1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C0EF3-8696-447C-8257-85E5E214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FED982-0016-4758-900D-095AAD32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E15D26-6028-4D6C-81A0-00A1F277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788B2C-560B-4E1D-9F32-AFB56886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2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147407-C22F-4C6A-AE06-3C9232DA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60BD16-300C-4BC6-8DF9-3AA22D12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24909-8657-49D7-AAC5-5D7F9EB2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50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BAFE4-DC58-40B6-8130-7A1A6ECF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BB48F-CCDB-4226-9EB4-FABAC823E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44787B-21D7-45DF-9C05-63150C043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91BF69-99F0-49F3-A574-9A452FE7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E77F5E-A64E-45E7-B49D-15D249B6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0C4FB2-6650-477D-8BC2-4EBE11D6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4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27C6F-A07E-4C7F-B985-4680938C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9B4942-0365-4681-AA50-DB0E093F9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EBA5AA-09A9-4705-91EE-44F571385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3E5789-9391-4155-9296-CEF44734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FBC551-41EB-4BFF-9371-F4011651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283BF1-49F2-4B2A-9ACE-B432F288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1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E66876-0FB1-442F-B077-5EE92992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5DE294-12C6-4E7E-B43C-B590076F2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75320-FDEA-4286-8C94-507A48B7A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FD723-6F9E-4CA8-9C47-BAEF2119BA8D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063FB-87A7-47E0-965E-0D8A63900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FD98F-270D-450D-82C3-B356C1645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77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11.11232v5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arxiv.org/pdf/1907.05600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ai/improved-diffusion" TargetMode="External"/><Relationship Id="rId2" Type="http://schemas.openxmlformats.org/officeDocument/2006/relationships/hyperlink" Target="https://github.com/open-mmlab/mmhuman3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-mmlab/mmhuman3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F60EE-691B-4637-B3FE-A7E78BCD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NeuralAnnot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C3928-6CF9-45BF-B9E6-52A076AF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2011.11232v5.pdf (arxiv.org)</a:t>
            </a:r>
            <a:endParaRPr lang="en-US" altLang="zh-CN" dirty="0"/>
          </a:p>
          <a:p>
            <a:r>
              <a:rPr lang="zh-CN" altLang="en-US" dirty="0"/>
              <a:t>在测试集上训练</a:t>
            </a:r>
            <a:endParaRPr lang="en-US" altLang="zh-CN" dirty="0"/>
          </a:p>
          <a:p>
            <a:r>
              <a:rPr lang="zh-CN" altLang="en-US" dirty="0"/>
              <a:t>目标是获取尽量好的人体重建结果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091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9EC9E-2680-49EB-9F22-2AA02902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Score based generative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ED6AC-45E7-41AB-B105-548BEC4E3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172268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1907.05600.pdf (arxiv.org)</a:t>
            </a:r>
            <a:endParaRPr lang="en-US" altLang="zh-CN" dirty="0"/>
          </a:p>
          <a:p>
            <a:r>
              <a:rPr lang="zh-CN" altLang="en-US" dirty="0"/>
              <a:t>估计数据梯度</a:t>
            </a:r>
            <a:endParaRPr lang="en-US" altLang="zh-CN" dirty="0"/>
          </a:p>
          <a:p>
            <a:r>
              <a:rPr lang="zh-CN" altLang="en-US" dirty="0"/>
              <a:t>训练时，随机添加不同程度的噪声，训练模型去噪</a:t>
            </a:r>
            <a:endParaRPr lang="en-US" altLang="zh-CN" dirty="0"/>
          </a:p>
          <a:p>
            <a:r>
              <a:rPr lang="zh-CN" altLang="en-US" dirty="0"/>
              <a:t>测试时，从随机噪声开始，用模型逐步去噪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95ADDF-E057-4908-93AD-29E651F50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19469"/>
            <a:ext cx="5963482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2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EBD6-7A04-4C4D-A175-D53EFA51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Our goal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E1F6C-C38F-42C0-A2BF-9A4B43CE7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CN" dirty="0"/>
              <a:t>Better neural annotation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score-based (diffusion) model </a:t>
            </a:r>
            <a:r>
              <a:rPr lang="zh-CN" altLang="en-US" dirty="0"/>
              <a:t>对现有方法生成的进行去噪，获得更好的</a:t>
            </a:r>
            <a:r>
              <a:rPr lang="en-US" altLang="zh-CN" dirty="0"/>
              <a:t>neural annotation</a:t>
            </a:r>
          </a:p>
          <a:p>
            <a:r>
              <a:rPr lang="zh-CN" altLang="en-US" dirty="0"/>
              <a:t>数据端</a:t>
            </a:r>
            <a:endParaRPr lang="en-US" altLang="zh-CN" dirty="0"/>
          </a:p>
          <a:p>
            <a:pPr lvl="1"/>
            <a:r>
              <a:rPr lang="en-US" altLang="zh-CN" b="1" dirty="0" err="1"/>
              <a:t>MoCap</a:t>
            </a:r>
            <a:r>
              <a:rPr lang="zh-CN" altLang="en-US" b="1" dirty="0"/>
              <a:t>数据集</a:t>
            </a:r>
            <a:r>
              <a:rPr lang="en-US" altLang="zh-CN" b="1" dirty="0"/>
              <a:t>(AMASS)</a:t>
            </a:r>
            <a:r>
              <a:rPr lang="zh-CN" altLang="en-US" b="1" dirty="0"/>
              <a:t>，纯</a:t>
            </a:r>
            <a:r>
              <a:rPr lang="en-US" altLang="zh-CN" b="1" dirty="0"/>
              <a:t>3D</a:t>
            </a:r>
          </a:p>
          <a:p>
            <a:pPr lvl="1"/>
            <a:r>
              <a:rPr lang="zh-CN" altLang="en-US" dirty="0"/>
              <a:t>有</a:t>
            </a:r>
            <a:r>
              <a:rPr lang="en-US" altLang="zh-CN" dirty="0"/>
              <a:t>GT 3D</a:t>
            </a:r>
            <a:r>
              <a:rPr lang="zh-CN" altLang="en-US" dirty="0"/>
              <a:t> </a:t>
            </a:r>
            <a:r>
              <a:rPr lang="en-US" altLang="zh-CN" dirty="0"/>
              <a:t>pose</a:t>
            </a:r>
            <a:r>
              <a:rPr lang="zh-CN" altLang="en-US" dirty="0"/>
              <a:t>的</a:t>
            </a:r>
            <a:r>
              <a:rPr lang="en-US" altLang="zh-CN" dirty="0"/>
              <a:t>(H</a:t>
            </a:r>
            <a:r>
              <a:rPr lang="pt-BR" altLang="zh-CN" dirty="0"/>
              <a:t>uman3.6M, MPI-INF-3DHP, 3DPW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只有</a:t>
            </a:r>
            <a:r>
              <a:rPr lang="en-US" altLang="zh-CN" dirty="0"/>
              <a:t>GT 2D pose</a:t>
            </a:r>
            <a:r>
              <a:rPr lang="zh-CN" altLang="en-US" dirty="0"/>
              <a:t>的</a:t>
            </a:r>
            <a:r>
              <a:rPr lang="en-US" altLang="zh-CN" dirty="0"/>
              <a:t>(MS COCO)</a:t>
            </a:r>
          </a:p>
          <a:p>
            <a:r>
              <a:rPr lang="zh-CN" altLang="en-US" dirty="0"/>
              <a:t>方法端</a:t>
            </a:r>
            <a:endParaRPr lang="en-US" altLang="zh-CN" dirty="0"/>
          </a:p>
          <a:p>
            <a:pPr lvl="1"/>
            <a:r>
              <a:rPr lang="zh-CN" altLang="en-US" dirty="0"/>
              <a:t>先用现有方法生成</a:t>
            </a:r>
            <a:r>
              <a:rPr lang="en-US" altLang="zh-CN" dirty="0"/>
              <a:t>noisy output</a:t>
            </a:r>
          </a:p>
          <a:p>
            <a:pPr lvl="1"/>
            <a:r>
              <a:rPr lang="zh-CN" altLang="en-US" dirty="0"/>
              <a:t>然后训练去噪模型，将</a:t>
            </a:r>
            <a:r>
              <a:rPr lang="en-US" altLang="zh-CN" dirty="0"/>
              <a:t>noisy output</a:t>
            </a:r>
            <a:r>
              <a:rPr lang="zh-CN" altLang="en-US" dirty="0"/>
              <a:t>去噪，获得良好</a:t>
            </a:r>
            <a:r>
              <a:rPr lang="en-US" altLang="zh-CN" dirty="0"/>
              <a:t>annotation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85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ACC311A4-223D-4F99-97E5-F3EFB2A73039}"/>
              </a:ext>
            </a:extLst>
          </p:cNvPr>
          <p:cNvSpPr txBox="1">
            <a:spLocks/>
          </p:cNvSpPr>
          <p:nvPr/>
        </p:nvSpPr>
        <p:spPr>
          <a:xfrm>
            <a:off x="676779" y="18721"/>
            <a:ext cx="10515600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Annotating pipeline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706E69B-1D7B-4635-9BCF-F823C01D0D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71"/>
          <a:stretch/>
        </p:blipFill>
        <p:spPr>
          <a:xfrm>
            <a:off x="5833819" y="2454614"/>
            <a:ext cx="744583" cy="22672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78AAC76-A703-4C1E-AA8C-63309864FF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8" r="31941"/>
          <a:stretch/>
        </p:blipFill>
        <p:spPr>
          <a:xfrm>
            <a:off x="1026358" y="508588"/>
            <a:ext cx="1162594" cy="2267266"/>
          </a:xfrm>
          <a:prstGeom prst="rect">
            <a:avLst/>
          </a:prstGeom>
        </p:spPr>
      </p:pic>
      <p:sp>
        <p:nvSpPr>
          <p:cNvPr id="16" name="梯形 15">
            <a:extLst>
              <a:ext uri="{FF2B5EF4-FFF2-40B4-BE49-F238E27FC236}">
                <a16:creationId xmlns:a16="http://schemas.microsoft.com/office/drawing/2014/main" id="{2A2890E9-0C24-4127-8141-B9964DD9D6C8}"/>
              </a:ext>
            </a:extLst>
          </p:cNvPr>
          <p:cNvSpPr/>
          <p:nvPr/>
        </p:nvSpPr>
        <p:spPr>
          <a:xfrm rot="5400000">
            <a:off x="1860204" y="1250335"/>
            <a:ext cx="1920240" cy="78377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现有方法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E7D3FD2-5203-485B-84D0-5A9625891F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7"/>
          <a:stretch/>
        </p:blipFill>
        <p:spPr>
          <a:xfrm>
            <a:off x="3373631" y="508588"/>
            <a:ext cx="883920" cy="2267266"/>
          </a:xfrm>
          <a:prstGeom prst="rect">
            <a:avLst/>
          </a:prstGeom>
        </p:spPr>
      </p:pic>
      <p:sp>
        <p:nvSpPr>
          <p:cNvPr id="18" name="梯形 17">
            <a:extLst>
              <a:ext uri="{FF2B5EF4-FFF2-40B4-BE49-F238E27FC236}">
                <a16:creationId xmlns:a16="http://schemas.microsoft.com/office/drawing/2014/main" id="{A8EA9760-98F4-4957-A56B-D7A774F4CD0A}"/>
              </a:ext>
            </a:extLst>
          </p:cNvPr>
          <p:cNvSpPr/>
          <p:nvPr/>
        </p:nvSpPr>
        <p:spPr>
          <a:xfrm rot="5400000">
            <a:off x="4355539" y="3215955"/>
            <a:ext cx="1889133" cy="74458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去噪模型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095DFE4-722C-48F7-9554-B89487C55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536" y="668180"/>
            <a:ext cx="1559756" cy="216806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B428D95F-AA81-4A2A-80A7-FE0FAF994361}"/>
              </a:ext>
            </a:extLst>
          </p:cNvPr>
          <p:cNvSpPr txBox="1"/>
          <p:nvPr/>
        </p:nvSpPr>
        <p:spPr>
          <a:xfrm>
            <a:off x="7826794" y="43033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GT 2D/3D pose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C42494A-E09F-4EA9-A7FA-1F5B09A62C0C}"/>
              </a:ext>
            </a:extLst>
          </p:cNvPr>
          <p:cNvCxnSpPr>
            <a:stCxn id="14" idx="3"/>
            <a:endCxn id="23" idx="1"/>
          </p:cNvCxnSpPr>
          <p:nvPr/>
        </p:nvCxnSpPr>
        <p:spPr>
          <a:xfrm flipV="1">
            <a:off x="6578402" y="1752211"/>
            <a:ext cx="1141134" cy="183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20C6C420-C42E-4C8F-B693-1B932D598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91" y="3138902"/>
            <a:ext cx="1409927" cy="3336468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23A2612-F0F0-414C-AC63-1FEAA37D8313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312618" y="4805429"/>
            <a:ext cx="751893" cy="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C6AE9B5-B3DF-49C3-A0F2-80D9C1FE059C}"/>
              </a:ext>
            </a:extLst>
          </p:cNvPr>
          <p:cNvSpPr txBox="1"/>
          <p:nvPr/>
        </p:nvSpPr>
        <p:spPr>
          <a:xfrm>
            <a:off x="2251959" y="44360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加噪声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FFF23A79-7006-4132-A758-06D714801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450" y="3137195"/>
            <a:ext cx="1409927" cy="3336468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948E4C3E-448F-44AB-AB90-09D763DA65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7"/>
          <a:stretch/>
        </p:blipFill>
        <p:spPr>
          <a:xfrm>
            <a:off x="3225933" y="3291844"/>
            <a:ext cx="1184480" cy="3038206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22FFB06-8758-40C1-A69C-F9473E4CCEF6}"/>
              </a:ext>
            </a:extLst>
          </p:cNvPr>
          <p:cNvCxnSpPr>
            <a:cxnSpLocks/>
            <a:stCxn id="14" idx="3"/>
            <a:endCxn id="46" idx="1"/>
          </p:cNvCxnSpPr>
          <p:nvPr/>
        </p:nvCxnSpPr>
        <p:spPr>
          <a:xfrm>
            <a:off x="6578402" y="3588247"/>
            <a:ext cx="1216048" cy="121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FA06787E-7321-43AF-94B2-19B750415A2A}"/>
              </a:ext>
            </a:extLst>
          </p:cNvPr>
          <p:cNvSpPr txBox="1"/>
          <p:nvPr/>
        </p:nvSpPr>
        <p:spPr>
          <a:xfrm>
            <a:off x="6822394" y="340358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L_rec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F5A9F18-5BF8-4B00-BDFC-4FACF55B9473}"/>
              </a:ext>
            </a:extLst>
          </p:cNvPr>
          <p:cNvSpPr txBox="1"/>
          <p:nvPr/>
        </p:nvSpPr>
        <p:spPr>
          <a:xfrm>
            <a:off x="7695501" y="6330050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Original pose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56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FBC86-CEF9-4C21-B397-73F1B032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0D303-D1BE-4934-9EF6-DA8F033F5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数据收集处理</a:t>
            </a:r>
            <a:endParaRPr lang="en-US" altLang="zh-CN" dirty="0"/>
          </a:p>
          <a:p>
            <a:pPr lvl="1"/>
            <a:r>
              <a:rPr lang="zh-CN" altLang="en-US" dirty="0"/>
              <a:t>前述共五个数据集，下载整理</a:t>
            </a:r>
            <a:endParaRPr lang="en-US" altLang="zh-CN" dirty="0"/>
          </a:p>
          <a:p>
            <a:pPr lvl="1"/>
            <a:r>
              <a:rPr lang="zh-CN" altLang="en-US" dirty="0"/>
              <a:t>用现有方法跑出</a:t>
            </a:r>
            <a:r>
              <a:rPr lang="en-US" altLang="zh-CN" dirty="0"/>
              <a:t>noisy</a:t>
            </a:r>
            <a:r>
              <a:rPr lang="zh-CN" altLang="en-US" dirty="0"/>
              <a:t>重建</a:t>
            </a:r>
            <a:endParaRPr lang="en-US" altLang="zh-CN" dirty="0"/>
          </a:p>
          <a:p>
            <a:pPr lvl="2"/>
            <a:r>
              <a:rPr lang="en-US" altLang="zh-CN" dirty="0"/>
              <a:t>HMR</a:t>
            </a:r>
            <a:r>
              <a:rPr lang="zh-CN" altLang="en-US" dirty="0"/>
              <a:t>做基础，</a:t>
            </a:r>
            <a:r>
              <a:rPr lang="en-US" altLang="zh-CN" dirty="0"/>
              <a:t>GLAMR(for video)</a:t>
            </a:r>
            <a:r>
              <a:rPr lang="zh-CN" altLang="en-US" dirty="0"/>
              <a:t>冲高分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open-</a:t>
            </a:r>
            <a:r>
              <a:rPr lang="en-US" altLang="zh-CN" dirty="0" err="1">
                <a:hlinkClick r:id="rId2"/>
              </a:rPr>
              <a:t>mmlab</a:t>
            </a:r>
            <a:r>
              <a:rPr lang="en-US" altLang="zh-CN" dirty="0">
                <a:hlinkClick r:id="rId2"/>
              </a:rPr>
              <a:t>/mmhuman3d: </a:t>
            </a:r>
            <a:r>
              <a:rPr lang="en-US" altLang="zh-CN" dirty="0" err="1">
                <a:hlinkClick r:id="rId2"/>
              </a:rPr>
              <a:t>OpenMMLab</a:t>
            </a:r>
            <a:r>
              <a:rPr lang="en-US" altLang="zh-CN" dirty="0">
                <a:hlinkClick r:id="rId2"/>
              </a:rPr>
              <a:t> 3D Human Parametric Model Toolbox and Benchmark (github.com)</a:t>
            </a:r>
            <a:endParaRPr lang="en-US" altLang="zh-CN" dirty="0"/>
          </a:p>
          <a:p>
            <a:r>
              <a:rPr lang="zh-CN" altLang="en-US" dirty="0"/>
              <a:t>去噪模型训练</a:t>
            </a:r>
            <a:endParaRPr lang="en-US" altLang="zh-CN" dirty="0"/>
          </a:p>
          <a:p>
            <a:pPr lvl="1"/>
            <a:r>
              <a:rPr lang="en-US" altLang="zh-CN" dirty="0" err="1">
                <a:hlinkClick r:id="rId3"/>
              </a:rPr>
              <a:t>openai</a:t>
            </a:r>
            <a:r>
              <a:rPr lang="en-US" altLang="zh-CN" dirty="0">
                <a:hlinkClick r:id="rId3"/>
              </a:rPr>
              <a:t>/improved-diffusion: Release for Improved Denoising Diffusion Probabilistic Models (github.com)</a:t>
            </a:r>
            <a:endParaRPr lang="en-US" altLang="zh-CN" dirty="0"/>
          </a:p>
          <a:p>
            <a:pPr lvl="1"/>
            <a:r>
              <a:rPr lang="zh-CN" altLang="en-US" dirty="0"/>
              <a:t>原始图像、</a:t>
            </a:r>
            <a:r>
              <a:rPr lang="en-US" altLang="zh-CN" dirty="0"/>
              <a:t>3d pose</a:t>
            </a:r>
            <a:r>
              <a:rPr lang="zh-CN" altLang="en-US" dirty="0"/>
              <a:t>信息、</a:t>
            </a:r>
            <a:r>
              <a:rPr lang="en-US" altLang="zh-CN" dirty="0"/>
              <a:t>2d pose</a:t>
            </a:r>
            <a:r>
              <a:rPr lang="zh-CN" altLang="en-US" dirty="0"/>
              <a:t>信息作为额外</a:t>
            </a:r>
            <a:r>
              <a:rPr lang="en-US" altLang="zh-CN" dirty="0"/>
              <a:t>condition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Video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写文章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077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0CC56-9B20-418D-B786-EDD54C72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5" y="312873"/>
            <a:ext cx="10515600" cy="1325563"/>
          </a:xfrm>
        </p:spPr>
        <p:txBody>
          <a:bodyPr/>
          <a:lstStyle/>
          <a:p>
            <a:r>
              <a:rPr lang="en-US" altLang="zh-CN" dirty="0"/>
              <a:t>Plan 10.20 to</a:t>
            </a:r>
            <a:r>
              <a:rPr lang="zh-CN" altLang="en-US" dirty="0"/>
              <a:t> </a:t>
            </a:r>
            <a:r>
              <a:rPr lang="en-US" altLang="zh-CN" dirty="0"/>
              <a:t>10.27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3473B-FB26-439C-90D5-CC8B8205D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9949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定</a:t>
            </a:r>
            <a:r>
              <a:rPr lang="en-US" altLang="zh-CN" dirty="0" err="1"/>
              <a:t>ddl</a:t>
            </a:r>
            <a:r>
              <a:rPr lang="en-US" altLang="zh-CN" dirty="0"/>
              <a:t>(12.9-10 or 12.25?)</a:t>
            </a:r>
          </a:p>
          <a:p>
            <a:r>
              <a:rPr lang="zh-CN" altLang="en-US" dirty="0"/>
              <a:t>数据收集处理</a:t>
            </a:r>
            <a:endParaRPr lang="en-US" altLang="zh-CN" dirty="0"/>
          </a:p>
          <a:p>
            <a:pPr lvl="1"/>
            <a:r>
              <a:rPr lang="en-US" altLang="zh-CN" dirty="0"/>
              <a:t>H</a:t>
            </a:r>
            <a:r>
              <a:rPr lang="pt-BR" altLang="zh-CN" dirty="0"/>
              <a:t>uman3.6M, MPI-INF-3DHP(</a:t>
            </a:r>
            <a:r>
              <a:rPr lang="zh-CN" altLang="en-US" dirty="0"/>
              <a:t>陶沐孜</a:t>
            </a:r>
            <a:r>
              <a:rPr lang="pt-BR" altLang="zh-CN" dirty="0"/>
              <a:t>), 3DPW</a:t>
            </a:r>
            <a:r>
              <a:rPr lang="en-US" altLang="zh-CN" dirty="0"/>
              <a:t>(</a:t>
            </a:r>
            <a:r>
              <a:rPr lang="zh-CN" altLang="en-US" dirty="0"/>
              <a:t>林超凡</a:t>
            </a:r>
            <a:r>
              <a:rPr lang="en-US" altLang="zh-CN" dirty="0"/>
              <a:t>), MS COCO</a:t>
            </a:r>
          </a:p>
          <a:p>
            <a:pPr lvl="1"/>
            <a:r>
              <a:rPr lang="en-US" altLang="zh-CN" dirty="0">
                <a:hlinkClick r:id="rId2"/>
              </a:rPr>
              <a:t>open-</a:t>
            </a:r>
            <a:r>
              <a:rPr lang="en-US" altLang="zh-CN" dirty="0" err="1">
                <a:hlinkClick r:id="rId2"/>
              </a:rPr>
              <a:t>mmlab</a:t>
            </a:r>
            <a:r>
              <a:rPr lang="en-US" altLang="zh-CN" dirty="0">
                <a:hlinkClick r:id="rId2"/>
              </a:rPr>
              <a:t>/mmhuman3d: </a:t>
            </a:r>
            <a:r>
              <a:rPr lang="en-US" altLang="zh-CN" dirty="0" err="1">
                <a:hlinkClick r:id="rId2"/>
              </a:rPr>
              <a:t>OpenMMLab</a:t>
            </a:r>
            <a:r>
              <a:rPr lang="en-US" altLang="zh-CN" dirty="0">
                <a:hlinkClick r:id="rId2"/>
              </a:rPr>
              <a:t> 3D Human Parametric Model Toolbox and Benchmark (github.com)</a:t>
            </a:r>
            <a:endParaRPr lang="en-US" altLang="zh-CN" dirty="0"/>
          </a:p>
          <a:p>
            <a:pPr lvl="2"/>
            <a:r>
              <a:rPr lang="zh-CN" altLang="en-US" dirty="0"/>
              <a:t>用</a:t>
            </a:r>
            <a:r>
              <a:rPr lang="en-US" altLang="zh-CN" dirty="0"/>
              <a:t>HMR</a:t>
            </a:r>
            <a:r>
              <a:rPr lang="zh-CN" altLang="en-US" dirty="0"/>
              <a:t>重建出基础</a:t>
            </a:r>
            <a:r>
              <a:rPr lang="en-US" altLang="zh-CN" dirty="0"/>
              <a:t>human mesh</a:t>
            </a:r>
          </a:p>
          <a:p>
            <a:pPr lvl="1"/>
            <a:r>
              <a:rPr lang="zh-CN" altLang="en-US" dirty="0"/>
              <a:t>数据接口（仇天元）</a:t>
            </a:r>
            <a:endParaRPr lang="en-US" altLang="zh-CN" dirty="0"/>
          </a:p>
          <a:p>
            <a:pPr lvl="2"/>
            <a:r>
              <a:rPr lang="zh-CN" altLang="en-US" dirty="0"/>
              <a:t>从</a:t>
            </a:r>
            <a:r>
              <a:rPr lang="en-US" altLang="zh-CN" dirty="0"/>
              <a:t>sequence</a:t>
            </a:r>
            <a:r>
              <a:rPr lang="zh-CN" altLang="en-US" dirty="0"/>
              <a:t>到单帧</a:t>
            </a:r>
            <a:endParaRPr lang="en-US" altLang="zh-CN" dirty="0"/>
          </a:p>
          <a:p>
            <a:pPr lvl="2"/>
            <a:r>
              <a:rPr lang="en-US" altLang="zh-CN" dirty="0"/>
              <a:t>Pose</a:t>
            </a:r>
            <a:r>
              <a:rPr lang="zh-CN" altLang="en-US" dirty="0"/>
              <a:t>格式转换</a:t>
            </a:r>
            <a:endParaRPr lang="en-US" altLang="zh-CN" dirty="0"/>
          </a:p>
          <a:p>
            <a:pPr lvl="2"/>
            <a:r>
              <a:rPr lang="en-US" altLang="zh-CN" dirty="0"/>
              <a:t>Condition</a:t>
            </a:r>
            <a:r>
              <a:rPr lang="zh-CN" altLang="en-US" dirty="0"/>
              <a:t>数据</a:t>
            </a:r>
            <a:r>
              <a:rPr lang="en-US" altLang="zh-CN" dirty="0"/>
              <a:t>optional</a:t>
            </a:r>
            <a:r>
              <a:rPr lang="zh-CN" altLang="en-US" dirty="0"/>
              <a:t>读取</a:t>
            </a:r>
            <a:endParaRPr lang="en-US" altLang="zh-CN" dirty="0"/>
          </a:p>
          <a:p>
            <a:pPr lvl="2"/>
            <a:r>
              <a:rPr lang="en-US" altLang="zh-CN" dirty="0"/>
              <a:t>Blah blah blah</a:t>
            </a:r>
          </a:p>
          <a:p>
            <a:r>
              <a:rPr lang="zh-CN" altLang="en-US" dirty="0"/>
              <a:t>去噪模型代码上手</a:t>
            </a:r>
            <a:endParaRPr lang="en-US" altLang="zh-CN" dirty="0"/>
          </a:p>
          <a:p>
            <a:pPr lvl="1"/>
            <a:r>
              <a:rPr lang="en-US" altLang="zh-CN" dirty="0"/>
              <a:t>Improved diffusion </a:t>
            </a:r>
            <a:r>
              <a:rPr lang="zh-CN" altLang="en-US" dirty="0"/>
              <a:t>改造（严含冲）</a:t>
            </a:r>
            <a:endParaRPr lang="en-US" altLang="zh-CN" dirty="0"/>
          </a:p>
          <a:p>
            <a:pPr lvl="2"/>
            <a:r>
              <a:rPr lang="zh-CN" altLang="en-US" dirty="0"/>
              <a:t>输入从图像</a:t>
            </a:r>
            <a:r>
              <a:rPr lang="en-US" altLang="zh-CN" dirty="0"/>
              <a:t>(N*C*H*W)</a:t>
            </a:r>
            <a:r>
              <a:rPr lang="zh-CN" altLang="en-US" dirty="0"/>
              <a:t>替换为</a:t>
            </a:r>
            <a:r>
              <a:rPr lang="en-US" altLang="zh-CN" dirty="0"/>
              <a:t>pose vector(N*C)(C=J*C_)</a:t>
            </a:r>
          </a:p>
        </p:txBody>
      </p:sp>
    </p:spTree>
    <p:extLst>
      <p:ext uri="{BB962C8B-B14F-4D97-AF65-F5344CB8AC3E}">
        <p14:creationId xmlns:p14="http://schemas.microsoft.com/office/powerpoint/2010/main" val="178313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D27CC-7649-40A4-AE4F-EB8B01AB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 10.27–11.3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29093-59D5-495A-B2A7-B6CFD6D7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超凡，沐孜：继续处理数据</a:t>
            </a:r>
            <a:endParaRPr lang="en-US" altLang="zh-CN" dirty="0"/>
          </a:p>
          <a:p>
            <a:pPr lvl="1"/>
            <a:r>
              <a:rPr lang="en-US" altLang="zh-CN" dirty="0"/>
              <a:t>demo.py</a:t>
            </a:r>
          </a:p>
          <a:p>
            <a:pPr lvl="2"/>
            <a:r>
              <a:rPr lang="en-US" altLang="zh-CN" dirty="0" err="1"/>
              <a:t>Smpl</a:t>
            </a:r>
            <a:r>
              <a:rPr lang="en-US" altLang="zh-CN" dirty="0"/>
              <a:t> to 3d joints to 3D </a:t>
            </a:r>
            <a:r>
              <a:rPr lang="en-US" altLang="zh-CN" dirty="0" err="1"/>
              <a:t>keypoints</a:t>
            </a:r>
            <a:endParaRPr lang="en-US" altLang="zh-CN" dirty="0"/>
          </a:p>
          <a:p>
            <a:pPr lvl="2"/>
            <a:r>
              <a:rPr lang="en-US" altLang="zh-CN" dirty="0"/>
              <a:t>3D </a:t>
            </a:r>
            <a:r>
              <a:rPr lang="en-US" altLang="zh-CN" dirty="0" err="1"/>
              <a:t>keypoints</a:t>
            </a:r>
            <a:r>
              <a:rPr lang="en-US" altLang="zh-CN" dirty="0"/>
              <a:t> to 2D </a:t>
            </a:r>
            <a:r>
              <a:rPr lang="en-US" altLang="zh-CN" dirty="0" err="1"/>
              <a:t>keypoints</a:t>
            </a:r>
            <a:endParaRPr lang="en-US" altLang="zh-CN" dirty="0"/>
          </a:p>
          <a:p>
            <a:pPr lvl="2"/>
            <a:r>
              <a:rPr lang="en-US" altLang="zh-CN" dirty="0"/>
              <a:t>Metric</a:t>
            </a:r>
          </a:p>
          <a:p>
            <a:pPr lvl="3"/>
            <a:r>
              <a:rPr lang="en-US" altLang="zh-CN"/>
              <a:t>PA-MPJPE</a:t>
            </a:r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天元：数据接口实现</a:t>
            </a:r>
            <a:endParaRPr lang="en-US" altLang="zh-CN" dirty="0"/>
          </a:p>
          <a:p>
            <a:r>
              <a:rPr lang="zh-CN" altLang="en-US" dirty="0"/>
              <a:t>含冲：</a:t>
            </a:r>
            <a:r>
              <a:rPr lang="en-US" altLang="zh-CN" dirty="0"/>
              <a:t>diffusion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48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D27CC-7649-40A4-AE4F-EB8B01AB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 11.3–11.11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29093-59D5-495A-B2A7-B6CFD6D7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超凡：</a:t>
            </a:r>
            <a:r>
              <a:rPr lang="en-US" altLang="zh-CN" dirty="0"/>
              <a:t>PW3D </a:t>
            </a:r>
            <a:r>
              <a:rPr lang="zh-CN" altLang="en-US" dirty="0"/>
              <a:t>多人重跑</a:t>
            </a:r>
            <a:endParaRPr lang="en-US" altLang="zh-CN" dirty="0"/>
          </a:p>
          <a:p>
            <a:r>
              <a:rPr lang="zh-CN" altLang="en-US" dirty="0"/>
              <a:t>沐孜：</a:t>
            </a:r>
            <a:r>
              <a:rPr lang="pt-BR" altLang="zh-CN" dirty="0"/>
              <a:t>MPI-INF-3DHP </a:t>
            </a:r>
            <a:endParaRPr lang="en-US" altLang="zh-CN" dirty="0"/>
          </a:p>
          <a:p>
            <a:r>
              <a:rPr lang="zh-CN" altLang="en-US" dirty="0"/>
              <a:t>天元：把</a:t>
            </a:r>
            <a:r>
              <a:rPr lang="en-US" altLang="zh-CN" dirty="0" err="1"/>
              <a:t>smpl</a:t>
            </a:r>
            <a:r>
              <a:rPr lang="zh-CN" altLang="en-US" dirty="0"/>
              <a:t>参数投影到二维图像上</a:t>
            </a:r>
            <a:endParaRPr lang="en-US" altLang="zh-CN" dirty="0"/>
          </a:p>
          <a:p>
            <a:r>
              <a:rPr lang="zh-CN" altLang="en-US" dirty="0"/>
              <a:t>含冲</a:t>
            </a:r>
            <a:endParaRPr lang="en-US" altLang="zh-CN" dirty="0"/>
          </a:p>
          <a:p>
            <a:pPr lvl="1"/>
            <a:r>
              <a:rPr lang="en-US" altLang="zh-CN" dirty="0"/>
              <a:t>Replace </a:t>
            </a:r>
            <a:r>
              <a:rPr lang="en-US" altLang="zh-CN" dirty="0" err="1"/>
              <a:t>Unet</a:t>
            </a:r>
            <a:endParaRPr lang="en-US" altLang="zh-CN" dirty="0"/>
          </a:p>
          <a:p>
            <a:pPr lvl="2"/>
            <a:r>
              <a:rPr lang="en-US" altLang="zh-CN" dirty="0"/>
              <a:t>With </a:t>
            </a:r>
            <a:r>
              <a:rPr lang="en-US" altLang="zh-CN"/>
              <a:t>simple MLP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587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427</Words>
  <Application>Microsoft Office PowerPoint</Application>
  <PresentationFormat>宽屏</PresentationFormat>
  <Paragraphs>68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NeuralAnnot</vt:lpstr>
      <vt:lpstr>Score based generative model</vt:lpstr>
      <vt:lpstr>Our goal</vt:lpstr>
      <vt:lpstr>PowerPoint 演示文稿</vt:lpstr>
      <vt:lpstr>计划</vt:lpstr>
      <vt:lpstr>Plan 10.20 to 10.27</vt:lpstr>
      <vt:lpstr>Plan 10.27–11.3</vt:lpstr>
      <vt:lpstr>Plan 11.3–11.11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NeuralAnnot</dc:title>
  <dc:creator>Xinpeng Liu</dc:creator>
  <cp:lastModifiedBy>Xinpeng Liu</cp:lastModifiedBy>
  <cp:revision>5</cp:revision>
  <dcterms:created xsi:type="dcterms:W3CDTF">2022-10-21T12:26:00Z</dcterms:created>
  <dcterms:modified xsi:type="dcterms:W3CDTF">2022-11-03T02:17:49Z</dcterms:modified>
</cp:coreProperties>
</file>