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Линия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Текст заголовка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5" name="Уровень текста 1…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" name="Номер слайда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— Иван Арсентьев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106" name="«Место ввода цитаты».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107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Изображение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Текст заголовка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заголовка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Текст заголовка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Текст заголовка</a:t>
            </a:r>
          </a:p>
        </p:txBody>
      </p:sp>
      <p:sp>
        <p:nvSpPr>
          <p:cNvPr id="43" name="Уровень текста 1…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Линия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Линия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5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Линия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Линия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Линия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6" name="Уровень текста 1…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Линия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Линия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Линия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Изображение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Текст заголовка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9" name="Уровень текста 1…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Уровень текста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Изображение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Изображение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Изображение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Номер слайда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Линия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Уровень текста 1…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Текст заголовка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Номер слайда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оект Pygame"/>
          <p:cNvSpPr/>
          <p:nvPr>
            <p:ph type="ctrTitle"/>
          </p:nvPr>
        </p:nvSpPr>
        <p:spPr>
          <a:xfrm>
            <a:off x="304800" y="5880100"/>
            <a:ext cx="11988800" cy="2032000"/>
          </a:xfrm>
          <a:prstGeom prst="rect">
            <a:avLst/>
          </a:prstGeom>
        </p:spPr>
        <p:txBody>
          <a:bodyPr/>
          <a:lstStyle>
            <a:lvl1pPr>
              <a:defRPr b="1" sz="7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Проект Pygame</a:t>
            </a:r>
          </a:p>
        </p:txBody>
      </p:sp>
      <p:sp>
        <p:nvSpPr>
          <p:cNvPr id="132" name="Шахматы"/>
          <p:cNvSpPr/>
          <p:nvPr>
            <p:ph type="subTitle" sz="quarter" idx="1"/>
          </p:nvPr>
        </p:nvSpPr>
        <p:spPr>
          <a:xfrm>
            <a:off x="508000" y="8039100"/>
            <a:ext cx="11988800" cy="8255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Шахматы</a:t>
            </a:r>
          </a:p>
        </p:txBody>
      </p:sp>
      <p:pic>
        <p:nvPicPr>
          <p:cNvPr id="133" name="a3a8c9446f84cfdffe431da309cb2a9c.jpg" descr="a3a8c9446f84cfdffe431da309cb2a9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691" y="576394"/>
            <a:ext cx="8857618" cy="5905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Снимок экрана 2021-01-25 в 16.54.35.png" descr="Снимок экрана 2021-01-25 в 16.54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4551" y="3334182"/>
            <a:ext cx="3226397" cy="2981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Основной функционал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Основной функционал</a:t>
            </a:r>
          </a:p>
        </p:txBody>
      </p:sp>
      <p:sp>
        <p:nvSpPr>
          <p:cNvPr id="137" name="Полная симуляция игры в шахматы со всеми правилами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Полная симуляция игры в шахматы со всеми правилами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Возможность игры вдвоём на одном компьютере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Удобный и простой интерфейс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Графика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Возможность сохранять доску в файл и читать из файла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Возможность записывать историю ходов</a:t>
            </a:r>
          </a:p>
          <a:p>
            <a:pPr marL="352043" indent="-352043" defTabSz="490727">
              <a:spcBef>
                <a:spcPts val="3500"/>
              </a:spcBef>
              <a:buBlip>
                <a:blip r:embed="rId2"/>
              </a:buBlip>
              <a:defRPr sz="2856"/>
            </a:pPr>
            <a:r>
              <a:t>ИИ (Частично реализован)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графический интерфейс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графический интерфейс</a:t>
            </a:r>
          </a:p>
        </p:txBody>
      </p:sp>
      <p:sp>
        <p:nvSpPr>
          <p:cNvPr id="140" name="Я создал свою систему GUI с использованием классов и наследования и библиотеку pygame…"/>
          <p:cNvSpPr/>
          <p:nvPr>
            <p:ph type="body" sz="half" idx="1"/>
          </p:nvPr>
        </p:nvSpPr>
        <p:spPr>
          <a:xfrm>
            <a:off x="555079" y="2987672"/>
            <a:ext cx="8411965" cy="58166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300"/>
              </a:spcBef>
              <a:buBlip>
                <a:blip r:embed="rId2"/>
              </a:buBlip>
            </a:pPr>
            <a:r>
              <a:t>Я создал свою систему GUI с использованием классов и наследования и библиотеку pygame</a:t>
            </a:r>
          </a:p>
          <a:p>
            <a:pPr>
              <a:lnSpc>
                <a:spcPct val="80000"/>
              </a:lnSpc>
              <a:spcBef>
                <a:spcPts val="2300"/>
              </a:spcBef>
              <a:buBlip>
                <a:blip r:embed="rId2"/>
              </a:buBlip>
            </a:pPr>
            <a:r>
              <a:t>Имеются различные элементы (разные виды кнопок, ползунок, прокручиваемый список, текст/картинка)</a:t>
            </a:r>
          </a:p>
          <a:p>
            <a:pPr>
              <a:lnSpc>
                <a:spcPct val="80000"/>
              </a:lnSpc>
              <a:spcBef>
                <a:spcPts val="2300"/>
              </a:spcBef>
              <a:buBlip>
                <a:blip r:embed="rId2"/>
              </a:buBlip>
            </a:pPr>
            <a:r>
              <a:t>Можно настраивать размер элементов, шрифт, цвет, картинку</a:t>
            </a:r>
          </a:p>
        </p:txBody>
      </p:sp>
      <p:pic>
        <p:nvPicPr>
          <p:cNvPr id="141" name="Снимок экрана 2021-01-25 в 16.45.35.png" descr="Снимок экрана 2021-01-25 в 16.45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39374" y="2797321"/>
            <a:ext cx="2546350" cy="6216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Шахматный движок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Шахматный движок</a:t>
            </a:r>
          </a:p>
        </p:txBody>
      </p:sp>
      <p:sp>
        <p:nvSpPr>
          <p:cNvPr id="144" name="Основан на классе клетчатого поля (с некоторыми изменениями)…"/>
          <p:cNvSpPr/>
          <p:nvPr>
            <p:ph type="body" sz="half" idx="1"/>
          </p:nvPr>
        </p:nvSpPr>
        <p:spPr>
          <a:xfrm>
            <a:off x="508000" y="3035300"/>
            <a:ext cx="5818188" cy="5727700"/>
          </a:xfrm>
          <a:prstGeom prst="rect">
            <a:avLst/>
          </a:prstGeom>
        </p:spPr>
        <p:txBody>
          <a:bodyPr/>
          <a:lstStyle/>
          <a:p>
            <a:pPr marL="293370" indent="-293370" defTabSz="408940">
              <a:spcBef>
                <a:spcPts val="1700"/>
              </a:spcBef>
              <a:buBlip>
                <a:blip r:embed="rId2"/>
              </a:buBlip>
              <a:defRPr sz="2380"/>
            </a:pPr>
            <a:r>
              <a:t>Основан на классе клетчатого поля (с некоторыми изменениями)</a:t>
            </a:r>
          </a:p>
          <a:p>
            <a:pPr marL="293370" indent="-293370" defTabSz="408940">
              <a:spcBef>
                <a:spcPts val="1700"/>
              </a:spcBef>
              <a:buBlip>
                <a:blip r:embed="rId2"/>
              </a:buBlip>
              <a:defRPr sz="2380"/>
            </a:pPr>
            <a:r>
              <a:t>Реализует ходы фигур согласно правилам шахмат</a:t>
            </a:r>
          </a:p>
          <a:p>
            <a:pPr marL="293370" indent="-293370" defTabSz="408940">
              <a:spcBef>
                <a:spcPts val="1700"/>
              </a:spcBef>
              <a:buBlip>
                <a:blip r:embed="rId2"/>
              </a:buBlip>
              <a:defRPr sz="2380"/>
            </a:pPr>
            <a:r>
              <a:t>Подсвечивает возможные ходы для удобства</a:t>
            </a:r>
          </a:p>
          <a:p>
            <a:pPr marL="293370" indent="-293370" defTabSz="408940">
              <a:spcBef>
                <a:spcPts val="1700"/>
              </a:spcBef>
              <a:buBlip>
                <a:blip r:embed="rId2"/>
              </a:buBlip>
              <a:defRPr sz="2380"/>
            </a:pPr>
            <a:r>
              <a:t>Есть функция для вычисления всех возможных ходов</a:t>
            </a:r>
          </a:p>
          <a:p>
            <a:pPr marL="293370" indent="-293370" defTabSz="408940">
              <a:spcBef>
                <a:spcPts val="1700"/>
              </a:spcBef>
              <a:buBlip>
                <a:blip r:embed="rId2"/>
              </a:buBlip>
              <a:defRPr sz="2380"/>
            </a:pPr>
            <a:r>
              <a:t>Реализован шах, мат, рокировка, превращение пешки в другую фигуру по достижении другой стороны доски</a:t>
            </a:r>
          </a:p>
          <a:p>
            <a:pPr marL="293370" indent="-293370" defTabSz="408940">
              <a:spcBef>
                <a:spcPts val="1700"/>
              </a:spcBef>
              <a:buBlip>
                <a:blip r:embed="rId2"/>
              </a:buBlip>
              <a:defRPr sz="2380"/>
            </a:pPr>
            <a:r>
              <a:t>Можно отменять ходы и возвращать их обратно (undo и redo)</a:t>
            </a:r>
          </a:p>
        </p:txBody>
      </p:sp>
      <p:pic>
        <p:nvPicPr>
          <p:cNvPr id="145" name="Снимок экрана 2021-01-25 в 16.49.35.png" descr="Снимок экрана 2021-01-25 в 16.49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471" y="2866931"/>
            <a:ext cx="6029684" cy="606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шахматный И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шахматный Ии</a:t>
            </a:r>
          </a:p>
        </p:txBody>
      </p:sp>
      <p:sp>
        <p:nvSpPr>
          <p:cNvPr id="148" name="Использует алгоритм минимакс…"/>
          <p:cNvSpPr/>
          <p:nvPr>
            <p:ph type="body" sz="half" idx="1"/>
          </p:nvPr>
        </p:nvSpPr>
        <p:spPr>
          <a:xfrm>
            <a:off x="469899" y="3035300"/>
            <a:ext cx="6221960" cy="5727700"/>
          </a:xfrm>
          <a:prstGeom prst="rect">
            <a:avLst/>
          </a:prstGeom>
        </p:spPr>
        <p:txBody>
          <a:bodyPr/>
          <a:lstStyle/>
          <a:p>
            <a:pPr marL="360426" indent="-360426" defTabSz="502412">
              <a:spcBef>
                <a:spcPts val="2100"/>
              </a:spcBef>
              <a:buBlip>
                <a:blip r:embed="rId2"/>
              </a:buBlip>
              <a:defRPr sz="2924"/>
            </a:pPr>
            <a:r>
              <a:t>Использует алгоритм минимакс</a:t>
            </a:r>
          </a:p>
          <a:p>
            <a:pPr marL="360426" indent="-360426" defTabSz="502412">
              <a:spcBef>
                <a:spcPts val="2100"/>
              </a:spcBef>
              <a:buBlip>
                <a:blip r:embed="rId2"/>
              </a:buBlip>
              <a:defRPr sz="2924"/>
            </a:pPr>
            <a:r>
              <a:t>Глубина 2 (т.е. смотрит на 2 хода вперёд), строит дерево ходов и выбирает оптимальный путь</a:t>
            </a:r>
          </a:p>
          <a:p>
            <a:pPr marL="360426" indent="-360426" defTabSz="502412">
              <a:spcBef>
                <a:spcPts val="2100"/>
              </a:spcBef>
              <a:buBlip>
                <a:blip r:embed="rId2"/>
              </a:buBlip>
              <a:defRPr sz="2924"/>
            </a:pPr>
            <a:r>
              <a:t>Сейчас - на стадии реализации (иногда он делает нелогичные ходы, скорее всего ошибка в реализации)</a:t>
            </a:r>
          </a:p>
          <a:p>
            <a:pPr marL="360426" indent="-360426" defTabSz="502412">
              <a:spcBef>
                <a:spcPts val="2100"/>
              </a:spcBef>
              <a:buBlip>
                <a:blip r:embed="rId2"/>
              </a:buBlip>
              <a:defRPr sz="2924"/>
            </a:pPr>
            <a:r>
              <a:t>К сожалению пока вычисления занимают ощутимо долгий промежуток времени, нужна оптимизация</a:t>
            </a:r>
          </a:p>
        </p:txBody>
      </p:sp>
      <p:pic>
        <p:nvPicPr>
          <p:cNvPr id="149" name="dem_600ecddaa0acf.png" descr="dem_600ecddaa0ac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9916" y="2782853"/>
            <a:ext cx="5086371" cy="6232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Работа с файлам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с файлами</a:t>
            </a:r>
          </a:p>
        </p:txBody>
      </p:sp>
      <p:sp>
        <p:nvSpPr>
          <p:cNvPr id="152" name="Используется стандартный диалог открытия файла из TKinter…"/>
          <p:cNvSpPr/>
          <p:nvPr>
            <p:ph type="body" sz="half" idx="1"/>
          </p:nvPr>
        </p:nvSpPr>
        <p:spPr>
          <a:xfrm>
            <a:off x="469900" y="3035300"/>
            <a:ext cx="6221959" cy="5727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buBlip>
                <a:blip r:embed="rId2"/>
              </a:buBlip>
            </a:pPr>
            <a:r>
              <a:t>Используется стандартный диалог открытия файла из TKinter</a:t>
            </a:r>
          </a:p>
          <a:p>
            <a:pPr>
              <a:spcBef>
                <a:spcPts val="2500"/>
              </a:spcBef>
              <a:buBlip>
                <a:blip r:embed="rId2"/>
              </a:buBlip>
            </a:pPr>
            <a:r>
              <a:t>Формат txt</a:t>
            </a:r>
          </a:p>
          <a:p>
            <a:pPr>
              <a:spcBef>
                <a:spcPts val="2500"/>
              </a:spcBef>
              <a:buBlip>
                <a:blip r:embed="rId2"/>
              </a:buBlip>
            </a:pPr>
            <a:r>
              <a:t>Сохраняет состояние доски</a:t>
            </a:r>
          </a:p>
          <a:p>
            <a:pPr>
              <a:spcBef>
                <a:spcPts val="2500"/>
              </a:spcBef>
              <a:buBlip>
                <a:blip r:embed="rId2"/>
              </a:buBlip>
            </a:pPr>
            <a:r>
              <a:t>Файл «читаем» для человека</a:t>
            </a:r>
          </a:p>
          <a:p>
            <a:pPr>
              <a:spcBef>
                <a:spcPts val="2500"/>
              </a:spcBef>
              <a:buBlip>
                <a:blip r:embed="rId2"/>
              </a:buBlip>
            </a:pPr>
            <a:r>
              <a:t>В планах: другие форматы и сжатие</a:t>
            </a:r>
          </a:p>
        </p:txBody>
      </p:sp>
      <p:pic>
        <p:nvPicPr>
          <p:cNvPr id="153" name="unnamed.jpg" descr="unname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2551" y="2815431"/>
            <a:ext cx="5898903" cy="5898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возможное развитие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возможное развитие</a:t>
            </a:r>
          </a:p>
        </p:txBody>
      </p:sp>
      <p:sp>
        <p:nvSpPr>
          <p:cNvPr id="156" name="Игра по локальной сети (библиотека sockets)…"/>
          <p:cNvSpPr/>
          <p:nvPr>
            <p:ph type="body" idx="1"/>
          </p:nvPr>
        </p:nvSpPr>
        <p:spPr>
          <a:xfrm>
            <a:off x="516234" y="825500"/>
            <a:ext cx="13354746" cy="5727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buBlip>
                <a:blip r:embed="rId2"/>
              </a:buBlip>
            </a:pPr>
            <a:r>
              <a:t>Игра по локальной сети (библиотека sockets)</a:t>
            </a:r>
          </a:p>
          <a:p>
            <a:pPr>
              <a:spcBef>
                <a:spcPts val="1000"/>
              </a:spcBef>
              <a:buBlip>
                <a:blip r:embed="rId2"/>
              </a:buBlip>
            </a:pPr>
            <a:r>
              <a:t>Доработка ИИ</a:t>
            </a:r>
          </a:p>
          <a:p>
            <a:pPr>
              <a:spcBef>
                <a:spcPts val="1000"/>
              </a:spcBef>
              <a:buBlip>
                <a:blip r:embed="rId2"/>
              </a:buBlip>
            </a:pPr>
            <a:r>
              <a:t>Улучшение интерфейса</a:t>
            </a:r>
          </a:p>
        </p:txBody>
      </p:sp>
      <p:pic>
        <p:nvPicPr>
          <p:cNvPr id="157" name="1594305880_preview_download.jpg" descr="1594305880_preview_downloa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3175" y="5011700"/>
            <a:ext cx="7018450" cy="3947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