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A004-6CC3-45AA-B0CD-ABE8A0D083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C71-3C6E-435D-9D2C-9EDAA1620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A004-6CC3-45AA-B0CD-ABE8A0D083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C71-3C6E-435D-9D2C-9EDAA1620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30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A004-6CC3-45AA-B0CD-ABE8A0D083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C71-3C6E-435D-9D2C-9EDAA1620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A004-6CC3-45AA-B0CD-ABE8A0D083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C71-3C6E-435D-9D2C-9EDAA1620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7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A004-6CC3-45AA-B0CD-ABE8A0D083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C71-3C6E-435D-9D2C-9EDAA1620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8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A004-6CC3-45AA-B0CD-ABE8A0D083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C71-3C6E-435D-9D2C-9EDAA1620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1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A004-6CC3-45AA-B0CD-ABE8A0D083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C71-3C6E-435D-9D2C-9EDAA1620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0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A004-6CC3-45AA-B0CD-ABE8A0D083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C71-3C6E-435D-9D2C-9EDAA1620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1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A004-6CC3-45AA-B0CD-ABE8A0D083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C71-3C6E-435D-9D2C-9EDAA1620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0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A004-6CC3-45AA-B0CD-ABE8A0D083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C71-3C6E-435D-9D2C-9EDAA1620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1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A004-6CC3-45AA-B0CD-ABE8A0D083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C71-3C6E-435D-9D2C-9EDAA1620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8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3A004-6CC3-45AA-B0CD-ABE8A0D083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2C71-3C6E-435D-9D2C-9EDAA1620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79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9332" y="6366933"/>
            <a:ext cx="842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https://www.sciencedirect.com/science/article/pii/S0360319913025305?via%3Dihub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10032862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125413" y="731838"/>
            <a:ext cx="2868612" cy="465137"/>
            <a:chOff x="124668" y="732018"/>
            <a:chExt cx="3120950" cy="4650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CFF976D-C10F-4773-B6C0-A8EF394982B5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583D282-40E0-4567-95F3-C6CD9EBD4A2A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）机理简述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41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10032862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125413" y="731838"/>
            <a:ext cx="2868612" cy="465137"/>
            <a:chOff x="124668" y="732018"/>
            <a:chExt cx="3120950" cy="4650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CFF976D-C10F-4773-B6C0-A8EF394982B5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583D282-40E0-4567-95F3-C6CD9EBD4A2A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模型建立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08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9671614" y="-52388"/>
            <a:ext cx="251863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、结论与分析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125413" y="731838"/>
            <a:ext cx="2868612" cy="465137"/>
            <a:chOff x="124668" y="732018"/>
            <a:chExt cx="3120950" cy="4650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CFF976D-C10F-4773-B6C0-A8EF394982B5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583D282-40E0-4567-95F3-C6CD9EBD4A2A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53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9671614" y="-52388"/>
            <a:ext cx="251863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、结论与分析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125413" y="731838"/>
            <a:ext cx="2868612" cy="465137"/>
            <a:chOff x="124668" y="732018"/>
            <a:chExt cx="3120950" cy="4650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CFF976D-C10F-4773-B6C0-A8EF394982B5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583D282-40E0-4567-95F3-C6CD9EBD4A2A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51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9671614" y="-52388"/>
            <a:ext cx="251863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、结论与分析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125413" y="731838"/>
            <a:ext cx="2868612" cy="465137"/>
            <a:chOff x="124668" y="732018"/>
            <a:chExt cx="3120950" cy="4650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CFF976D-C10F-4773-B6C0-A8EF394982B5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583D282-40E0-4567-95F3-C6CD9EBD4A2A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23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1</cp:lastModifiedBy>
  <cp:revision>4</cp:revision>
  <dcterms:created xsi:type="dcterms:W3CDTF">2019-05-20T12:25:23Z</dcterms:created>
  <dcterms:modified xsi:type="dcterms:W3CDTF">2019-05-20T12:49:13Z</dcterms:modified>
</cp:coreProperties>
</file>