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1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水饱和度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40" y="297180"/>
            <a:ext cx="710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：不同电流密度，减小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入口处的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孔隙率对水传输和电化学反应速率的影响不同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5113020"/>
            <a:ext cx="13144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0160" y="5390019"/>
            <a:ext cx="147447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0.6V, 0.3-0.4-0.5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4440" y="5113020"/>
            <a:ext cx="131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0.9V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0.4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44440" y="5390019"/>
            <a:ext cx="147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0.9V, 0.3-0.4-0.5</a:t>
            </a:r>
          </a:p>
        </p:txBody>
      </p:sp>
      <p:sp>
        <p:nvSpPr>
          <p:cNvPr id="9" name="矩形 8"/>
          <p:cNvSpPr/>
          <p:nvPr/>
        </p:nvSpPr>
        <p:spPr>
          <a:xfrm flipH="1">
            <a:off x="2170261" y="5113020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.017589</a:t>
            </a:r>
          </a:p>
        </p:txBody>
      </p:sp>
      <p:sp>
        <p:nvSpPr>
          <p:cNvPr id="10" name="矩形 9"/>
          <p:cNvSpPr/>
          <p:nvPr/>
        </p:nvSpPr>
        <p:spPr>
          <a:xfrm flipH="1">
            <a:off x="6029324" y="5113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1.0636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2589847" y="5390019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6488430" y="5390018"/>
            <a:ext cx="15692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102" y="279743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电化学反应速率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94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3</cp:revision>
  <dcterms:created xsi:type="dcterms:W3CDTF">2019-04-23T14:06:35Z</dcterms:created>
  <dcterms:modified xsi:type="dcterms:W3CDTF">2019-04-25T02:26:23Z</dcterms:modified>
</cp:coreProperties>
</file>