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2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3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0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2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4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8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8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1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10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1F99-1544-4821-BA39-7D82BFF6D049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256F-57B6-43EC-B6E6-5B23D51BE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1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08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1</cp:lastModifiedBy>
  <cp:revision>4</cp:revision>
  <dcterms:created xsi:type="dcterms:W3CDTF">2019-04-23T14:06:35Z</dcterms:created>
  <dcterms:modified xsi:type="dcterms:W3CDTF">2019-04-25T02:27:26Z</dcterms:modified>
</cp:coreProperties>
</file>