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2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9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61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82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0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9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07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4621-3A5A-461F-B391-01560BCA82B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F3688-A117-432B-A061-AC6096DF2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A4FC03B-750A-46ED-96FB-0F3330585184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EAA4C5-ED2A-4509-9A39-307E7A008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C73144-5C6C-4B4C-97CD-ADC6AD9A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460"/>
              <a:ext cx="5486400" cy="10926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DC8C88-849F-4627-A969-B91C2DDD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857" b="97143" l="4000" r="94000">
                          <a14:foregroundMark x1="4000" y1="87143" x2="4000" y2="87143"/>
                          <a14:foregroundMark x1="8000" y1="98571" x2="8000" y2="98571"/>
                          <a14:foregroundMark x1="94000" y1="90000" x2="94000" y2="90000"/>
                          <a14:foregroundMark x1="52000" y1="8571" x2="52000" y2="8571"/>
                          <a14:foregroundMark x1="44000" y1="7143" x2="46000" y2="4286"/>
                          <a14:foregroundMark x1="54000" y1="5714" x2="54000" y2="2857"/>
                          <a14:backgroundMark x1="50000" y1="4286" x2="50000" y2="4286"/>
                          <a14:backgroundMark x1="50000" y1="8571" x2="50000" y2="1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39" y="6179240"/>
              <a:ext cx="634921" cy="88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7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19DF78B-44C9-4635-AD8F-DB83F9442068}"/>
              </a:ext>
            </a:extLst>
          </p:cNvPr>
          <p:cNvGrpSpPr/>
          <p:nvPr/>
        </p:nvGrpSpPr>
        <p:grpSpPr>
          <a:xfrm>
            <a:off x="0" y="0"/>
            <a:ext cx="5486400" cy="7315200"/>
            <a:chOff x="0" y="0"/>
            <a:chExt cx="5486400" cy="7315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A169AF-7369-4C7E-9B3B-D844A8D34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0" y="0"/>
              <a:ext cx="5486400" cy="7315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1567F3-957D-4BB5-A8D8-F8F27470C1AE}"/>
                </a:ext>
              </a:extLst>
            </p:cNvPr>
            <p:cNvSpPr txBox="1"/>
            <p:nvPr/>
          </p:nvSpPr>
          <p:spPr>
            <a:xfrm>
              <a:off x="67236" y="421341"/>
              <a:ext cx="535192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Welcome to CV Shooter.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This is a space shooter game controlled by </a:t>
              </a:r>
              <a:r>
                <a:rPr lang="en-US" dirty="0" err="1">
                  <a:solidFill>
                    <a:schemeClr val="bg1"/>
                  </a:solidFill>
                </a:rPr>
                <a:t>opencv</a:t>
              </a:r>
              <a:r>
                <a:rPr lang="en-US" dirty="0">
                  <a:solidFill>
                    <a:schemeClr val="bg1"/>
                  </a:solidFill>
                </a:rPr>
                <a:t> color detection. You need a red object to play this game.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On your right, there should be a webcam view with lines dividing the entire screen.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The ship can move 8 different directions based on where the red </a:t>
              </a:r>
              <a:r>
                <a:rPr lang="en-US" dirty="0">
                  <a:solidFill>
                    <a:schemeClr val="bg1"/>
                  </a:solidFill>
                </a:rPr>
                <a:t>color</a:t>
              </a:r>
              <a:r>
                <a:rPr lang="en-GB" dirty="0">
                  <a:solidFill>
                    <a:schemeClr val="bg1"/>
                  </a:solidFill>
                </a:rPr>
                <a:t> is detected.</a:t>
              </a:r>
            </a:p>
            <a:p>
              <a:r>
                <a:rPr lang="en-GB" dirty="0">
                  <a:solidFill>
                    <a:schemeClr val="bg1"/>
                  </a:solidFill>
                </a:rPr>
                <a:t>Try moving the ship!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92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65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Lu</dc:creator>
  <cp:lastModifiedBy>Ricky Lu</cp:lastModifiedBy>
  <cp:revision>19</cp:revision>
  <dcterms:created xsi:type="dcterms:W3CDTF">2019-04-18T22:53:00Z</dcterms:created>
  <dcterms:modified xsi:type="dcterms:W3CDTF">2019-04-19T04:07:56Z</dcterms:modified>
</cp:coreProperties>
</file>