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BF5-D454-43EB-BC97-780AE27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2A7B-0CD6-4CCD-BF41-DE4C3C7A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7</cp:revision>
  <dcterms:created xsi:type="dcterms:W3CDTF">2019-04-18T22:53:00Z</dcterms:created>
  <dcterms:modified xsi:type="dcterms:W3CDTF">2019-04-19T01:15:49Z</dcterms:modified>
</cp:coreProperties>
</file>