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9DF78B-44C9-4635-AD8F-DB83F9442068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A169AF-7369-4C7E-9B3B-D844A8D34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567F3-957D-4BB5-A8D8-F8F27470C1AE}"/>
                </a:ext>
              </a:extLst>
            </p:cNvPr>
            <p:cNvSpPr txBox="1"/>
            <p:nvPr/>
          </p:nvSpPr>
          <p:spPr>
            <a:xfrm>
              <a:off x="67236" y="421341"/>
              <a:ext cx="53519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Welcome to CV Shooter.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This is a space shooter game controlled by </a:t>
              </a:r>
              <a:r>
                <a:rPr lang="en-US" dirty="0" err="1">
                  <a:solidFill>
                    <a:schemeClr val="bg1"/>
                  </a:solidFill>
                </a:rPr>
                <a:t>opencv</a:t>
              </a:r>
              <a:r>
                <a:rPr lang="en-US" dirty="0">
                  <a:solidFill>
                    <a:schemeClr val="bg1"/>
                  </a:solidFill>
                </a:rPr>
                <a:t> color detection. You need a red object to play this game.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On your right, there should be a webcam view with lines dividing the entire screen.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The ship can move 8 different directions based on where the red </a:t>
              </a:r>
              <a:r>
                <a:rPr lang="en-US" dirty="0">
                  <a:solidFill>
                    <a:schemeClr val="bg1"/>
                  </a:solidFill>
                </a:rPr>
                <a:t>color</a:t>
              </a:r>
              <a:r>
                <a:rPr lang="en-GB" dirty="0">
                  <a:solidFill>
                    <a:schemeClr val="bg1"/>
                  </a:solidFill>
                </a:rPr>
                <a:t> is detected.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Try moving the ship!</a:t>
              </a: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b="1" dirty="0">
                  <a:solidFill>
                    <a:schemeClr val="bg1"/>
                  </a:solidFill>
                </a:rPr>
                <a:t>Press Q to quit to main menu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72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21</cp:revision>
  <dcterms:created xsi:type="dcterms:W3CDTF">2019-04-18T22:53:00Z</dcterms:created>
  <dcterms:modified xsi:type="dcterms:W3CDTF">2019-04-19T19:05:46Z</dcterms:modified>
</cp:coreProperties>
</file>