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F87E8-1FC0-41A4-8DAF-5EB00A66E2C4}"/>
              </a:ext>
            </a:extLst>
          </p:cNvPr>
          <p:cNvGrpSpPr/>
          <p:nvPr/>
        </p:nvGrpSpPr>
        <p:grpSpPr>
          <a:xfrm>
            <a:off x="-25608" y="0"/>
            <a:ext cx="5512008" cy="7315200"/>
            <a:chOff x="-25608" y="0"/>
            <a:chExt cx="5512008" cy="7315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9DF78B-44C9-4635-AD8F-DB83F9442068}"/>
                </a:ext>
              </a:extLst>
            </p:cNvPr>
            <p:cNvGrpSpPr/>
            <p:nvPr/>
          </p:nvGrpSpPr>
          <p:grpSpPr>
            <a:xfrm>
              <a:off x="-25608" y="0"/>
              <a:ext cx="5486400" cy="7315200"/>
              <a:chOff x="0" y="0"/>
              <a:chExt cx="5486400" cy="7315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0A169AF-7369-4C7E-9B3B-D844A8D34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0" y="0"/>
                <a:ext cx="5486400" cy="7315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567F3-957D-4BB5-A8D8-F8F27470C1AE}"/>
                  </a:ext>
                </a:extLst>
              </p:cNvPr>
              <p:cNvSpPr txBox="1"/>
              <p:nvPr/>
            </p:nvSpPr>
            <p:spPr>
              <a:xfrm>
                <a:off x="67236" y="107576"/>
                <a:ext cx="535192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Welcome to CV Shooter.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is a space shooter game controlled by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opencv</a:t>
                </a:r>
                <a:r>
                  <a:rPr lang="en-US" dirty="0">
                    <a:solidFill>
                      <a:schemeClr val="bg1"/>
                    </a:solidFill>
                  </a:rPr>
                  <a:t> color detection. You need a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>
                    <a:solidFill>
                      <a:schemeClr val="bg1"/>
                    </a:solidFill>
                  </a:rPr>
                  <a:t> object to play this game.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 your right, there should be a webcam view with lines dividing the entire screen.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ship can move 8 different directions based on where the </a:t>
                </a:r>
                <a:r>
                  <a:rPr lang="en-GB" dirty="0">
                    <a:solidFill>
                      <a:srgbClr val="FF0000"/>
                    </a:solidFill>
                  </a:rPr>
                  <a:t>red </a:t>
                </a:r>
                <a:r>
                  <a:rPr lang="en-US" dirty="0">
                    <a:solidFill>
                      <a:srgbClr val="FF0000"/>
                    </a:solidFill>
                  </a:rPr>
                  <a:t>color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is detected. Try moving the ship!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If you don’t have a red object, use the </a:t>
                </a:r>
                <a:r>
                  <a:rPr lang="en-GB" dirty="0">
                    <a:solidFill>
                      <a:srgbClr val="FFFF00"/>
                    </a:solidFill>
                  </a:rPr>
                  <a:t>Arrow Keys!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You can also press </a:t>
                </a:r>
                <a:r>
                  <a:rPr lang="en-GB" dirty="0">
                    <a:solidFill>
                      <a:srgbClr val="FFC000"/>
                    </a:solidFill>
                  </a:rPr>
                  <a:t>Spacebar</a:t>
                </a:r>
                <a:r>
                  <a:rPr lang="en-GB" dirty="0">
                    <a:solidFill>
                      <a:schemeClr val="bg1"/>
                    </a:solidFill>
                  </a:rPr>
                  <a:t> to activate a bomb that clears all enemy bullets on screen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Press Q to quit to main menu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BD95-8E14-49D3-96E9-E246B727724E}"/>
                </a:ext>
              </a:extLst>
            </p:cNvPr>
            <p:cNvSpPr/>
            <p:nvPr/>
          </p:nvSpPr>
          <p:spPr>
            <a:xfrm>
              <a:off x="1295401" y="4616824"/>
              <a:ext cx="4098155" cy="11116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BCD12-D772-4C6B-9272-FD38159DC80C}"/>
                </a:ext>
              </a:extLst>
            </p:cNvPr>
            <p:cNvSpPr txBox="1"/>
            <p:nvPr/>
          </p:nvSpPr>
          <p:spPr>
            <a:xfrm>
              <a:off x="1295401" y="4820744"/>
              <a:ext cx="4190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group of alien spaceships are trying to invade Earth.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 is up to you, the pilot of the only spaceship left on Earth to drive away those invaders. Good luck!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D693BD-D64F-49DC-9B93-B230EA26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50" y="4517515"/>
              <a:ext cx="1035094" cy="134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Congratulations! You have defeated the alien spaceships trying to invade Earth!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3E0E9-FD05-455A-959A-29733235FD15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A1F5E-18D0-4977-A3E8-24F9026F0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05C1D-9823-44BC-8ED3-911FDBA1D3F2}"/>
                </a:ext>
              </a:extLst>
            </p:cNvPr>
            <p:cNvSpPr txBox="1"/>
            <p:nvPr/>
          </p:nvSpPr>
          <p:spPr>
            <a:xfrm>
              <a:off x="134472" y="2833317"/>
              <a:ext cx="5351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last hope for humanity has been destroyed.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aliens took over the planet.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Humanity is forced to leave their home planet and voyage into the endless darkness…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1CA616-A08B-4887-8FAF-EE8C6B98A770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A0038-3D12-40E8-BDEC-3A92A271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C1914-1ABB-4CDF-B599-B53B9DECD5BC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Challenge Finished.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4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183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52</cp:revision>
  <dcterms:created xsi:type="dcterms:W3CDTF">2019-04-18T22:53:00Z</dcterms:created>
  <dcterms:modified xsi:type="dcterms:W3CDTF">2019-04-29T03:41:10Z</dcterms:modified>
</cp:coreProperties>
</file>