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CD821-0539-4AE9-B81C-CEB26D80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559DDB-19A9-4701-A909-CAD775287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94FA9F-03A1-442E-B717-BA0DCCD6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FE95C-BEB5-4DA7-A45E-87CAABF2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E50C4-9CE3-433F-8A21-1007BC33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8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8435E-9259-4C1A-BF37-825C4779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801257-F874-4781-B65C-4065937E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0EE16-FDE0-47E7-9968-59F7A0E8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9AA2DD-5B64-4C51-9FA3-6B046A5D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85768-88C1-4E7B-8A6A-5531967E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4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58C77B-4039-46DA-935B-61426134C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523D08-6A38-4BA4-BA8C-47AD9BC4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50353-B885-4E77-A368-21E15F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152CD-7953-4E9C-A744-D8347358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4D23F-CBFB-4790-B967-DEC3B1C0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0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BF5F-39B3-4DA5-A3C6-767B6FAD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59C33-9FF6-42BB-833C-30EC925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ABFF6-6A02-4856-9BA4-D69BBDF4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0A202-9D69-4366-98D8-96724EC0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7C20F-EA98-49B2-BABE-3FF7D7FA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9C2B8-B969-4E40-8770-2ED7EB24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7D4128-451B-467A-A8BF-13D57AB3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63C84-F216-42C3-A617-5327C2D4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BB2E7F-2255-4091-A1D7-C88D4B07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FCE61-E2EA-427C-AECF-DC59E64A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5253E-024E-4D94-B614-C6D08496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499E8-68CB-4DAA-BC48-C588FF5C8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65FE7-063F-4600-9C2E-3F1E001B7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79D97-3882-4927-A5FC-AB5CAB94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53E1A-4CC4-4FF3-8F3E-9DC5AD2A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F4280A-FE4B-4035-9E7B-B93B208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05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C5F57-BD54-4037-9001-16329DE1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A5FB1D-392A-47EE-BCF9-65E03042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A7407F-8F37-4A49-909E-A6E9503E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E51C02-8D49-41C2-8781-6364383E6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C00794-C79F-4173-BA28-8083FAED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2897CE-0B4D-412D-BF3F-E1C32B54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933DBD-C5AC-4DB8-AEC7-CC27339E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C712CC-D0A4-4030-A107-7350D69E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F4345-078D-4C14-9EBC-25BB0337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3676F-F2F5-4E5F-AC9F-96DC3E95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C7CFF5-F3F9-4793-A231-0E603C1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7DDF8C-F54D-4B1E-90DC-F9FA55EA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5F7836-7196-4984-AADA-55C5ED8F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FDBCC2-94E7-4913-BDDB-62B8881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7FFA18-45D7-4D2B-9325-E1A65FFD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2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8284F-6610-447B-8DFC-CE00A750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AFDE3-9BBF-4C73-8E13-3CCB70F8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297B4F-B87F-4312-B89D-07D13AFF1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1F0805-8F9C-4BDB-BE89-4F529B1E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4680AD-5B15-4F09-97F0-EBAFE797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1EC455-63E8-4864-8E5C-701B827C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8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AD6BF-6A01-4299-A575-793090F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CBF664-5C6E-42EF-9872-4EB39DFAF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12BBC-9469-4865-A25F-C3671DA8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B9FAE9-4679-4AA7-AA5E-9F1E37BF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A5F742-9E10-4777-8870-1D9A68DF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C43863-7614-477E-8B97-97A87045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DB43F6-FB2B-4CED-99CE-325119D6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7F143D-308C-4E8A-BBF6-3744A62A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812DD-0CE9-4824-8B63-72D4A615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0963-3924-4AF3-8FD0-BC115FAAE432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264208-6AF4-449A-A72A-C6361E20F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6698C-26FE-45A9-AE9D-1DBA86F55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BAB0E-7D81-4028-B611-7BA1577C9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96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9B7A-3990-47F2-8910-D98C57556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8680B5-8ED6-499D-B5B1-31E38E831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0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內容版面配置區 25">
            <a:extLst>
              <a:ext uri="{FF2B5EF4-FFF2-40B4-BE49-F238E27FC236}">
                <a16:creationId xmlns:a16="http://schemas.microsoft.com/office/drawing/2014/main" id="{D3D6D64E-A4AF-4C33-9978-2936F320A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7" y="0"/>
            <a:ext cx="9147486" cy="685800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990120-4965-409D-90FE-DEA2BA49E831}"/>
              </a:ext>
            </a:extLst>
          </p:cNvPr>
          <p:cNvCxnSpPr>
            <a:cxnSpLocks/>
          </p:cNvCxnSpPr>
          <p:nvPr/>
        </p:nvCxnSpPr>
        <p:spPr>
          <a:xfrm flipV="1">
            <a:off x="2692400" y="457199"/>
            <a:ext cx="1447801" cy="567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66B077-7CCC-451F-B35A-170A8D8306BF}"/>
              </a:ext>
            </a:extLst>
          </p:cNvPr>
          <p:cNvCxnSpPr>
            <a:cxnSpLocks/>
          </p:cNvCxnSpPr>
          <p:nvPr/>
        </p:nvCxnSpPr>
        <p:spPr>
          <a:xfrm flipV="1">
            <a:off x="4140201" y="457200"/>
            <a:ext cx="0" cy="5676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B5A6349-5529-4235-AD26-E3E3EF795BCC}"/>
              </a:ext>
            </a:extLst>
          </p:cNvPr>
          <p:cNvCxnSpPr>
            <a:cxnSpLocks/>
          </p:cNvCxnSpPr>
          <p:nvPr/>
        </p:nvCxnSpPr>
        <p:spPr>
          <a:xfrm>
            <a:off x="2692400" y="6134100"/>
            <a:ext cx="14478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2AF6A83-DCF1-4D80-ACBE-7FB87FAF26C4}"/>
              </a:ext>
            </a:extLst>
          </p:cNvPr>
          <p:cNvSpPr/>
          <p:nvPr/>
        </p:nvSpPr>
        <p:spPr>
          <a:xfrm>
            <a:off x="6946900" y="3429000"/>
            <a:ext cx="372284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Dead time = 0(sec)</a:t>
            </a:r>
          </a:p>
          <a:p>
            <a:pPr algn="ctr"/>
            <a:r>
              <a:rPr lang="en-US" altLang="zh-TW" dirty="0"/>
              <a:t>Time constant = 25(sec)</a:t>
            </a:r>
          </a:p>
          <a:p>
            <a:pPr algn="ctr"/>
            <a:r>
              <a:rPr lang="en-US" altLang="zh-TW" dirty="0" err="1"/>
              <a:t>K_p</a:t>
            </a:r>
            <a:r>
              <a:rPr lang="en-US" altLang="zh-TW" dirty="0"/>
              <a:t> = (16-9)/ (2-0) = 3.5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14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B5E06E7-1198-429A-B398-EE65B6B0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7" y="0"/>
            <a:ext cx="9147486" cy="685800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990120-4965-409D-90FE-DEA2BA49E831}"/>
              </a:ext>
            </a:extLst>
          </p:cNvPr>
          <p:cNvCxnSpPr>
            <a:cxnSpLocks/>
          </p:cNvCxnSpPr>
          <p:nvPr/>
        </p:nvCxnSpPr>
        <p:spPr>
          <a:xfrm flipV="1">
            <a:off x="2692400" y="527051"/>
            <a:ext cx="495301" cy="5581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66B077-7CCC-451F-B35A-170A8D8306BF}"/>
              </a:ext>
            </a:extLst>
          </p:cNvPr>
          <p:cNvCxnSpPr>
            <a:cxnSpLocks/>
          </p:cNvCxnSpPr>
          <p:nvPr/>
        </p:nvCxnSpPr>
        <p:spPr>
          <a:xfrm flipV="1">
            <a:off x="3187701" y="527050"/>
            <a:ext cx="0" cy="5581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B5A6349-5529-4235-AD26-E3E3EF795BCC}"/>
              </a:ext>
            </a:extLst>
          </p:cNvPr>
          <p:cNvCxnSpPr>
            <a:cxnSpLocks/>
          </p:cNvCxnSpPr>
          <p:nvPr/>
        </p:nvCxnSpPr>
        <p:spPr>
          <a:xfrm>
            <a:off x="2692400" y="6108700"/>
            <a:ext cx="4953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2AF6A83-DCF1-4D80-ACBE-7FB87FAF26C4}"/>
              </a:ext>
            </a:extLst>
          </p:cNvPr>
          <p:cNvSpPr/>
          <p:nvPr/>
        </p:nvSpPr>
        <p:spPr>
          <a:xfrm>
            <a:off x="6946900" y="3429000"/>
            <a:ext cx="372284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Dead time = 0(sec)</a:t>
            </a:r>
          </a:p>
          <a:p>
            <a:pPr algn="ctr"/>
            <a:r>
              <a:rPr lang="en-US" altLang="zh-TW" dirty="0"/>
              <a:t>Time constant = 7(sec)</a:t>
            </a:r>
          </a:p>
          <a:p>
            <a:pPr algn="ctr"/>
            <a:r>
              <a:rPr lang="en-US" altLang="zh-TW" dirty="0" err="1"/>
              <a:t>K_p</a:t>
            </a:r>
            <a:r>
              <a:rPr lang="en-US" altLang="zh-TW" dirty="0"/>
              <a:t> = (50-40)/ (2-0) = 5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C69DD8-5F9B-4389-8742-14565509D5CE}"/>
              </a:ext>
            </a:extLst>
          </p:cNvPr>
          <p:cNvSpPr/>
          <p:nvPr/>
        </p:nvSpPr>
        <p:spPr>
          <a:xfrm>
            <a:off x="2692400" y="1"/>
            <a:ext cx="7518400" cy="5270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86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95BA94-F472-4953-8DA5-0DCE5B4AA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7" y="0"/>
            <a:ext cx="9147486" cy="685800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990120-4965-409D-90FE-DEA2BA49E831}"/>
              </a:ext>
            </a:extLst>
          </p:cNvPr>
          <p:cNvCxnSpPr>
            <a:cxnSpLocks/>
          </p:cNvCxnSpPr>
          <p:nvPr/>
        </p:nvCxnSpPr>
        <p:spPr>
          <a:xfrm flipV="1">
            <a:off x="2692400" y="812800"/>
            <a:ext cx="1549400" cy="4991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66B077-7CCC-451F-B35A-170A8D8306BF}"/>
              </a:ext>
            </a:extLst>
          </p:cNvPr>
          <p:cNvCxnSpPr>
            <a:cxnSpLocks/>
          </p:cNvCxnSpPr>
          <p:nvPr/>
        </p:nvCxnSpPr>
        <p:spPr>
          <a:xfrm flipV="1">
            <a:off x="4241800" y="812800"/>
            <a:ext cx="0" cy="50642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B5A6349-5529-4235-AD26-E3E3EF795BCC}"/>
              </a:ext>
            </a:extLst>
          </p:cNvPr>
          <p:cNvCxnSpPr>
            <a:cxnSpLocks/>
          </p:cNvCxnSpPr>
          <p:nvPr/>
        </p:nvCxnSpPr>
        <p:spPr>
          <a:xfrm>
            <a:off x="2692400" y="5803900"/>
            <a:ext cx="1549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2AF6A83-DCF1-4D80-ACBE-7FB87FAF26C4}"/>
              </a:ext>
            </a:extLst>
          </p:cNvPr>
          <p:cNvSpPr/>
          <p:nvPr/>
        </p:nvSpPr>
        <p:spPr>
          <a:xfrm>
            <a:off x="6946900" y="3429000"/>
            <a:ext cx="372284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Dead time = 0(sec)</a:t>
            </a:r>
          </a:p>
          <a:p>
            <a:pPr algn="ctr"/>
            <a:r>
              <a:rPr lang="en-US" altLang="zh-TW" dirty="0"/>
              <a:t>Time constant = 25(sec)</a:t>
            </a:r>
          </a:p>
          <a:p>
            <a:pPr algn="ctr"/>
            <a:r>
              <a:rPr lang="en-US" altLang="zh-TW" dirty="0" err="1"/>
              <a:t>K_p</a:t>
            </a:r>
            <a:r>
              <a:rPr lang="en-US" altLang="zh-TW" dirty="0"/>
              <a:t> = (25-9)/ (4-0) = 4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C69DD8-5F9B-4389-8742-14565509D5CE}"/>
              </a:ext>
            </a:extLst>
          </p:cNvPr>
          <p:cNvSpPr/>
          <p:nvPr/>
        </p:nvSpPr>
        <p:spPr>
          <a:xfrm>
            <a:off x="2692400" y="533399"/>
            <a:ext cx="7518400" cy="27940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5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9F09B8-939A-4879-BE1E-B602A400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7" y="0"/>
            <a:ext cx="9147486" cy="685800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990120-4965-409D-90FE-DEA2BA49E831}"/>
              </a:ext>
            </a:extLst>
          </p:cNvPr>
          <p:cNvCxnSpPr>
            <a:cxnSpLocks/>
          </p:cNvCxnSpPr>
          <p:nvPr/>
        </p:nvCxnSpPr>
        <p:spPr>
          <a:xfrm>
            <a:off x="2692400" y="508000"/>
            <a:ext cx="501651" cy="5626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66B077-7CCC-451F-B35A-170A8D8306BF}"/>
              </a:ext>
            </a:extLst>
          </p:cNvPr>
          <p:cNvCxnSpPr>
            <a:cxnSpLocks/>
          </p:cNvCxnSpPr>
          <p:nvPr/>
        </p:nvCxnSpPr>
        <p:spPr>
          <a:xfrm>
            <a:off x="3194051" y="508000"/>
            <a:ext cx="0" cy="5626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B5A6349-5529-4235-AD26-E3E3EF795BCC}"/>
              </a:ext>
            </a:extLst>
          </p:cNvPr>
          <p:cNvCxnSpPr>
            <a:cxnSpLocks/>
          </p:cNvCxnSpPr>
          <p:nvPr/>
        </p:nvCxnSpPr>
        <p:spPr>
          <a:xfrm>
            <a:off x="2692400" y="508000"/>
            <a:ext cx="5016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2AF6A83-DCF1-4D80-ACBE-7FB87FAF26C4}"/>
              </a:ext>
            </a:extLst>
          </p:cNvPr>
          <p:cNvSpPr/>
          <p:nvPr/>
        </p:nvSpPr>
        <p:spPr>
          <a:xfrm>
            <a:off x="6299200" y="1422400"/>
            <a:ext cx="3722843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Dead time = 0(sec)</a:t>
            </a:r>
          </a:p>
          <a:p>
            <a:pPr algn="ctr"/>
            <a:r>
              <a:rPr lang="en-US" altLang="zh-TW" dirty="0"/>
              <a:t>Time constant = 8(sec)</a:t>
            </a:r>
          </a:p>
          <a:p>
            <a:pPr algn="ctr"/>
            <a:r>
              <a:rPr lang="en-US" altLang="zh-TW" dirty="0" err="1"/>
              <a:t>K_p</a:t>
            </a:r>
            <a:r>
              <a:rPr lang="en-US" altLang="zh-TW" dirty="0"/>
              <a:t> = (32-40)/ (4-0) = 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YYlab_05</dc:creator>
  <cp:lastModifiedBy>YYlab_05</cp:lastModifiedBy>
  <cp:revision>25</cp:revision>
  <dcterms:created xsi:type="dcterms:W3CDTF">2023-12-20T12:23:45Z</dcterms:created>
  <dcterms:modified xsi:type="dcterms:W3CDTF">2023-12-21T14:06:54Z</dcterms:modified>
</cp:coreProperties>
</file>