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2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8B190-9746-4FF0-80D6-D46B7D21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DFA892-0FB9-4C40-965A-9EFE9B1F8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E238E-3BCF-4F34-B8AD-A0AB5FA3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30A8-1BDE-46F3-AFF5-C80A8894A85F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8D03CA-E9E0-4E7A-AC56-6489CFF6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3CD7F6-1E0E-4111-8AD1-A40D7712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700B-56AF-4B1B-AC80-6B6E23B7C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72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9CD38-5AE3-4474-9664-8AE8D958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2E9BC3-2BE3-4A9C-9D95-392333C40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4330C3-43D7-43B2-808F-13E3CFF1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30A8-1BDE-46F3-AFF5-C80A8894A85F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850602-2E09-4F71-9BB6-86E5A6B4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5FBEA-C75E-4062-8CF4-2CEB787F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700B-56AF-4B1B-AC80-6B6E23B7C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49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E2DF74-114B-4149-A7BA-BE584759D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7C1042-B81D-4CB9-9836-14284D3A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18E35D-D24B-44A0-8135-07D31F9C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30A8-1BDE-46F3-AFF5-C80A8894A85F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D23D9D-BA40-4EC4-A715-9CE19440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E2E062-91F3-4AA4-A7DB-597EA0F6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700B-56AF-4B1B-AC80-6B6E23B7C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79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18717-3195-4F9A-90CB-A48C424C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908AA-2905-46ED-9C99-34B9A84A1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ABCA3-11AC-44B5-9F2D-4F5C09D0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30A8-1BDE-46F3-AFF5-C80A8894A85F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3189C2-0680-46CE-93EF-FAA60DCB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980044-533C-41D1-A797-49A2745F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700B-56AF-4B1B-AC80-6B6E23B7C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2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DB1C9-5A08-41F4-959D-107A0F3B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1D4CCB-E3AE-47E1-AF17-3DEBBCA3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C308E0-7C55-4E67-B52A-541F8EAB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30A8-1BDE-46F3-AFF5-C80A8894A85F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4EAC01-BD97-4951-96D5-5F888B82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9E75EA-BA21-4863-8BEB-7E613151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700B-56AF-4B1B-AC80-6B6E23B7C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58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86EBC-9C49-417F-BE6F-694200F4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AD4B46-14D9-4DB4-95A2-37445E61E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F60341-4313-47A2-B091-D0A5B7C72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7B1AEF-5ED0-4B1B-83A0-5F003CAC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30A8-1BDE-46F3-AFF5-C80A8894A85F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6BC2DF-82B7-4328-A467-CB5EB192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A8362D-8860-4CB7-AECF-0BA8B592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700B-56AF-4B1B-AC80-6B6E23B7C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13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C918F-22DE-4973-99B4-441DEC08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F5B1A2-644E-4A37-84F3-FAC50A69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6A4DD-CC78-4FB4-9B56-0077C7510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0749C1-D1F2-4D1F-98D7-CE5020F99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A54CAA-4A44-49D3-AD75-7863AED11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2F9B39-93E4-4360-B43E-A16C28FA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30A8-1BDE-46F3-AFF5-C80A8894A85F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962338-4124-4E67-8560-8E1CB33D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D31FF0-3C25-4A39-8DCD-71AD36AD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700B-56AF-4B1B-AC80-6B6E23B7C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2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340A4-4B97-4D80-B6DC-68401451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FF4D1F-C349-4CA3-9DC4-238D7947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30A8-1BDE-46F3-AFF5-C80A8894A85F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8FFE15-9B7D-498C-B87E-E702C562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7A4879-4B21-4E08-A38B-7566A258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700B-56AF-4B1B-AC80-6B6E23B7C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52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E24F57-CDD2-434C-8B10-DA98CD3E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30A8-1BDE-46F3-AFF5-C80A8894A85F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502391-8868-4D37-822B-F3D53761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14D790-0B15-48B2-8DD8-44AFCA4A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700B-56AF-4B1B-AC80-6B6E23B7C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47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337C4-FF08-476D-8BAB-A6A350DC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E56451-53F1-47F1-917B-F1323F6D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BF450E-22E5-4CEE-8E25-F660F151C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CDCDA3-A307-44E7-A653-A3E050D3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30A8-1BDE-46F3-AFF5-C80A8894A85F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EF618D-A3B6-423C-B525-4980DD38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17A793-9FF6-4053-A83A-BD23F5E8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700B-56AF-4B1B-AC80-6B6E23B7C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15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21A65-084E-4B54-9407-62248739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6A6900-43F5-425B-9FCA-981C848E8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96962D-F12B-4F1F-9B0D-D3E576745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80E1A5-21FC-4E88-9F00-D4A202D3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30A8-1BDE-46F3-AFF5-C80A8894A85F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45E3F7-4CAF-470B-90F1-D10AA70B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0BF343-B08C-4F85-9C09-32B9D4E4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700B-56AF-4B1B-AC80-6B6E23B7C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73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971F3F-818E-4486-BD61-883130C0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4F6BFD-B7A3-407D-9972-2A5CAEB4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7F994-B242-4229-8C2B-57CE03559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30A8-1BDE-46F3-AFF5-C80A8894A85F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C7E7A5-2126-461E-95E7-3315072F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0559C-7E09-48BF-903E-241D7558B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700B-56AF-4B1B-AC80-6B6E23B7C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43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CFF7A-0798-4236-A94F-D91D57139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1232A6-1892-4791-89F5-5D7D2252A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40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47D35B5-4F72-4F8E-9388-2ADA7AF9A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7" y="0"/>
            <a:ext cx="9147486" cy="685800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9E44808-B9E0-480F-B88E-E3F3ABA0616A}"/>
              </a:ext>
            </a:extLst>
          </p:cNvPr>
          <p:cNvCxnSpPr>
            <a:cxnSpLocks/>
          </p:cNvCxnSpPr>
          <p:nvPr/>
        </p:nvCxnSpPr>
        <p:spPr>
          <a:xfrm flipV="1">
            <a:off x="2717132" y="635000"/>
            <a:ext cx="1333500" cy="54416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1EE9E34-74E7-4C74-B4C4-5B288AB477FF}"/>
              </a:ext>
            </a:extLst>
          </p:cNvPr>
          <p:cNvCxnSpPr>
            <a:cxnSpLocks/>
          </p:cNvCxnSpPr>
          <p:nvPr/>
        </p:nvCxnSpPr>
        <p:spPr>
          <a:xfrm flipV="1">
            <a:off x="3986464" y="600242"/>
            <a:ext cx="64168" cy="5476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D9A86A2-947D-40F1-BF70-80F5C4B9701B}"/>
              </a:ext>
            </a:extLst>
          </p:cNvPr>
          <p:cNvCxnSpPr>
            <a:cxnSpLocks/>
          </p:cNvCxnSpPr>
          <p:nvPr/>
        </p:nvCxnSpPr>
        <p:spPr>
          <a:xfrm>
            <a:off x="2717132" y="6076616"/>
            <a:ext cx="13014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E1B794B-082C-4A31-B89E-5B027456A49F}"/>
              </a:ext>
            </a:extLst>
          </p:cNvPr>
          <p:cNvSpPr/>
          <p:nvPr/>
        </p:nvSpPr>
        <p:spPr>
          <a:xfrm>
            <a:off x="6375400" y="3355808"/>
            <a:ext cx="3722843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K_p</a:t>
            </a:r>
            <a:r>
              <a:rPr lang="en-US" altLang="zh-TW" dirty="0"/>
              <a:t> = (12.5-9(y1))/ (25-0(sec))</a:t>
            </a:r>
          </a:p>
          <a:p>
            <a:pPr algn="ctr"/>
            <a:r>
              <a:rPr lang="en-US" altLang="zh-TW"/>
              <a:t>Delta_u1 </a:t>
            </a:r>
            <a:r>
              <a:rPr lang="en-US" altLang="zh-TW" dirty="0"/>
              <a:t>= (1-0)</a:t>
            </a:r>
          </a:p>
          <a:p>
            <a:pPr algn="ctr"/>
            <a:r>
              <a:rPr lang="en-US" altLang="zh-TW" dirty="0"/>
              <a:t>Dead time = 1</a:t>
            </a:r>
          </a:p>
        </p:txBody>
      </p:sp>
    </p:spTree>
    <p:extLst>
      <p:ext uri="{BB962C8B-B14F-4D97-AF65-F5344CB8AC3E}">
        <p14:creationId xmlns:p14="http://schemas.microsoft.com/office/powerpoint/2010/main" val="182109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025E999-564F-40F7-8360-ED87E9A01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7" y="0"/>
            <a:ext cx="9147486" cy="6858000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F427B5C-2C20-4F91-AB92-621A8C794EA3}"/>
              </a:ext>
            </a:extLst>
          </p:cNvPr>
          <p:cNvCxnSpPr>
            <a:cxnSpLocks/>
          </p:cNvCxnSpPr>
          <p:nvPr/>
        </p:nvCxnSpPr>
        <p:spPr>
          <a:xfrm>
            <a:off x="2692400" y="577516"/>
            <a:ext cx="596232" cy="5598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9F0BE31-1287-46BA-9563-9B4BF9D1B7C5}"/>
              </a:ext>
            </a:extLst>
          </p:cNvPr>
          <p:cNvCxnSpPr>
            <a:cxnSpLocks/>
          </p:cNvCxnSpPr>
          <p:nvPr/>
        </p:nvCxnSpPr>
        <p:spPr>
          <a:xfrm flipV="1">
            <a:off x="3288632" y="577516"/>
            <a:ext cx="64168" cy="5476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3357428-CFFD-4F99-9D95-298836D813D7}"/>
              </a:ext>
            </a:extLst>
          </p:cNvPr>
          <p:cNvCxnSpPr>
            <a:cxnSpLocks/>
          </p:cNvCxnSpPr>
          <p:nvPr/>
        </p:nvCxnSpPr>
        <p:spPr>
          <a:xfrm>
            <a:off x="2692400" y="577516"/>
            <a:ext cx="724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4B6FA28-32EA-428B-A29B-D34595F96389}"/>
              </a:ext>
            </a:extLst>
          </p:cNvPr>
          <p:cNvSpPr/>
          <p:nvPr/>
        </p:nvSpPr>
        <p:spPr>
          <a:xfrm>
            <a:off x="6946900" y="1279358"/>
            <a:ext cx="3722843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K_p</a:t>
            </a:r>
            <a:r>
              <a:rPr lang="en-US" altLang="zh-TW" dirty="0"/>
              <a:t> = (40-33)/ (10-0)</a:t>
            </a:r>
          </a:p>
          <a:p>
            <a:pPr algn="ctr"/>
            <a:r>
              <a:rPr lang="en-US" altLang="zh-TW" dirty="0"/>
              <a:t>Delta_u2 = (1-0)</a:t>
            </a:r>
          </a:p>
          <a:p>
            <a:pPr algn="ctr"/>
            <a:r>
              <a:rPr lang="en-US" altLang="zh-TW" dirty="0"/>
              <a:t>Dead time = 1</a:t>
            </a:r>
          </a:p>
        </p:txBody>
      </p:sp>
    </p:spTree>
    <p:extLst>
      <p:ext uri="{BB962C8B-B14F-4D97-AF65-F5344CB8AC3E}">
        <p14:creationId xmlns:p14="http://schemas.microsoft.com/office/powerpoint/2010/main" val="164432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YYlab_05</dc:creator>
  <cp:lastModifiedBy>YYlab_05</cp:lastModifiedBy>
  <cp:revision>7</cp:revision>
  <dcterms:created xsi:type="dcterms:W3CDTF">2023-12-22T09:27:57Z</dcterms:created>
  <dcterms:modified xsi:type="dcterms:W3CDTF">2023-12-22T09:39:19Z</dcterms:modified>
</cp:coreProperties>
</file>