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E982B-EACE-467A-8D3A-F3ABE46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0955C-ED8A-4C42-A6C5-FC9959F5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7D6C1-3107-477C-B32F-18BC477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10FBF-B7F0-4E51-9302-8C275B13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4682C-B083-4512-A02A-7362C013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6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BD734-7B4B-4997-87DE-45A4F7F0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90940B-DC0A-491D-AFFA-A0207330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DC668-FE9E-4036-93A4-84970903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6A6D7-D09B-4412-A6FC-C9D7D36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53994E-9D60-4E95-8D35-4F50916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84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A8B731-BDD8-4413-A139-ADAB6D8D6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4A6833-57DA-4715-AFEF-4401580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0BB1A-BE2F-4D75-8F9B-7A855D9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582CA7-90CF-42A4-825E-D5DC2BDB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28422-DBCA-405A-A1C3-70EFCDB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417F8-1A06-458D-936F-5FA8005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65578-F4DE-4671-BA47-FA4A7D37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805FF-EC61-49A0-ACBC-805A14DA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8E298-66BA-4D07-85FD-AAF57B1F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7B86D-56ED-4488-93B3-A45431E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7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C7D63-D2DB-45A7-8B6C-1058467B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37807A-7C32-43AC-A339-961691DC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753FA-75E7-413A-B316-8E15B381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60B77-BA87-40DC-A5A8-546BCE4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0C45B6-022A-461B-8740-B048951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5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F6C8F-B625-4A31-940B-0ACF7578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02F14-7CBE-41D5-8C43-2A3ECFB71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46B9C3-7DC9-4B95-A81F-77F635D1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AD338-7566-4D22-90CF-9BD6DD4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928744-C98D-4342-91E1-B0CE0D90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643DF8-34B2-4BA4-9AD6-D6311A4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782BE-C2A6-424E-9A50-1A6AC104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53D67B-E2A2-43BB-8291-5ADCCDF6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88EF8-801D-4B4B-B9B7-B236A21F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658325-1908-41D4-8524-34531225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6492C2-5E74-4DD3-B6F5-54C26C6FA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38CE86-ACA5-4BD6-BA0E-2D083859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0AE707-81BB-4787-9D0D-13B258D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D1CD32-7258-4D38-9F7A-E77B6849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4826E-E862-478B-ADE3-823928A6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E01D35-8C75-4E45-842B-C4A8F2B7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52B8A2-EBEA-45E5-9214-2F357F53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3E18F9-6DE5-4374-A1C6-C0C94574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6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71AF4A-CF37-48BF-AAAB-6283691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4FAF51-17E3-4C33-9D8B-B83FDDDD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CF13E-682F-40B2-BB07-7D90E5BC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9C1F2-92FA-4A81-9669-2D464D74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A5628-7074-49BB-BFF3-1E828E82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B760BB-F6DE-4871-9FC7-631F886A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ECF94-1C38-4EAB-B432-7A86646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085373-33DB-4299-9B3C-DE25A17B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326FB-6253-46C1-8D04-FC39BEB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1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7D6C3-4E50-4ED5-8E26-B4AE69B7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DC69DB-CA50-4BFA-A5D5-FCEF2BB5B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D635D7-93CC-447F-8E7B-CCCE89C4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4DED3B-C08A-40F9-B0D8-C278C265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4AA867-C823-4F0B-8823-188E3849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AAC96F-E52D-449D-9478-8AFD24C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032583-AB89-42F2-888A-1700736C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9240FD-4232-40B5-B8D0-A3A177E2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ED811-8ED5-4FC4-80DA-759CE62F2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6F6E-7016-4F8D-935D-2CF161D4423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AA4A5-5080-40CD-A661-CE8E4BDD8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013C0-C713-4944-8199-522FE3460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F6C2-FFCC-4302-B382-7344CBA65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A0BC-12FC-40FE-85F4-A75F3FE5D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F7C1DE-3046-4F68-BF0B-CA137D60F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0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43E4C78-2E6F-46BE-A73B-90D225D3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65" y="771048"/>
            <a:ext cx="8119030" cy="6086952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97748B-CDB0-4412-8EF8-3236FB31E0DF}"/>
              </a:ext>
            </a:extLst>
          </p:cNvPr>
          <p:cNvSpPr/>
          <p:nvPr/>
        </p:nvSpPr>
        <p:spPr>
          <a:xfrm>
            <a:off x="2926080" y="225083"/>
            <a:ext cx="7146388" cy="97067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D43DF9-6DD0-4702-AF54-EC4B613A6FD1}"/>
              </a:ext>
            </a:extLst>
          </p:cNvPr>
          <p:cNvSpPr/>
          <p:nvPr/>
        </p:nvSpPr>
        <p:spPr>
          <a:xfrm>
            <a:off x="3840480" y="1195754"/>
            <a:ext cx="1280161" cy="5014546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021A2DD-BC70-4C24-9318-CEDA4BAB6D2E}"/>
              </a:ext>
            </a:extLst>
          </p:cNvPr>
          <p:cNvCxnSpPr>
            <a:cxnSpLocks/>
          </p:cNvCxnSpPr>
          <p:nvPr/>
        </p:nvCxnSpPr>
        <p:spPr>
          <a:xfrm flipV="1">
            <a:off x="3438525" y="1195754"/>
            <a:ext cx="401955" cy="5014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C02DFD-EAF2-45FE-B32E-9856244027BA}"/>
              </a:ext>
            </a:extLst>
          </p:cNvPr>
          <p:cNvSpPr/>
          <p:nvPr/>
        </p:nvSpPr>
        <p:spPr>
          <a:xfrm>
            <a:off x="7265666" y="2189868"/>
            <a:ext cx="2806802" cy="185961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Gain = (1-0) / (1-0)</a:t>
            </a:r>
          </a:p>
          <a:p>
            <a:pPr algn="ctr"/>
            <a:r>
              <a:rPr lang="en-US" altLang="zh-TW" dirty="0"/>
              <a:t>Time </a:t>
            </a:r>
            <a:r>
              <a:rPr lang="en-US" altLang="zh-TW"/>
              <a:t>constant = 2</a:t>
            </a:r>
            <a:endParaRPr lang="en-US" altLang="zh-TW" dirty="0"/>
          </a:p>
          <a:p>
            <a:pPr algn="ctr"/>
            <a:r>
              <a:rPr lang="en-US" altLang="zh-TW" dirty="0"/>
              <a:t>Time delay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3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11E611-6043-4ACE-B978-1D7675DB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89" y="784372"/>
            <a:ext cx="7801032" cy="5848545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97748B-CDB0-4412-8EF8-3236FB31E0DF}"/>
              </a:ext>
            </a:extLst>
          </p:cNvPr>
          <p:cNvSpPr/>
          <p:nvPr/>
        </p:nvSpPr>
        <p:spPr>
          <a:xfrm>
            <a:off x="2926080" y="225083"/>
            <a:ext cx="7146388" cy="97067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D43DF9-6DD0-4702-AF54-EC4B613A6FD1}"/>
              </a:ext>
            </a:extLst>
          </p:cNvPr>
          <p:cNvSpPr/>
          <p:nvPr/>
        </p:nvSpPr>
        <p:spPr>
          <a:xfrm>
            <a:off x="3840480" y="1195754"/>
            <a:ext cx="1280161" cy="4787796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021A2DD-BC70-4C24-9318-CEDA4BAB6D2E}"/>
              </a:ext>
            </a:extLst>
          </p:cNvPr>
          <p:cNvCxnSpPr>
            <a:cxnSpLocks/>
          </p:cNvCxnSpPr>
          <p:nvPr/>
        </p:nvCxnSpPr>
        <p:spPr>
          <a:xfrm flipV="1">
            <a:off x="3453414" y="1195754"/>
            <a:ext cx="387066" cy="4787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C02DFD-EAF2-45FE-B32E-9856244027BA}"/>
              </a:ext>
            </a:extLst>
          </p:cNvPr>
          <p:cNvSpPr/>
          <p:nvPr/>
        </p:nvSpPr>
        <p:spPr>
          <a:xfrm>
            <a:off x="7265666" y="2189868"/>
            <a:ext cx="2806802" cy="185961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Slope = (1-0)/ (3-1)</a:t>
            </a:r>
          </a:p>
          <a:p>
            <a:pPr algn="ctr"/>
            <a:r>
              <a:rPr lang="en-US" altLang="zh-TW" dirty="0" err="1"/>
              <a:t>Delta_mv</a:t>
            </a:r>
            <a:r>
              <a:rPr lang="en-US" altLang="zh-TW" dirty="0"/>
              <a:t> </a:t>
            </a:r>
            <a:r>
              <a:rPr lang="en-US" altLang="zh-TW"/>
              <a:t>= 1</a:t>
            </a:r>
            <a:endParaRPr lang="en-US" altLang="zh-TW" dirty="0"/>
          </a:p>
          <a:p>
            <a:pPr algn="ctr"/>
            <a:r>
              <a:rPr lang="en-US" altLang="zh-TW" dirty="0"/>
              <a:t>Time delay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90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11</cp:revision>
  <dcterms:created xsi:type="dcterms:W3CDTF">2024-01-03T14:31:57Z</dcterms:created>
  <dcterms:modified xsi:type="dcterms:W3CDTF">2024-01-05T09:45:34Z</dcterms:modified>
</cp:coreProperties>
</file>