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2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6A76-6183-445F-BB0E-FD2BF7417CC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CHE506</a:t>
            </a:r>
            <a:br>
              <a:rPr lang="en-US" altLang="zh-TW" dirty="0"/>
            </a:br>
            <a:r>
              <a:rPr lang="en-US" altLang="zh-TW" dirty="0"/>
              <a:t>Homework #5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 1/10/2024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Consider a plant with a transfer function of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514350" indent="-514350">
              <a:buAutoNum type="arabicParenBoth"/>
            </a:pPr>
            <a:r>
              <a:rPr lang="en-US" altLang="zh-TW" sz="2400" dirty="0"/>
              <a:t>What is the z transform of the plant?</a:t>
            </a:r>
          </a:p>
          <a:p>
            <a:pPr marL="514350" indent="-514350">
              <a:buAutoNum type="arabicParenBoth"/>
            </a:pPr>
            <a:r>
              <a:rPr lang="en-US" altLang="zh-TW" sz="2400" dirty="0"/>
              <a:t>In case the real transfer function is unknown, derive an approximate FOPDT transfer function using the  reaction curve approach. What is the Ziegler-Nichols PID setting of the model?</a:t>
            </a:r>
          </a:p>
          <a:p>
            <a:pPr marL="514350" indent="-514350">
              <a:buAutoNum type="arabicParenBoth"/>
            </a:pPr>
            <a:r>
              <a:rPr lang="en-US" altLang="zh-TW" sz="2400" dirty="0"/>
              <a:t>What is the z transform of the FOPDT model?  </a:t>
            </a:r>
          </a:p>
          <a:p>
            <a:pPr marL="514350" indent="-514350">
              <a:buAutoNum type="arabicParenBoth"/>
            </a:pPr>
            <a:r>
              <a:rPr lang="en-US" altLang="zh-TW" sz="2400" dirty="0"/>
              <a:t>What is the deadbeat controller of the FOPDT model?  Compare the controller performance of the controller to the optimal PID controller using SIMULINK.</a:t>
            </a:r>
          </a:p>
          <a:p>
            <a:pPr marL="514350" indent="-514350">
              <a:buAutoNum type="arabicParenBoth"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627784" y="2132856"/>
          <a:ext cx="1368153" cy="72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39600" imgH="495000" progId="Equation.DSMT4">
                  <p:embed/>
                </p:oleObj>
              </mc:Choice>
              <mc:Fallback>
                <p:oleObj name="Equation" r:id="rId3" imgW="93960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2856"/>
                        <a:ext cx="1368153" cy="721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佈景主題</vt:lpstr>
      <vt:lpstr>Equation</vt:lpstr>
      <vt:lpstr>CHE506 Homework #5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CHE506 Homework #3</dc:title>
  <dc:creator>ssjang</dc:creator>
  <cp:lastModifiedBy>YYlab_05</cp:lastModifiedBy>
  <cp:revision>7</cp:revision>
  <dcterms:created xsi:type="dcterms:W3CDTF">2010-12-14T13:18:59Z</dcterms:created>
  <dcterms:modified xsi:type="dcterms:W3CDTF">2024-01-05T05:29:55Z</dcterms:modified>
</cp:coreProperties>
</file>