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4" r:id="rId12"/>
    <p:sldId id="265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C1118-717D-40E2-90C2-CCB17718D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B4AF77-B270-4BAA-8598-F05CCDA8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DC83C-6F05-4FB0-ADB3-9D1CEDCD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D9CD9-8CA9-4680-8E56-9D91C7FE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BE50A8-40BE-4390-97C5-905276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3B38C-9361-4FCB-A6B2-D8A5D5F9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0BB51C-4F87-49A1-A79D-41343C38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5A233-1B4D-4B32-BF29-363FD940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8D7BA-327A-49FE-845F-C0C056E0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02D7B-B05C-4BAC-AEFD-D5BFC3B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87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B2AB12-BE0F-4E7B-A629-349B1A8C0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AD39BA-54CB-4CE2-B35B-A11441E1E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12ED8-CAB9-45BA-BE92-B6F0142A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06E5B-184D-494E-AB09-10F786C1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7D138-1A98-4100-815D-BCA6F341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9846F-1ABC-43F4-8572-98C49BCB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E2C4F-DA39-40F8-A064-7BA518CB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C30239-4C5F-45AB-AFE8-DB9E044F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28032E-E53C-44BB-9E46-1C8241CD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38C65-5031-465B-960B-C093B250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3CB6-F4A2-44EB-A7F0-38CFAF7D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90C0AE-0AF0-4CEF-8A7E-E71E5D1C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42F17-255B-4E6B-919A-51CE302E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5C5EAD-C067-4455-9BCA-A9E5A6DF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5A77F-D8D6-4951-955E-E13AB494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49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C0350-B116-42EE-B985-4EA6AD55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2E482-0B7B-4EA1-8E5C-159FBBAC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CD19CB-A913-4D25-9EFC-BA90B969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B809EA-5EDE-4E02-BF55-B740878B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634F94-B6BD-4D5A-83BE-1EB296D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472975-7DBA-4B30-863F-5D6F0AB2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7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1C2A-9529-4887-BC4D-E68BE187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99BC0-7ADB-4CDD-8B27-06749435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58FAE-1112-4118-92EA-981FD7E0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00F27C-5482-4987-A1E3-CA02AAA6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1729C1-D0CB-44C9-B132-C31557659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DB560C-BB4F-4263-B6C2-BAAF3FA2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88F471-4F61-4BEE-900A-BC257F50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EA6ACE-5C54-47A9-A8D1-0ABF65F7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CB2C0-2775-4918-AE82-292279B6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2D93A0-5AD8-4020-B82C-E49462BB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3DA798-4600-4A73-8EEF-F3771AE0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931576-8CE9-487F-BA90-CADBABD2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8290C8-DCA5-451A-9B45-C335221B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EBB600-14B7-42D1-A4BE-F4772A58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616A81-09C2-47B0-B88D-647CA53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D9900-27F3-4482-AFD2-A6C0B55A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22DC9-3779-4FAA-BFA8-4684F58E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6BAEB0-2E18-476C-B8BE-65D4248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948600-894A-4BC8-9E3E-C70C1AC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FC28FB-7EAD-414D-A7F6-EEA8CF6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252A5B-D84A-4831-973D-ACE9F733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9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38AAC-EB27-4BE9-9EB2-B46144E3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7A5253-0922-4E0B-8E2C-510F565A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DB63F-0A72-48F8-B74D-BA240BF6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9268F8-5269-4ACD-9FC4-5CDC8793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20AC72-C2CE-438D-BC3A-6F77995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3584E-F181-4718-ADC5-039E2AF5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73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63CD18-4EDD-4CF0-AAE6-0DFC7F02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0B61A9-1894-49D6-8BEB-94397635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16BBD6-807C-403B-948D-DC483A662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BD1-7C06-4899-ABEB-BCEA7D631F4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DD533C-49B0-4DE3-B6D0-BE9EAA772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22ED2-F076-4BBA-9A34-116EEB674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E396-9869-4642-803D-7564D40FC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9694-43E8-4CEA-9697-BE046FF7D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9B69A7-EB88-4C14-8677-899671C61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83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613E-876B-416E-8789-DCB514AD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Relative Gain Array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8B18A-84B3-4FCF-9633-A2FBC0B2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12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A99118-2CC1-4B16-9C1C-5F3822439ECC}"/>
                  </a:ext>
                </a:extLst>
              </p:cNvPr>
              <p:cNvSpPr/>
              <p:nvPr/>
            </p:nvSpPr>
            <p:spPr>
              <a:xfrm>
                <a:off x="2895014" y="758190"/>
                <a:ext cx="7247792" cy="534162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By setting the following relation :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sz="24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b="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TW" sz="24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Therefore, we can write the RGA matrix :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≃0.1441</m:t>
                      </m:r>
                    </m:oMath>
                  </m:oMathPara>
                </a14:m>
                <a:endParaRPr lang="en-US" altLang="zh-TW" sz="2400" b="0" dirty="0"/>
              </a:p>
              <a:p>
                <a:pPr algn="ctr"/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.1441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0.8559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0.1441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b="0" dirty="0"/>
              </a:p>
              <a:p>
                <a:pPr algn="ctr"/>
                <a:endParaRPr lang="en-US" altLang="zh-TW" sz="2400" b="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A99118-2CC1-4B16-9C1C-5F3822439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14" y="758190"/>
                <a:ext cx="7247792" cy="5341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613E-876B-416E-8789-DCB514AD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FOPDT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8B18A-84B3-4FCF-9633-A2FBC0B2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9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03684F-F8C2-4027-A9D2-88D47C39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function from FOPDT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A2998488-CBFA-426E-9A22-E29F432DA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b="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2.6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3.5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2.6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3.5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−9.5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1.6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A2998488-CBFA-426E-9A22-E29F432DA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95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613E-876B-416E-8789-DCB514AD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Decouple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8B18A-84B3-4FCF-9633-A2FBC0B2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84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B2875-1A4A-4C2D-B392-39B9174C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decoupling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570CB5-CB18-4644-94B6-2F7E4FE6C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According  to assumption: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570CB5-CB18-4644-94B6-2F7E4FE6C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4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613E-876B-416E-8789-DCB514AD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Q02: Layout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8B18A-84B3-4FCF-9633-A2FBC0B2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68A3CE35-F298-4A02-BE93-171A767BFA23}"/>
              </a:ext>
            </a:extLst>
          </p:cNvPr>
          <p:cNvGrpSpPr/>
          <p:nvPr/>
        </p:nvGrpSpPr>
        <p:grpSpPr>
          <a:xfrm>
            <a:off x="1309019" y="170995"/>
            <a:ext cx="9573961" cy="6516009"/>
            <a:chOff x="1309019" y="170995"/>
            <a:chExt cx="9573961" cy="651600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042AA8D-07E1-443F-834F-BC2B1711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019" y="170995"/>
              <a:ext cx="9573961" cy="6516009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BA0BE6A4-329A-4476-B886-4087A6926322}"/>
                </a:ext>
              </a:extLst>
            </p:cNvPr>
            <p:cNvSpPr/>
            <p:nvPr/>
          </p:nvSpPr>
          <p:spPr>
            <a:xfrm>
              <a:off x="7680960" y="3742006"/>
              <a:ext cx="956603" cy="1139483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DBA9FC05-92F8-41E9-B035-FCBE3F707272}"/>
                </a:ext>
              </a:extLst>
            </p:cNvPr>
            <p:cNvSpPr/>
            <p:nvPr/>
          </p:nvSpPr>
          <p:spPr>
            <a:xfrm>
              <a:off x="7118251" y="5261317"/>
              <a:ext cx="2082020" cy="71745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sampling period </a:t>
              </a: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= 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6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613E-876B-416E-8789-DCB514AD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Change: F_C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8B18A-84B3-4FCF-9633-A2FBC0B2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89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1B84B91-717F-4AA9-B794-4C97E8B7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6" y="-1"/>
            <a:ext cx="9147488" cy="68580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59A9A4-4D7F-4280-8BD8-D184229677A5}"/>
              </a:ext>
            </a:extLst>
          </p:cNvPr>
          <p:cNvSpPr/>
          <p:nvPr/>
        </p:nvSpPr>
        <p:spPr>
          <a:xfrm>
            <a:off x="2705100" y="0"/>
            <a:ext cx="7198555" cy="12098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416923-A8DE-4497-A590-FEDD8E8FC1B1}"/>
              </a:ext>
            </a:extLst>
          </p:cNvPr>
          <p:cNvSpPr/>
          <p:nvPr/>
        </p:nvSpPr>
        <p:spPr>
          <a:xfrm>
            <a:off x="3954877" y="1209822"/>
            <a:ext cx="793652" cy="48607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585C35A-263E-44DC-832B-38A75BD0CA29}"/>
              </a:ext>
            </a:extLst>
          </p:cNvPr>
          <p:cNvCxnSpPr>
            <a:cxnSpLocks/>
          </p:cNvCxnSpPr>
          <p:nvPr/>
        </p:nvCxnSpPr>
        <p:spPr>
          <a:xfrm flipV="1">
            <a:off x="2705100" y="1209822"/>
            <a:ext cx="1231900" cy="4860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162D23-9208-402F-8E55-2396CB5322F6}"/>
                  </a:ext>
                </a:extLst>
              </p:cNvPr>
              <p:cNvSpPr/>
              <p:nvPr/>
            </p:nvSpPr>
            <p:spPr>
              <a:xfrm>
                <a:off x="7000533" y="2590800"/>
                <a:ext cx="3248368" cy="2403622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(6.6-4)/ (1.5-0.5)</a:t>
                </a:r>
              </a:p>
              <a:p>
                <a:pPr algn="ctr"/>
                <a:r>
                  <a:rPr lang="en-US" altLang="zh-TW" dirty="0"/>
                  <a:t>Time constant,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3.5</a:t>
                </a:r>
              </a:p>
              <a:p>
                <a:pPr algn="ctr"/>
                <a:r>
                  <a:rPr lang="en-US" altLang="zh-TW" dirty="0"/>
                  <a:t>Delay time,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162D23-9208-402F-8E55-2396CB53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33" y="2590800"/>
                <a:ext cx="3248368" cy="2403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19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49BF82E3-D463-4DB0-9474-A59E22428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6" y="-1"/>
            <a:ext cx="9147488" cy="68580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14784C-91AB-41B0-B8C0-A644FED2E1C4}"/>
              </a:ext>
            </a:extLst>
          </p:cNvPr>
          <p:cNvSpPr/>
          <p:nvPr/>
        </p:nvSpPr>
        <p:spPr>
          <a:xfrm>
            <a:off x="2705100" y="5888111"/>
            <a:ext cx="7302500" cy="9698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E8BC5A-D0D0-425E-B760-D5E5581FF1E8}"/>
              </a:ext>
            </a:extLst>
          </p:cNvPr>
          <p:cNvSpPr/>
          <p:nvPr/>
        </p:nvSpPr>
        <p:spPr>
          <a:xfrm>
            <a:off x="3104279" y="479278"/>
            <a:ext cx="1264521" cy="53547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5F9DC7-0D8F-4280-838C-0326C40A7A14}"/>
              </a:ext>
            </a:extLst>
          </p:cNvPr>
          <p:cNvCxnSpPr>
            <a:cxnSpLocks/>
          </p:cNvCxnSpPr>
          <p:nvPr/>
        </p:nvCxnSpPr>
        <p:spPr>
          <a:xfrm>
            <a:off x="2693000" y="533400"/>
            <a:ext cx="411279" cy="5486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1A75D2-D62D-4297-97CD-493ECBD245B7}"/>
                  </a:ext>
                </a:extLst>
              </p:cNvPr>
              <p:cNvSpPr/>
              <p:nvPr/>
            </p:nvSpPr>
            <p:spPr>
              <a:xfrm>
                <a:off x="6489701" y="2257278"/>
                <a:ext cx="3088444" cy="2403622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(53.5-63)/ (1.5-0.5)</a:t>
                </a:r>
              </a:p>
              <a:p>
                <a:pPr algn="ctr"/>
                <a:r>
                  <a:rPr lang="en-US" altLang="zh-TW" dirty="0"/>
                  <a:t>Time constant,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1.5</a:t>
                </a:r>
              </a:p>
              <a:p>
                <a:pPr algn="ctr"/>
                <a:r>
                  <a:rPr lang="en-US" altLang="zh-TW" dirty="0"/>
                  <a:t>Delay time,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1A75D2-D62D-4297-97CD-493ECBD24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1" y="2257278"/>
                <a:ext cx="3088444" cy="2403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613E-876B-416E-8789-DCB514AD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Change: F_H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8B18A-84B3-4FCF-9633-A2FBC0B2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84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66B227D-8330-4739-A680-391569EE7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6" y="-1"/>
            <a:ext cx="9147488" cy="68580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7DF7B7-47CF-4488-B4AF-06D5A8921342}"/>
              </a:ext>
            </a:extLst>
          </p:cNvPr>
          <p:cNvSpPr/>
          <p:nvPr/>
        </p:nvSpPr>
        <p:spPr>
          <a:xfrm>
            <a:off x="2705100" y="0"/>
            <a:ext cx="7198555" cy="12098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0B33E-0C7F-43AC-A217-6007659B2C11}"/>
              </a:ext>
            </a:extLst>
          </p:cNvPr>
          <p:cNvSpPr/>
          <p:nvPr/>
        </p:nvSpPr>
        <p:spPr>
          <a:xfrm>
            <a:off x="3971012" y="1209822"/>
            <a:ext cx="793652" cy="48607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D029954-ED95-4796-9D6B-74387C39A052}"/>
              </a:ext>
            </a:extLst>
          </p:cNvPr>
          <p:cNvCxnSpPr>
            <a:cxnSpLocks/>
          </p:cNvCxnSpPr>
          <p:nvPr/>
        </p:nvCxnSpPr>
        <p:spPr>
          <a:xfrm flipV="1">
            <a:off x="2705100" y="1209822"/>
            <a:ext cx="1270000" cy="4860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35C0CE-DFAB-4260-9FF5-B5EA96EBFEC1}"/>
                  </a:ext>
                </a:extLst>
              </p:cNvPr>
              <p:cNvSpPr/>
              <p:nvPr/>
            </p:nvSpPr>
            <p:spPr>
              <a:xfrm>
                <a:off x="6489701" y="2257278"/>
                <a:ext cx="3088444" cy="2403622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(6.6-4)/ (4-3)</a:t>
                </a:r>
              </a:p>
              <a:p>
                <a:pPr algn="ctr"/>
                <a:r>
                  <a:rPr lang="en-US" altLang="zh-TW" dirty="0"/>
                  <a:t>Time constant,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3.5</a:t>
                </a:r>
              </a:p>
              <a:p>
                <a:pPr algn="ctr"/>
                <a:r>
                  <a:rPr lang="en-US" altLang="zh-TW" dirty="0"/>
                  <a:t>Delay time,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35C0CE-DFAB-4260-9FF5-B5EA96EBF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1" y="2257278"/>
                <a:ext cx="3088444" cy="2403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6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226D1591-71CD-420E-BFF8-85BE0F365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6" y="-1"/>
            <a:ext cx="9147488" cy="68580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8A7AA7-1FBD-44E1-8623-28E953774092}"/>
              </a:ext>
            </a:extLst>
          </p:cNvPr>
          <p:cNvSpPr/>
          <p:nvPr/>
        </p:nvSpPr>
        <p:spPr>
          <a:xfrm>
            <a:off x="2705100" y="0"/>
            <a:ext cx="7198555" cy="952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2836CC-3225-4346-9AF0-1438F4C72310}"/>
              </a:ext>
            </a:extLst>
          </p:cNvPr>
          <p:cNvSpPr/>
          <p:nvPr/>
        </p:nvSpPr>
        <p:spPr>
          <a:xfrm>
            <a:off x="3136029" y="952500"/>
            <a:ext cx="1333501" cy="51181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3A3D5C5-FA78-4BF4-A159-0F9A7476AEF2}"/>
              </a:ext>
            </a:extLst>
          </p:cNvPr>
          <p:cNvCxnSpPr>
            <a:cxnSpLocks/>
          </p:cNvCxnSpPr>
          <p:nvPr/>
        </p:nvCxnSpPr>
        <p:spPr>
          <a:xfrm flipV="1">
            <a:off x="2705100" y="952500"/>
            <a:ext cx="419100" cy="5118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9128A0-54EB-4F29-91B6-47562D54621B}"/>
                  </a:ext>
                </a:extLst>
              </p:cNvPr>
              <p:cNvSpPr/>
              <p:nvPr/>
            </p:nvSpPr>
            <p:spPr>
              <a:xfrm>
                <a:off x="6489701" y="2257278"/>
                <a:ext cx="3088444" cy="2403622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(64.4-62.8)/ (4-3)</a:t>
                </a:r>
              </a:p>
              <a:p>
                <a:pPr algn="ctr"/>
                <a:r>
                  <a:rPr lang="en-US" altLang="zh-TW" dirty="0"/>
                  <a:t>Time constant,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1</a:t>
                </a:r>
              </a:p>
              <a:p>
                <a:pPr algn="ctr"/>
                <a:r>
                  <a:rPr lang="en-US" altLang="zh-TW" dirty="0"/>
                  <a:t>Delay time,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9128A0-54EB-4F29-91B6-47562D546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1" y="2257278"/>
                <a:ext cx="3088444" cy="2403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202</Words>
  <Application>Microsoft Office PowerPoint</Application>
  <PresentationFormat>寬螢幕</PresentationFormat>
  <Paragraphs>45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佈景主題</vt:lpstr>
      <vt:lpstr>PowerPoint 簡報</vt:lpstr>
      <vt:lpstr>Q02: Layout</vt:lpstr>
      <vt:lpstr>PowerPoint 簡報</vt:lpstr>
      <vt:lpstr>Step Change: F_C</vt:lpstr>
      <vt:lpstr>PowerPoint 簡報</vt:lpstr>
      <vt:lpstr>PowerPoint 簡報</vt:lpstr>
      <vt:lpstr>Step Change: F_H</vt:lpstr>
      <vt:lpstr>PowerPoint 簡報</vt:lpstr>
      <vt:lpstr>PowerPoint 簡報</vt:lpstr>
      <vt:lpstr>Relative Gain Array</vt:lpstr>
      <vt:lpstr>PowerPoint 簡報</vt:lpstr>
      <vt:lpstr>FOPDT</vt:lpstr>
      <vt:lpstr>Transfer function from FOPDT method</vt:lpstr>
      <vt:lpstr>Decouple</vt:lpstr>
      <vt:lpstr>Derive decoupling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YYlab_05</dc:creator>
  <cp:lastModifiedBy>YYlab_05</cp:lastModifiedBy>
  <cp:revision>53</cp:revision>
  <dcterms:created xsi:type="dcterms:W3CDTF">2024-01-10T05:43:05Z</dcterms:created>
  <dcterms:modified xsi:type="dcterms:W3CDTF">2024-01-10T08:48:54Z</dcterms:modified>
</cp:coreProperties>
</file>