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65350-BBE9-44A3-BB7D-93649822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C2950A-5DC9-48E0-8622-4FB7F4B30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D0D5C2-1CCF-451E-BC3E-DE9B6C36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735-47C7-470B-ACB6-3692C8D3911A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32E3C6-41F1-4CC5-A5ED-AD0DD3AA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B45EAF-C0E6-4A55-8FCC-54929C3B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D6DB-C67A-4F29-A686-94F5D578F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51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780E1-274F-4BB4-868D-A408C3B8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E2076C-F11F-4D56-93C1-E51EAB0BD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03D74-7EB0-4A44-B87F-974FA892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735-47C7-470B-ACB6-3692C8D3911A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02EA7F-079C-42F5-BF68-21DE8AAB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753255-34CC-474B-8AF0-F754E1CC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D6DB-C67A-4F29-A686-94F5D578F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0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4F88D1-D04F-4BA0-9D07-170593B39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D0D377-385C-480E-858F-2FD79C0AD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841BD1-897E-498E-8AA4-6C9DDBDB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735-47C7-470B-ACB6-3692C8D3911A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772D5-E841-4A52-BA87-C855DD2C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150E41-E9B3-41AE-9E93-C21457E4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D6DB-C67A-4F29-A686-94F5D578F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42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8DD34-78BF-466E-8475-6AAAD35C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BD5C09-F668-486F-B18E-7C719725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71B593-D4B5-4012-B21F-728539D3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735-47C7-470B-ACB6-3692C8D3911A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F7403B-7245-408F-BD9F-E14E9EC6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86571-712F-4DDC-89E8-2B68B81B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D6DB-C67A-4F29-A686-94F5D578F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12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9A020-5030-4CE9-A768-697292D3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2C281E-B276-4075-9727-8AD79FA6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C06BEF-1338-4B03-93AE-92098F8A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735-47C7-470B-ACB6-3692C8D3911A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C223D2-F209-4218-9753-2317F6C4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E1B88C-FE85-42A6-9C6E-D536B36F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D6DB-C67A-4F29-A686-94F5D578F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5489A-88CE-408D-B6F0-AE5F682D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D132A-C2A6-4B9C-B163-EB7115FDB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C600CE-A356-476B-BC1D-11EEA144F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DAD15A-A8F7-4FDA-8A75-251245A0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735-47C7-470B-ACB6-3692C8D3911A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EE722F-FF57-4183-A78A-C8DD4CC8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409897-98DB-4AA3-81A5-9D064EB0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D6DB-C67A-4F29-A686-94F5D578F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31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207FD-928B-48F5-821D-CAE85674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E102B0-2C1D-48CB-B264-22F42FAD1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A82242-EF30-420F-828E-9FC3CBF23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F59B10-AD60-4089-AC08-7219A0ADC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446C72-3523-4EF9-BC53-CF4D7594C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47BDBF2-632E-4275-B5A6-4567FE44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735-47C7-470B-ACB6-3692C8D3911A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018901-ED6E-45D1-B6E2-3DF96F2E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A7BD70-09F0-4F59-8E09-41FED431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D6DB-C67A-4F29-A686-94F5D578F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38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CFE07-0DAF-4F52-B56F-50D28E89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CFCC6B-59B6-4C29-BA31-7FAB8EA4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735-47C7-470B-ACB6-3692C8D3911A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90461D-05C6-4147-9A33-51D21E21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8123D3-2297-401A-BB45-11F8D326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D6DB-C67A-4F29-A686-94F5D578F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8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C4DC5A-BB71-4FB1-8266-62FCCB2D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735-47C7-470B-ACB6-3692C8D3911A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936E5DB-83BA-4522-AAFF-912C57A0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1F1AFD-BF3A-458B-951A-6B636378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D6DB-C67A-4F29-A686-94F5D578F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38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B40E-AFEB-4746-988F-C7A63B8D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21784-F582-48EA-96FC-BCC811076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3F92F5-934E-43B8-A961-FE7A381C4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221023-32AA-4D96-BA04-EC67B53F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735-47C7-470B-ACB6-3692C8D3911A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509508-721D-4D21-B3A3-D3876133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C96381-2080-41BF-827D-EE07F473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D6DB-C67A-4F29-A686-94F5D578F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16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6C765-4E92-4EF0-BBC2-75AB4EF2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8180BE-016F-4916-88D9-12DBB23B4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F09730-68FB-4162-BA2C-BC748419B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DDC0A9-E82C-4062-A690-ECD7DBCA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735-47C7-470B-ACB6-3692C8D3911A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F1F80C-A062-4281-85E3-9411035E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B6DA1D-68EB-404D-8697-C5F712FA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D6DB-C67A-4F29-A686-94F5D578F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1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BD6909-7F8D-4732-AE1B-4C40438B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C71748-BAEA-490D-894D-926523FCE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94668-BEC1-4D45-802B-FC976810F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5F735-47C7-470B-ACB6-3692C8D3911A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F654D-B8EF-47AA-A5E2-A225F893F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D3EA1D-E82A-484D-BF7F-3B397A86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D6DB-C67A-4F29-A686-94F5D578F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9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EA5D0-2A08-45ED-ABCA-6352BEFC0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期末考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takehome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900978-E41C-428E-BC4E-0EB58ED96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111032552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林耕生</a:t>
            </a:r>
          </a:p>
        </p:txBody>
      </p:sp>
    </p:spTree>
    <p:extLst>
      <p:ext uri="{BB962C8B-B14F-4D97-AF65-F5344CB8AC3E}">
        <p14:creationId xmlns:p14="http://schemas.microsoft.com/office/powerpoint/2010/main" val="55989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2164003-8C3A-417A-9521-75955470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(4)decoupling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1717E943-7372-4AFE-8576-F108B81E6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278"/>
            <a:ext cx="10515600" cy="4158031"/>
          </a:xfrm>
        </p:spPr>
      </p:pic>
    </p:spTree>
    <p:extLst>
      <p:ext uri="{BB962C8B-B14F-4D97-AF65-F5344CB8AC3E}">
        <p14:creationId xmlns:p14="http://schemas.microsoft.com/office/powerpoint/2010/main" val="398368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AE1A1-7E07-4B8D-A094-5B9ACF11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(5)Decoupling control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78E0BF56-AC58-4328-B3B6-88B52ACED3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44948"/>
            <a:ext cx="5181600" cy="4295273"/>
          </a:xfrm>
        </p:spPr>
      </p:pic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07C14633-E22E-406A-A58C-59E54CB65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19401"/>
            <a:ext cx="5181600" cy="4163785"/>
          </a:xfrm>
        </p:spPr>
      </p:pic>
    </p:spTree>
    <p:extLst>
      <p:ext uri="{BB962C8B-B14F-4D97-AF65-F5344CB8AC3E}">
        <p14:creationId xmlns:p14="http://schemas.microsoft.com/office/powerpoint/2010/main" val="167857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A8538-E4F4-43F2-991C-E077C81C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(6)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0186F5B-11A0-4510-838D-6D1F022FFD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53657"/>
            <a:ext cx="5181600" cy="4295273"/>
          </a:xfr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97BA6E1-4BF8-4401-8D00-3023427EDF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19401"/>
            <a:ext cx="5181600" cy="4163785"/>
          </a:xfrm>
        </p:spPr>
      </p:pic>
    </p:spTree>
    <p:extLst>
      <p:ext uri="{BB962C8B-B14F-4D97-AF65-F5344CB8AC3E}">
        <p14:creationId xmlns:p14="http://schemas.microsoft.com/office/powerpoint/2010/main" val="88033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732F1F5-9080-4009-84A3-76ABDE09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Compare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B114EE-11CA-49D9-821F-0695502C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Multivariables</a:t>
            </a:r>
            <a:r>
              <a:rPr lang="en-US" altLang="zh-TW" dirty="0"/>
              <a:t> control smoother </a:t>
            </a:r>
          </a:p>
          <a:p>
            <a:r>
              <a:rPr lang="en-US" altLang="zh-TW" dirty="0"/>
              <a:t>Decoupling control faster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40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722E90-8315-4521-8FD3-CF160A35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BD2F479-A546-4076-A321-A73125884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98"/>
          <a:stretch/>
        </p:blipFill>
        <p:spPr>
          <a:xfrm>
            <a:off x="838200" y="1773373"/>
            <a:ext cx="7426234" cy="450354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CD7F1B4-7EB6-465A-A457-4B795DFDD156}"/>
                  </a:ext>
                </a:extLst>
              </p:cNvPr>
              <p:cNvSpPr txBox="1"/>
              <p:nvPr/>
            </p:nvSpPr>
            <p:spPr>
              <a:xfrm>
                <a:off x="3814354" y="2767509"/>
                <a:ext cx="6096000" cy="1552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rad>
                    </m:oMath>
                  </m:oMathPara>
                </a14:m>
                <a:endParaRPr lang="en-US" altLang="zh-TW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3.5=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=1.75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rad>
                    </m:oMath>
                  </m:oMathPara>
                </a14:m>
                <a:endParaRPr lang="en-US" altLang="zh-TW" sz="2800" b="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CD7F1B4-7EB6-465A-A457-4B795DFDD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4" y="2767509"/>
                <a:ext cx="6096000" cy="1552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47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47871-AB7E-42F6-BCD3-291A64A5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(2)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050B0D2A-A579-495C-A737-8EB93A1BC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857" y="1825625"/>
            <a:ext cx="9486286" cy="4351338"/>
          </a:xfrm>
        </p:spPr>
      </p:pic>
    </p:spTree>
    <p:extLst>
      <p:ext uri="{BB962C8B-B14F-4D97-AF65-F5344CB8AC3E}">
        <p14:creationId xmlns:p14="http://schemas.microsoft.com/office/powerpoint/2010/main" val="236061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D5923-95D9-4063-85F7-923CC234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(3)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A48AA-629F-4F50-B86F-0C85C4FAF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A48AA-629F-4F50-B86F-0C85C4FAF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67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8AE92057-875B-431C-B7E8-42386349FF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53657"/>
            <a:ext cx="5181600" cy="4295273"/>
          </a:xfr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C467F7A9-69BC-4B1F-8F94-5FDAE361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test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8E26BFAB-9BB7-4A75-A17C-2AEF74C408B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333206" y="3767637"/>
                <a:ext cx="2588623" cy="19277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𝐺𝑎𝑖𝑛</m:t>
                        </m:r>
                      </m:e>
                      <m:sub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6.6</m:t>
                    </m:r>
                  </m:oMath>
                </a14:m>
                <a:endParaRPr lang="en-US" altLang="zh-TW" sz="2800" b="0" i="1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6.6</m:t>
                        </m:r>
                      </m:num>
                      <m:den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8E26BFAB-9BB7-4A75-A17C-2AEF74C40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333206" y="3767637"/>
                <a:ext cx="2588623" cy="19277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38829A0-8B65-4AD9-AC25-CD296607982C}"/>
              </a:ext>
            </a:extLst>
          </p:cNvPr>
          <p:cNvCxnSpPr>
            <a:cxnSpLocks/>
          </p:cNvCxnSpPr>
          <p:nvPr/>
        </p:nvCxnSpPr>
        <p:spPr>
          <a:xfrm flipV="1">
            <a:off x="1306284" y="2020389"/>
            <a:ext cx="836025" cy="367501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843AFB7-BBE8-4DE1-B8F5-381FA0AE53B2}"/>
              </a:ext>
            </a:extLst>
          </p:cNvPr>
          <p:cNvCxnSpPr/>
          <p:nvPr/>
        </p:nvCxnSpPr>
        <p:spPr>
          <a:xfrm flipH="1">
            <a:off x="1306284" y="2508069"/>
            <a:ext cx="461554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8714846-3D40-40CF-8DDD-134211E69133}"/>
              </a:ext>
            </a:extLst>
          </p:cNvPr>
          <p:cNvCxnSpPr>
            <a:cxnSpLocks/>
          </p:cNvCxnSpPr>
          <p:nvPr/>
        </p:nvCxnSpPr>
        <p:spPr>
          <a:xfrm flipV="1">
            <a:off x="2029098" y="2508069"/>
            <a:ext cx="0" cy="318733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內容版面配置區 7">
            <a:extLst>
              <a:ext uri="{FF2B5EF4-FFF2-40B4-BE49-F238E27FC236}">
                <a16:creationId xmlns:a16="http://schemas.microsoft.com/office/drawing/2014/main" id="{489BF487-833E-421B-A060-8F4BBD4BD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887040"/>
            <a:ext cx="5181600" cy="4228507"/>
          </a:xfrm>
          <a:prstGeom prst="rect">
            <a:avLst/>
          </a:prstGeom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8840824-5526-4081-995D-56BC94173353}"/>
              </a:ext>
            </a:extLst>
          </p:cNvPr>
          <p:cNvCxnSpPr/>
          <p:nvPr/>
        </p:nvCxnSpPr>
        <p:spPr>
          <a:xfrm flipH="1">
            <a:off x="6657701" y="2381795"/>
            <a:ext cx="461554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9CB7B11-FBF4-4AFE-9285-09BE43748FC3}"/>
              </a:ext>
            </a:extLst>
          </p:cNvPr>
          <p:cNvCxnSpPr>
            <a:cxnSpLocks/>
          </p:cNvCxnSpPr>
          <p:nvPr/>
        </p:nvCxnSpPr>
        <p:spPr>
          <a:xfrm flipV="1">
            <a:off x="6733905" y="2020389"/>
            <a:ext cx="163284" cy="362989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DCC8699-D90A-4865-AD39-8597FB9B275D}"/>
              </a:ext>
            </a:extLst>
          </p:cNvPr>
          <p:cNvCxnSpPr>
            <a:cxnSpLocks/>
          </p:cNvCxnSpPr>
          <p:nvPr/>
        </p:nvCxnSpPr>
        <p:spPr>
          <a:xfrm flipV="1">
            <a:off x="6897189" y="2085703"/>
            <a:ext cx="0" cy="356457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內容版面配置區 5">
                <a:extLst>
                  <a:ext uri="{FF2B5EF4-FFF2-40B4-BE49-F238E27FC236}">
                    <a16:creationId xmlns:a16="http://schemas.microsoft.com/office/drawing/2014/main" id="{2DAA17E2-3DE7-46C5-91E4-6E4C55653E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44347" y="3835334"/>
                <a:ext cx="2588623" cy="19277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𝐺𝑎𝑖𝑛</m:t>
                        </m:r>
                      </m:e>
                      <m:sub>
                        <m:r>
                          <a:rPr lang="en-US" altLang="zh-TW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1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1.64</m:t>
                    </m:r>
                  </m:oMath>
                </a14:m>
                <a:endParaRPr lang="en-US" altLang="zh-TW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1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0.8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 kern="1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1.64</m:t>
                        </m:r>
                      </m:num>
                      <m:den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0.8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2" name="內容版面配置區 5">
                <a:extLst>
                  <a:ext uri="{FF2B5EF4-FFF2-40B4-BE49-F238E27FC236}">
                    <a16:creationId xmlns:a16="http://schemas.microsoft.com/office/drawing/2014/main" id="{2DAA17E2-3DE7-46C5-91E4-6E4C55653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347" y="3835334"/>
                <a:ext cx="2588623" cy="1927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95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內容版面配置區 5">
            <a:extLst>
              <a:ext uri="{FF2B5EF4-FFF2-40B4-BE49-F238E27FC236}">
                <a16:creationId xmlns:a16="http://schemas.microsoft.com/office/drawing/2014/main" id="{9AD89165-F10C-47F1-802B-281D0689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39434"/>
            <a:ext cx="5181600" cy="4323719"/>
          </a:xfrm>
          <a:prstGeom prst="rect">
            <a:avLst/>
          </a:prstGeom>
        </p:spPr>
      </p:pic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2BF021BB-8F16-48E7-A4BC-C6025ED809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53657"/>
            <a:ext cx="5181600" cy="4295273"/>
          </a:xfr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C467F7A9-69BC-4B1F-8F94-5FDAE361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test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8E26BFAB-9BB7-4A75-A17C-2AEF74C408B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333206" y="3767637"/>
                <a:ext cx="2588623" cy="19277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𝐺𝑎𝑖𝑛</m:t>
                        </m:r>
                      </m:e>
                      <m:sub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6.6</m:t>
                    </m:r>
                  </m:oMath>
                </a14:m>
                <a:endParaRPr lang="en-US" altLang="zh-TW" sz="2800" b="0" i="1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6.6</m:t>
                        </m:r>
                      </m:num>
                      <m:den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TW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8E26BFAB-9BB7-4A75-A17C-2AEF74C40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333206" y="3767637"/>
                <a:ext cx="2588623" cy="192776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38829A0-8B65-4AD9-AC25-CD296607982C}"/>
              </a:ext>
            </a:extLst>
          </p:cNvPr>
          <p:cNvCxnSpPr>
            <a:cxnSpLocks/>
          </p:cNvCxnSpPr>
          <p:nvPr/>
        </p:nvCxnSpPr>
        <p:spPr>
          <a:xfrm flipV="1">
            <a:off x="1306284" y="2020389"/>
            <a:ext cx="836025" cy="367501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843AFB7-BBE8-4DE1-B8F5-381FA0AE53B2}"/>
              </a:ext>
            </a:extLst>
          </p:cNvPr>
          <p:cNvCxnSpPr/>
          <p:nvPr/>
        </p:nvCxnSpPr>
        <p:spPr>
          <a:xfrm flipH="1">
            <a:off x="1306284" y="2508069"/>
            <a:ext cx="461554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8714846-3D40-40CF-8DDD-134211E69133}"/>
              </a:ext>
            </a:extLst>
          </p:cNvPr>
          <p:cNvCxnSpPr>
            <a:cxnSpLocks/>
          </p:cNvCxnSpPr>
          <p:nvPr/>
        </p:nvCxnSpPr>
        <p:spPr>
          <a:xfrm flipV="1">
            <a:off x="2029098" y="2508069"/>
            <a:ext cx="0" cy="318733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8840824-5526-4081-995D-56BC94173353}"/>
              </a:ext>
            </a:extLst>
          </p:cNvPr>
          <p:cNvCxnSpPr>
            <a:cxnSpLocks/>
          </p:cNvCxnSpPr>
          <p:nvPr/>
        </p:nvCxnSpPr>
        <p:spPr>
          <a:xfrm flipH="1">
            <a:off x="6617426" y="5577840"/>
            <a:ext cx="461554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9CB7B11-FBF4-4AFE-9285-09BE43748FC3}"/>
              </a:ext>
            </a:extLst>
          </p:cNvPr>
          <p:cNvCxnSpPr>
            <a:cxnSpLocks/>
          </p:cNvCxnSpPr>
          <p:nvPr/>
        </p:nvCxnSpPr>
        <p:spPr>
          <a:xfrm flipH="1" flipV="1">
            <a:off x="6617427" y="2020389"/>
            <a:ext cx="192676" cy="367501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DCC8699-D90A-4865-AD39-8597FB9B275D}"/>
              </a:ext>
            </a:extLst>
          </p:cNvPr>
          <p:cNvCxnSpPr>
            <a:cxnSpLocks/>
          </p:cNvCxnSpPr>
          <p:nvPr/>
        </p:nvCxnSpPr>
        <p:spPr>
          <a:xfrm flipV="1">
            <a:off x="6827521" y="2020389"/>
            <a:ext cx="0" cy="367501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內容版面配置區 5">
                <a:extLst>
                  <a:ext uri="{FF2B5EF4-FFF2-40B4-BE49-F238E27FC236}">
                    <a16:creationId xmlns:a16="http://schemas.microsoft.com/office/drawing/2014/main" id="{2DAA17E2-3DE7-46C5-91E4-6E4C55653E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44347" y="3835334"/>
                <a:ext cx="2588623" cy="19277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𝐺𝑎𝑖𝑛</m:t>
                        </m:r>
                      </m:e>
                      <m:sub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 kern="1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-</m:t>
                    </m:r>
                    <m:r>
                      <a:rPr lang="en-US" altLang="zh-TW" b="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zh-TW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 kern="1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0.8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 kern="1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en-US" altLang="zh-TW" i="1" kern="10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.5</m:t>
                        </m:r>
                      </m:num>
                      <m:den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0.8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2" name="內容版面配置區 5">
                <a:extLst>
                  <a:ext uri="{FF2B5EF4-FFF2-40B4-BE49-F238E27FC236}">
                    <a16:creationId xmlns:a16="http://schemas.microsoft.com/office/drawing/2014/main" id="{2DAA17E2-3DE7-46C5-91E4-6E4C55653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347" y="3835334"/>
                <a:ext cx="2588623" cy="1927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0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E4EC700-B744-4D1D-9D14-F68B5B8C8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48" r="35101" b="28420"/>
          <a:stretch/>
        </p:blipFill>
        <p:spPr>
          <a:xfrm>
            <a:off x="687977" y="522389"/>
            <a:ext cx="7931331" cy="49291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3A2A2B6-067C-47E3-A90F-2A737E57F104}"/>
                  </a:ext>
                </a:extLst>
              </p:cNvPr>
              <p:cNvSpPr txBox="1"/>
              <p:nvPr/>
            </p:nvSpPr>
            <p:spPr>
              <a:xfrm>
                <a:off x="1605642" y="5571699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3A2A2B6-067C-47E3-A90F-2A737E57F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42" y="5571699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l="-2000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79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E79C0E3-8C26-405A-9A14-A9595A15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53" y="0"/>
            <a:ext cx="11479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EEA87-628B-4766-B3A7-714E57BC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Multivariable system 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E7BD8C02-1F10-4A22-A86F-8F49F26F2A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53657"/>
            <a:ext cx="5181600" cy="4295273"/>
          </a:xfrm>
        </p:spPr>
      </p:pic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BC243094-9250-4D46-A8CD-13D209B057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19401"/>
            <a:ext cx="5181600" cy="4163785"/>
          </a:xfrm>
        </p:spPr>
      </p:pic>
    </p:spTree>
    <p:extLst>
      <p:ext uri="{BB962C8B-B14F-4D97-AF65-F5344CB8AC3E}">
        <p14:creationId xmlns:p14="http://schemas.microsoft.com/office/powerpoint/2010/main" val="65496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106</Words>
  <Application>Microsoft Office PowerPoint</Application>
  <PresentationFormat>寬螢幕</PresentationFormat>
  <Paragraphs>34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Cambria Math</vt:lpstr>
      <vt:lpstr>Office 佈景主題</vt:lpstr>
      <vt:lpstr>期末考 takehome </vt:lpstr>
      <vt:lpstr>(1)</vt:lpstr>
      <vt:lpstr>(2)</vt:lpstr>
      <vt:lpstr>(3)</vt:lpstr>
      <vt:lpstr>Step test</vt:lpstr>
      <vt:lpstr>Step test</vt:lpstr>
      <vt:lpstr>PowerPoint 簡報</vt:lpstr>
      <vt:lpstr>PowerPoint 簡報</vt:lpstr>
      <vt:lpstr>Multivariable system </vt:lpstr>
      <vt:lpstr>(4)decoupling</vt:lpstr>
      <vt:lpstr>(5)Decoupling control</vt:lpstr>
      <vt:lpstr>(6)</vt:lpstr>
      <vt:lpstr>Compare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耕生 林</dc:creator>
  <cp:lastModifiedBy>耕生 林</cp:lastModifiedBy>
  <cp:revision>15</cp:revision>
  <dcterms:created xsi:type="dcterms:W3CDTF">2023-01-11T09:15:45Z</dcterms:created>
  <dcterms:modified xsi:type="dcterms:W3CDTF">2023-01-11T14:00:22Z</dcterms:modified>
</cp:coreProperties>
</file>