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EDEAB-8AC1-4BEE-81E2-9F5B6F18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1120EE-F582-464E-8857-231DE9569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91CCD-C08E-405E-AB69-CC16C8D5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C5F55B-440E-4E3B-894E-9BF47AEB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ED20B2-7F0E-49FA-A12D-81097A8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0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EE69-2395-4DF7-AAB5-BF59870B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B2FF7F-D5B8-4F08-A09D-BF15548D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A61EA5-FF72-4BA7-A392-AE8E58B2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CD52C8-975A-4FAD-B0E1-E27A11C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85E61-05EE-472A-BF32-FA2E3AF1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9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3A6144-8C6E-4CBB-A3DA-8F92347FC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25F6DB-28BE-4F8C-A26B-D3C0BFDBF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3A9D9B-B01A-4475-932A-D182A833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B4AA23-BDFB-42C3-83F0-1C41B06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6B2D9-AA19-46F3-BC05-9004D133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3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A6289-C34C-4504-83CD-20B0C75E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173C54-D13F-41F4-A368-D03502B0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C576EB-547F-46C1-9EB7-66044FE0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986E17-D40C-4E90-BD93-A90573F6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FB44F-B5DC-4888-BA1F-B5AE2B01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5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9668B-C06A-49F7-A51E-F40EF938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CA1B6C-173C-4304-A868-CD63F6FD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6443E-2A24-40B8-82D9-32EFFBAD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F3F9BF-B226-48EC-BAB7-DF767514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DFD44-D11B-4C64-BA5D-B83EE1E2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6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E6CA8-14C9-4514-B193-D45CECAF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D7F9A-1157-460F-9FA8-134BA496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10ACC3-468B-4AAB-B549-05A3DEB5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0942A-8FF8-4A4A-B453-FDCBD577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78EB1-D47E-44A9-9DCD-578833A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1B8CB8-5D60-413A-A3EB-86D4AB9A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21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6F16C-42EF-421F-9F9B-07055C8D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A43C2-B3CC-43D4-AD60-1A835CE3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017278-37BF-4E7B-83DA-02737262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5F757E-3364-4286-A060-B3245505A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A6FD39-3C15-493A-882F-F762EF570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1B0BC6-78C4-4402-8F60-5D29E543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E1D90-0839-4F29-8F35-84157B09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5E2430-A3EC-4309-A504-4288B7A8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61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C05BC-84FB-4852-AC34-935C5590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7B027E-90C5-470A-B196-6B8AEE67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7C7A95-8240-42A7-998C-5C39512F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482BB1-12FB-43AD-BF9B-410F102B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5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870F7C-8DC3-4375-A4F1-4EC4DF40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D02846-1083-4278-B1DF-1A751298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210CC2-805C-445F-B866-92797754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3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91283-FE9C-41B0-9ACF-D78E3C32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C198AB-D215-49EE-9109-78FB71375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7023D2-A9BF-480B-B50B-75465C2B0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E25F0A-D448-4C13-81BD-CA90F14B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F69977-CDFA-4FE8-9684-FD7EA3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421832-B396-4A47-B884-D73BE39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7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DA376-C208-4468-9143-8A732948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C93677-11A5-4425-8A91-C520E49ED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AEA41E-BE91-48A7-AD81-6E41525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0B9755-69E5-432B-99DF-64E99A35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9885C-E96D-4178-9D1C-4C7DBE8B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7E5BD9-458C-4DE4-97B3-AA8E726F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4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B2EA30-A7E4-427D-938B-0FA57A62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F2B29E-08DA-4044-9DFD-5B9FBC09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6BFF66-9E1F-4FD0-A3ED-FAE15A746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0596-E75F-4098-82E3-EB28635809D1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813CE-CC1F-4484-B223-E08E65569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D434F8-32B5-4720-BE29-58B952E22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B06D8-DB73-471A-B4AD-BA99CCAD10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63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FC682-02C6-43ED-8E3D-4082A6A25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8FCA80-7D72-4F1D-B59F-AC5B7B053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24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CA5C8D-8E0A-481B-82D5-879E1038B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89" y="0"/>
            <a:ext cx="9147485" cy="685800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51ADA7A-AA52-4F67-A3B2-F8B2CF0E1FE7}"/>
              </a:ext>
            </a:extLst>
          </p:cNvPr>
          <p:cNvCxnSpPr>
            <a:cxnSpLocks/>
          </p:cNvCxnSpPr>
          <p:nvPr/>
        </p:nvCxnSpPr>
        <p:spPr>
          <a:xfrm flipV="1">
            <a:off x="3139440" y="933451"/>
            <a:ext cx="2213610" cy="45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762E699-6A3E-490E-B504-6809594901E5}"/>
              </a:ext>
            </a:extLst>
          </p:cNvPr>
          <p:cNvSpPr/>
          <p:nvPr/>
        </p:nvSpPr>
        <p:spPr>
          <a:xfrm>
            <a:off x="2990850" y="523875"/>
            <a:ext cx="7077075" cy="4095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2EEB97-DB67-4A81-BE46-648E2AAC6F0F}"/>
              </a:ext>
            </a:extLst>
          </p:cNvPr>
          <p:cNvSpPr/>
          <p:nvPr/>
        </p:nvSpPr>
        <p:spPr>
          <a:xfrm>
            <a:off x="2990849" y="5486399"/>
            <a:ext cx="7077075" cy="4095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8A7C5F-6A1C-4345-9701-95B87A47B8D9}"/>
              </a:ext>
            </a:extLst>
          </p:cNvPr>
          <p:cNvSpPr/>
          <p:nvPr/>
        </p:nvSpPr>
        <p:spPr>
          <a:xfrm>
            <a:off x="6257926" y="3209925"/>
            <a:ext cx="268605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Slope = </a:t>
            </a:r>
          </a:p>
          <a:p>
            <a:pPr algn="ctr"/>
            <a:r>
              <a:rPr lang="en-US" altLang="zh-TW" dirty="0"/>
              <a:t>(678.9 – 681.726) / 17sec </a:t>
            </a:r>
          </a:p>
          <a:p>
            <a:pPr algn="ctr"/>
            <a:r>
              <a:rPr lang="en-US" altLang="zh-TW" dirty="0"/>
              <a:t>= -0.1662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04092EF-0F21-47C1-83CA-4C539E564126}"/>
              </a:ext>
            </a:extLst>
          </p:cNvPr>
          <p:cNvCxnSpPr>
            <a:cxnSpLocks/>
          </p:cNvCxnSpPr>
          <p:nvPr/>
        </p:nvCxnSpPr>
        <p:spPr>
          <a:xfrm flipV="1">
            <a:off x="5238750" y="962028"/>
            <a:ext cx="114300" cy="509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32317C-66C9-49BE-8EE9-135087F4AD7F}"/>
              </a:ext>
            </a:extLst>
          </p:cNvPr>
          <p:cNvSpPr/>
          <p:nvPr/>
        </p:nvSpPr>
        <p:spPr>
          <a:xfrm>
            <a:off x="6257926" y="1695451"/>
            <a:ext cx="268605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MV change = </a:t>
            </a:r>
          </a:p>
          <a:p>
            <a:pPr algn="ctr"/>
            <a:r>
              <a:rPr lang="en-US" altLang="zh-TW" dirty="0"/>
              <a:t>-0.0771</a:t>
            </a:r>
          </a:p>
          <a:p>
            <a:pPr algn="ctr"/>
            <a:r>
              <a:rPr lang="en-US" altLang="zh-TW" dirty="0"/>
              <a:t>Dead time = 1sec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79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YYlab_05</dc:creator>
  <cp:lastModifiedBy>YYlab_05</cp:lastModifiedBy>
  <cp:revision>6</cp:revision>
  <dcterms:created xsi:type="dcterms:W3CDTF">2023-11-12T13:44:31Z</dcterms:created>
  <dcterms:modified xsi:type="dcterms:W3CDTF">2023-11-12T14:04:04Z</dcterms:modified>
</cp:coreProperties>
</file>