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70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7D1BD-938A-4B4E-978F-99935392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8BF604-4C39-4B63-A011-E3A8A658A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3DACED-D5AE-4EBB-87A1-17F8C841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D607F2-B568-4EFD-A0A2-5141F581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74CD16-19A4-4991-B271-6035AA07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7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37C45-9FA4-4649-B639-9721DCF8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E0CD21-32A8-453C-9DFC-A4642F7B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C80ABD-8373-4F3A-933A-9549973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C66016-A04C-43DD-8CBB-060DC76E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381238-6F79-48BC-B2CE-5796F5F3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94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34EC99-C514-47D6-BBE4-19147321B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6FBB97-FEC5-4C1D-830B-5D9428735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09FDD8-18C0-4666-89C7-1C7B3961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E7772-21D4-4029-8513-83113E15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2EB433-D8A0-427C-A316-204750FE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48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22AF3-35C4-4362-A18E-DA622A1F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6E743-D696-4394-BDF1-6336999B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0F0601-0194-4915-87D6-D74EFE9D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1639D7-BE27-47E6-B2E1-5511D99F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2C628-0B38-4D50-8153-DB34DD09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3832E-6B27-4876-BA98-F00D1685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53EA3A-FC44-4D35-B231-423F32B8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2D9DF-067F-4537-B454-09A8103B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45D6D1-6F90-4996-A089-207ED4F8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46B52F-A0D1-4FCF-8B63-38BC7B28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92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421D5-4CCB-4209-9C5C-96C22A3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F6289F-F850-48EF-931F-6C434BDF5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173DD-0B3C-4AB9-80C9-0BAC1A440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0E862B-B78F-4303-A9DE-D929E6B1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4EA809-0F65-4684-80E3-4C8D72A1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8FDA4F-1FD2-4B1D-97C2-1AC01F80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68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7E1A-9C0B-46CD-9582-0CFD3BA6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B26296-099F-4E8D-94B1-92374F6E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33A337-2BDC-4812-9B2A-CD63828BC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304F39-EE2D-4272-9FB1-07DD99F69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C66A3D-C6D3-4570-BDB1-72F4AE47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0F9550-5CD9-4AEC-898F-AE8957B6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AD41E9-F9A1-457F-B324-ED2A952A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B7E064-5283-45D9-8FE4-2F7AD095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68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4E39F-8D72-494F-9035-AB85E90E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8FCD8E-7F76-44C1-A354-30CDB9D3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D0AEF4-9024-4272-876F-6552B7EA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5D3697-3892-452A-876D-1D3B187F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81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FCCC81-44FF-4DBE-8B61-04447B16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D76E58-10CE-4AB7-95DA-A4CF540A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01D766-B6C8-4C7C-A51A-3B4706B2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2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19156-1291-4F4E-91B8-BE60E5D6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6E1BB-DD0F-4ABB-A750-0E129B29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D9DDC1-804F-4209-9509-3BC2770A1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20DD15-A2AB-438A-8E83-046B6F6C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415640-9D0E-4420-B348-1377A972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29EBF8-894E-4E9F-BE10-3BEBC70B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0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FD5E9-E119-472E-A4E0-09F2D78C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2B158A-2EA1-4A4C-AA00-FFA5B4D07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8EDEBA-7822-49F0-8D00-1B6F1AB5E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1F792B-9071-4790-B15C-EC9A50B1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AD7018-6FB4-40B2-AA29-3B48F6C8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AAF07A-A10A-4FAE-8B35-B1A0F2D9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39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9BED0C-AA98-4599-9BA9-F7E1B048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DB75F0-0B74-4A03-A4E1-C5D21791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BB983E-FD38-482F-8A13-F87F40AAB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2769-677B-4512-8990-AB6222E9D0B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1477F8-E37B-4E07-8490-4AFE91D86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B6CE91-497E-4E64-9C0C-FF054061A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C35E-5B50-4D4D-8DC4-846563F7D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06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E030E-8802-4DFC-8314-EAA45A0EF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7FEC85-A929-452A-8E5F-DAB29287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7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6671421-2003-4E33-9720-C736A060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19" y="0"/>
            <a:ext cx="9147486" cy="68580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8B15FE-CD9D-47A3-8DC7-680EB9147ABD}"/>
              </a:ext>
            </a:extLst>
          </p:cNvPr>
          <p:cNvCxnSpPr>
            <a:cxnSpLocks/>
          </p:cNvCxnSpPr>
          <p:nvPr/>
        </p:nvCxnSpPr>
        <p:spPr>
          <a:xfrm flipV="1">
            <a:off x="4225674" y="942970"/>
            <a:ext cx="1516671" cy="46053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E227C80-E943-48CF-9E39-E278CD355413}"/>
              </a:ext>
            </a:extLst>
          </p:cNvPr>
          <p:cNvCxnSpPr>
            <a:cxnSpLocks/>
          </p:cNvCxnSpPr>
          <p:nvPr/>
        </p:nvCxnSpPr>
        <p:spPr>
          <a:xfrm flipV="1">
            <a:off x="5681831" y="942970"/>
            <a:ext cx="60514" cy="46053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弧 18">
            <a:extLst>
              <a:ext uri="{FF2B5EF4-FFF2-40B4-BE49-F238E27FC236}">
                <a16:creationId xmlns:a16="http://schemas.microsoft.com/office/drawing/2014/main" id="{E1622CE9-2019-4854-A5F2-DAA4EC826708}"/>
              </a:ext>
            </a:extLst>
          </p:cNvPr>
          <p:cNvSpPr/>
          <p:nvPr/>
        </p:nvSpPr>
        <p:spPr>
          <a:xfrm rot="5400000">
            <a:off x="4772774" y="5005974"/>
            <a:ext cx="361957" cy="14561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右大括弧 19">
            <a:extLst>
              <a:ext uri="{FF2B5EF4-FFF2-40B4-BE49-F238E27FC236}">
                <a16:creationId xmlns:a16="http://schemas.microsoft.com/office/drawing/2014/main" id="{4BF6B2E0-0618-4F64-A2DB-8BA5D05977DF}"/>
              </a:ext>
            </a:extLst>
          </p:cNvPr>
          <p:cNvSpPr/>
          <p:nvPr/>
        </p:nvSpPr>
        <p:spPr>
          <a:xfrm>
            <a:off x="5991562" y="942970"/>
            <a:ext cx="289560" cy="4605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大括弧 21">
            <a:extLst>
              <a:ext uri="{FF2B5EF4-FFF2-40B4-BE49-F238E27FC236}">
                <a16:creationId xmlns:a16="http://schemas.microsoft.com/office/drawing/2014/main" id="{63149B4C-32DF-4B21-BE6C-A6002439D827}"/>
              </a:ext>
            </a:extLst>
          </p:cNvPr>
          <p:cNvSpPr/>
          <p:nvPr/>
        </p:nvSpPr>
        <p:spPr>
          <a:xfrm rot="5400000">
            <a:off x="3388819" y="5010545"/>
            <a:ext cx="289560" cy="1384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77590B-86D9-4250-8AC9-AA2CA0E86956}"/>
              </a:ext>
            </a:extLst>
          </p:cNvPr>
          <p:cNvSpPr/>
          <p:nvPr/>
        </p:nvSpPr>
        <p:spPr>
          <a:xfrm>
            <a:off x="6420142" y="2501900"/>
            <a:ext cx="1580857" cy="10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Slope : </a:t>
            </a:r>
          </a:p>
          <a:p>
            <a:pPr algn="ctr"/>
            <a:r>
              <a:rPr lang="en-US" altLang="zh-TW" dirty="0"/>
              <a:t>0.04/10 = 0.004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B34E528-7BE8-4B71-B718-EB5AF5BBEA57}"/>
              </a:ext>
            </a:extLst>
          </p:cNvPr>
          <p:cNvSpPr/>
          <p:nvPr/>
        </p:nvSpPr>
        <p:spPr>
          <a:xfrm>
            <a:off x="2760900" y="4432299"/>
            <a:ext cx="1580857" cy="53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 = 9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76AD70-091C-4B76-A7D7-B519AE02E227}"/>
              </a:ext>
            </a:extLst>
          </p:cNvPr>
          <p:cNvSpPr/>
          <p:nvPr/>
        </p:nvSpPr>
        <p:spPr>
          <a:xfrm>
            <a:off x="9844387" y="421876"/>
            <a:ext cx="1580857" cy="10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Step change of actuator</a:t>
            </a:r>
          </a:p>
          <a:p>
            <a:pPr algn="ctr"/>
            <a:r>
              <a:rPr lang="en-US" altLang="zh-TW"/>
              <a:t>(X = 1)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E91351-DEA1-4DFA-BF3F-52DECD0FE0D5}"/>
              </a:ext>
            </a:extLst>
          </p:cNvPr>
          <p:cNvSpPr/>
          <p:nvPr/>
        </p:nvSpPr>
        <p:spPr>
          <a:xfrm>
            <a:off x="2595337" y="421876"/>
            <a:ext cx="7083235" cy="45345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D01372-BE4E-4CFD-865D-A8F108958C4E}"/>
              </a:ext>
            </a:extLst>
          </p:cNvPr>
          <p:cNvSpPr/>
          <p:nvPr/>
        </p:nvSpPr>
        <p:spPr>
          <a:xfrm>
            <a:off x="2595337" y="5570339"/>
            <a:ext cx="7083235" cy="45345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1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YYlab_05</dc:creator>
  <cp:lastModifiedBy>YYlab_05</cp:lastModifiedBy>
  <cp:revision>9</cp:revision>
  <dcterms:created xsi:type="dcterms:W3CDTF">2023-11-06T13:29:59Z</dcterms:created>
  <dcterms:modified xsi:type="dcterms:W3CDTF">2023-11-12T14:30:12Z</dcterms:modified>
</cp:coreProperties>
</file>