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2" r:id="rId3"/>
    <p:sldId id="422" r:id="rId4"/>
    <p:sldId id="442" r:id="rId5"/>
    <p:sldId id="433" r:id="rId6"/>
    <p:sldId id="485" r:id="rId7"/>
    <p:sldId id="438" r:id="rId8"/>
    <p:sldId id="444" r:id="rId9"/>
    <p:sldId id="459" r:id="rId10"/>
    <p:sldId id="483" r:id="rId11"/>
    <p:sldId id="484" r:id="rId12"/>
    <p:sldId id="448" r:id="rId13"/>
  </p:sldIdLst>
  <p:sldSz cx="12192000" cy="6858000"/>
  <p:notesSz cx="7010400" cy="9296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B0"/>
    <a:srgbClr val="A5A5D2"/>
    <a:srgbClr val="C3BD19"/>
    <a:srgbClr val="D6B26F"/>
    <a:srgbClr val="DFBA74"/>
    <a:srgbClr val="DDB873"/>
    <a:srgbClr val="CFC91B"/>
    <a:srgbClr val="9869BB"/>
    <a:srgbClr val="4CA753"/>
    <a:srgbClr val="D4C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1" autoAdjust="0"/>
    <p:restoredTop sz="93528" autoAdjust="0"/>
  </p:normalViewPr>
  <p:slideViewPr>
    <p:cSldViewPr>
      <p:cViewPr>
        <p:scale>
          <a:sx n="66" d="100"/>
          <a:sy n="66" d="100"/>
        </p:scale>
        <p:origin x="378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367" y="5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晓幸" userId="79bae93be9a3670b" providerId="LiveId" clId="{F974C593-8B12-834B-A19F-5C5F4611454F}"/>
    <pc:docChg chg="undo custSel modSld">
      <pc:chgData name="杨 晓幸" userId="79bae93be9a3670b" providerId="LiveId" clId="{F974C593-8B12-834B-A19F-5C5F4611454F}" dt="2022-04-29T02:51:22.478" v="131" actId="207"/>
      <pc:docMkLst>
        <pc:docMk/>
      </pc:docMkLst>
      <pc:sldChg chg="modSp mod">
        <pc:chgData name="杨 晓幸" userId="79bae93be9a3670b" providerId="LiveId" clId="{F974C593-8B12-834B-A19F-5C5F4611454F}" dt="2022-04-29T02:43:14.650" v="39" actId="1076"/>
        <pc:sldMkLst>
          <pc:docMk/>
          <pc:sldMk cId="3948179464" sldId="256"/>
        </pc:sldMkLst>
        <pc:spChg chg="mod">
          <ac:chgData name="杨 晓幸" userId="79bae93be9a3670b" providerId="LiveId" clId="{F974C593-8B12-834B-A19F-5C5F4611454F}" dt="2022-04-29T02:38:57.188" v="27" actId="1076"/>
          <ac:spMkLst>
            <pc:docMk/>
            <pc:sldMk cId="3948179464" sldId="256"/>
            <ac:spMk id="11" creationId="{E14F4C83-7701-497F-91B3-41EF0215AA92}"/>
          </ac:spMkLst>
        </pc:spChg>
        <pc:spChg chg="mod">
          <ac:chgData name="杨 晓幸" userId="79bae93be9a3670b" providerId="LiveId" clId="{F974C593-8B12-834B-A19F-5C5F4611454F}" dt="2022-04-29T02:41:58.451" v="34" actId="1076"/>
          <ac:spMkLst>
            <pc:docMk/>
            <pc:sldMk cId="3948179464" sldId="256"/>
            <ac:spMk id="14" creationId="{00000000-0000-0000-0000-000000000000}"/>
          </ac:spMkLst>
        </pc:spChg>
        <pc:spChg chg="mod">
          <ac:chgData name="杨 晓幸" userId="79bae93be9a3670b" providerId="LiveId" clId="{F974C593-8B12-834B-A19F-5C5F4611454F}" dt="2022-04-29T02:39:01.596" v="28" actId="1076"/>
          <ac:spMkLst>
            <pc:docMk/>
            <pc:sldMk cId="3948179464" sldId="256"/>
            <ac:spMk id="15" creationId="{00000000-0000-0000-0000-000000000000}"/>
          </ac:spMkLst>
        </pc:spChg>
        <pc:picChg chg="mod">
          <ac:chgData name="杨 晓幸" userId="79bae93be9a3670b" providerId="LiveId" clId="{F974C593-8B12-834B-A19F-5C5F4611454F}" dt="2022-04-29T02:42:57.973" v="37" actId="1076"/>
          <ac:picMkLst>
            <pc:docMk/>
            <pc:sldMk cId="3948179464" sldId="256"/>
            <ac:picMk id="13" creationId="{49C7CB7E-DE90-45D1-8F76-0F1572586210}"/>
          </ac:picMkLst>
        </pc:picChg>
        <pc:picChg chg="mod">
          <ac:chgData name="杨 晓幸" userId="79bae93be9a3670b" providerId="LiveId" clId="{F974C593-8B12-834B-A19F-5C5F4611454F}" dt="2022-04-29T02:39:04.983" v="29" actId="14100"/>
          <ac:picMkLst>
            <pc:docMk/>
            <pc:sldMk cId="3948179464" sldId="256"/>
            <ac:picMk id="235529" creationId="{00000000-0000-0000-0000-000000000000}"/>
          </ac:picMkLst>
        </pc:picChg>
        <pc:picChg chg="mod">
          <ac:chgData name="杨 晓幸" userId="79bae93be9a3670b" providerId="LiveId" clId="{F974C593-8B12-834B-A19F-5C5F4611454F}" dt="2022-04-29T02:43:14.650" v="39" actId="1076"/>
          <ac:picMkLst>
            <pc:docMk/>
            <pc:sldMk cId="3948179464" sldId="256"/>
            <ac:picMk id="235531" creationId="{00000000-0000-0000-0000-000000000000}"/>
          </ac:picMkLst>
        </pc:picChg>
      </pc:sldChg>
      <pc:sldChg chg="modSp mod">
        <pc:chgData name="杨 晓幸" userId="79bae93be9a3670b" providerId="LiveId" clId="{F974C593-8B12-834B-A19F-5C5F4611454F}" dt="2022-04-29T02:50:01.322" v="124" actId="207"/>
        <pc:sldMkLst>
          <pc:docMk/>
          <pc:sldMk cId="0" sldId="422"/>
        </pc:sldMkLst>
        <pc:spChg chg="mod">
          <ac:chgData name="杨 晓幸" userId="79bae93be9a3670b" providerId="LiveId" clId="{F974C593-8B12-834B-A19F-5C5F4611454F}" dt="2022-04-29T02:49:27.900" v="120" actId="207"/>
          <ac:spMkLst>
            <pc:docMk/>
            <pc:sldMk cId="0" sldId="422"/>
            <ac:spMk id="9" creationId="{03695B45-757E-4409-ACBB-C04E6D69199B}"/>
          </ac:spMkLst>
        </pc:spChg>
        <pc:spChg chg="mod">
          <ac:chgData name="杨 晓幸" userId="79bae93be9a3670b" providerId="LiveId" clId="{F974C593-8B12-834B-A19F-5C5F4611454F}" dt="2022-04-29T02:49:36.377" v="121" actId="207"/>
          <ac:spMkLst>
            <pc:docMk/>
            <pc:sldMk cId="0" sldId="422"/>
            <ac:spMk id="13" creationId="{B93470D0-F93F-42D8-B8FD-1688F046AC34}"/>
          </ac:spMkLst>
        </pc:spChg>
        <pc:spChg chg="mod">
          <ac:chgData name="杨 晓幸" userId="79bae93be9a3670b" providerId="LiveId" clId="{F974C593-8B12-834B-A19F-5C5F4611454F}" dt="2022-04-29T02:49:54.410" v="123" actId="207"/>
          <ac:spMkLst>
            <pc:docMk/>
            <pc:sldMk cId="0" sldId="422"/>
            <ac:spMk id="14" creationId="{6457C29C-994C-4D99-AFFE-10B82371C01B}"/>
          </ac:spMkLst>
        </pc:spChg>
        <pc:spChg chg="mod">
          <ac:chgData name="杨 晓幸" userId="79bae93be9a3670b" providerId="LiveId" clId="{F974C593-8B12-834B-A19F-5C5F4611454F}" dt="2022-04-29T02:50:01.322" v="124" actId="207"/>
          <ac:spMkLst>
            <pc:docMk/>
            <pc:sldMk cId="0" sldId="422"/>
            <ac:spMk id="15" creationId="{65DADD77-0D03-4801-BFDD-888F51194508}"/>
          </ac:spMkLst>
        </pc:spChg>
        <pc:grpChg chg="mod">
          <ac:chgData name="杨 晓幸" userId="79bae93be9a3670b" providerId="LiveId" clId="{F974C593-8B12-834B-A19F-5C5F4611454F}" dt="2022-04-29T02:48:50.916" v="119" actId="1038"/>
          <ac:grpSpMkLst>
            <pc:docMk/>
            <pc:sldMk cId="0" sldId="422"/>
            <ac:grpSpMk id="10" creationId="{CC0BFAA9-8F8D-4C75-A376-897A9E7F0C96}"/>
          </ac:grpSpMkLst>
        </pc:grpChg>
      </pc:sldChg>
      <pc:sldChg chg="modSp mod">
        <pc:chgData name="杨 晓幸" userId="79bae93be9a3670b" providerId="LiveId" clId="{F974C593-8B12-834B-A19F-5C5F4611454F}" dt="2022-04-29T02:47:55.680" v="114" actId="20577"/>
        <pc:sldMkLst>
          <pc:docMk/>
          <pc:sldMk cId="0" sldId="441"/>
        </pc:sldMkLst>
        <pc:spChg chg="mod">
          <ac:chgData name="杨 晓幸" userId="79bae93be9a3670b" providerId="LiveId" clId="{F974C593-8B12-834B-A19F-5C5F4611454F}" dt="2022-04-29T02:47:55.680" v="114" actId="20577"/>
          <ac:spMkLst>
            <pc:docMk/>
            <pc:sldMk cId="0" sldId="441"/>
            <ac:spMk id="6" creationId="{82BE2CB6-6FF6-48B0-8FE2-BE1E23628730}"/>
          </ac:spMkLst>
        </pc:spChg>
      </pc:sldChg>
      <pc:sldChg chg="modSp mod">
        <pc:chgData name="杨 晓幸" userId="79bae93be9a3670b" providerId="LiveId" clId="{F974C593-8B12-834B-A19F-5C5F4611454F}" dt="2022-04-29T02:51:22.478" v="131" actId="207"/>
        <pc:sldMkLst>
          <pc:docMk/>
          <pc:sldMk cId="271856554" sldId="442"/>
        </pc:sldMkLst>
        <pc:spChg chg="mod">
          <ac:chgData name="杨 晓幸" userId="79bae93be9a3670b" providerId="LiveId" clId="{F974C593-8B12-834B-A19F-5C5F4611454F}" dt="2022-04-29T02:50:27.271" v="125" actId="20577"/>
          <ac:spMkLst>
            <pc:docMk/>
            <pc:sldMk cId="271856554" sldId="442"/>
            <ac:spMk id="3" creationId="{560E53DA-F1C4-4C9A-A8E0-04A1EDA6D48C}"/>
          </ac:spMkLst>
        </pc:spChg>
        <pc:spChg chg="mod">
          <ac:chgData name="杨 晓幸" userId="79bae93be9a3670b" providerId="LiveId" clId="{F974C593-8B12-834B-A19F-5C5F4611454F}" dt="2022-04-29T02:51:18.153" v="130" actId="207"/>
          <ac:spMkLst>
            <pc:docMk/>
            <pc:sldMk cId="271856554" sldId="442"/>
            <ac:spMk id="22" creationId="{106E0F5C-2969-41DC-93A2-D11A95A7D8AB}"/>
          </ac:spMkLst>
        </pc:spChg>
        <pc:spChg chg="mod">
          <ac:chgData name="杨 晓幸" userId="79bae93be9a3670b" providerId="LiveId" clId="{F974C593-8B12-834B-A19F-5C5F4611454F}" dt="2022-04-29T02:51:22.478" v="131" actId="207"/>
          <ac:spMkLst>
            <pc:docMk/>
            <pc:sldMk cId="271856554" sldId="442"/>
            <ac:spMk id="23" creationId="{92E52045-5236-49BD-A1ED-DD8F950C047E}"/>
          </ac:spMkLst>
        </pc:spChg>
        <pc:grpChg chg="mod">
          <ac:chgData name="杨 晓幸" userId="79bae93be9a3670b" providerId="LiveId" clId="{F974C593-8B12-834B-A19F-5C5F4611454F}" dt="2022-04-29T02:50:49.326" v="129" actId="14100"/>
          <ac:grpSpMkLst>
            <pc:docMk/>
            <pc:sldMk cId="271856554" sldId="442"/>
            <ac:grpSpMk id="7169" creationId="{FF8555FF-3A08-4577-911E-7CA71B73348D}"/>
          </ac:grpSpMkLst>
        </pc:grpChg>
        <pc:picChg chg="mod">
          <ac:chgData name="杨 晓幸" userId="79bae93be9a3670b" providerId="LiveId" clId="{F974C593-8B12-834B-A19F-5C5F4611454F}" dt="2022-04-29T02:50:47.990" v="128" actId="1076"/>
          <ac:picMkLst>
            <pc:docMk/>
            <pc:sldMk cId="271856554" sldId="442"/>
            <ac:picMk id="7170" creationId="{AE527C20-C8D5-4FB6-A38F-AB525FB271AB}"/>
          </ac:picMkLst>
        </pc:picChg>
      </pc:sldChg>
      <pc:sldChg chg="modSp mod">
        <pc:chgData name="杨 晓幸" userId="79bae93be9a3670b" providerId="LiveId" clId="{F974C593-8B12-834B-A19F-5C5F4611454F}" dt="2022-04-29T02:46:08.200" v="63" actId="1076"/>
        <pc:sldMkLst>
          <pc:docMk/>
          <pc:sldMk cId="2091629637" sldId="448"/>
        </pc:sldMkLst>
        <pc:spChg chg="mod">
          <ac:chgData name="杨 晓幸" userId="79bae93be9a3670b" providerId="LiveId" clId="{F974C593-8B12-834B-A19F-5C5F4611454F}" dt="2022-04-29T02:45:06.866" v="54" actId="1076"/>
          <ac:spMkLst>
            <pc:docMk/>
            <pc:sldMk cId="2091629637" sldId="448"/>
            <ac:spMk id="12" creationId="{E318DF2E-08DD-4572-A7ED-FD3EE8C88511}"/>
          </ac:spMkLst>
        </pc:spChg>
        <pc:picChg chg="mod">
          <ac:chgData name="杨 晓幸" userId="79bae93be9a3670b" providerId="LiveId" clId="{F974C593-8B12-834B-A19F-5C5F4611454F}" dt="2022-04-29T02:46:08.200" v="63" actId="1076"/>
          <ac:picMkLst>
            <pc:docMk/>
            <pc:sldMk cId="2091629637" sldId="448"/>
            <ac:picMk id="13" creationId="{49C7CB7E-DE90-45D1-8F76-0F1572586210}"/>
          </ac:picMkLst>
        </pc:picChg>
        <pc:picChg chg="mod">
          <ac:chgData name="杨 晓幸" userId="79bae93be9a3670b" providerId="LiveId" clId="{F974C593-8B12-834B-A19F-5C5F4611454F}" dt="2022-04-29T02:44:29.151" v="51" actId="1036"/>
          <ac:picMkLst>
            <pc:docMk/>
            <pc:sldMk cId="2091629637" sldId="448"/>
            <ac:picMk id="235529" creationId="{00000000-0000-0000-0000-000000000000}"/>
          </ac:picMkLst>
        </pc:picChg>
        <pc:picChg chg="mod">
          <ac:chgData name="杨 晓幸" userId="79bae93be9a3670b" providerId="LiveId" clId="{F974C593-8B12-834B-A19F-5C5F4611454F}" dt="2022-04-29T02:46:03.169" v="62" actId="1076"/>
          <ac:picMkLst>
            <pc:docMk/>
            <pc:sldMk cId="2091629637" sldId="448"/>
            <ac:picMk id="235531" creationId="{00000000-0000-0000-0000-000000000000}"/>
          </ac:picMkLst>
        </pc:picChg>
      </pc:sldChg>
    </pc:docChg>
  </pc:docChgLst>
  <pc:docChgLst>
    <pc:chgData name="Jason Y" userId="79bae93be9a3670b" providerId="LiveId" clId="{57F08971-DF12-45AB-81E2-3639C8A915A9}"/>
    <pc:docChg chg="undo custSel addSld delSld modSld sldOrd">
      <pc:chgData name="Jason Y" userId="79bae93be9a3670b" providerId="LiveId" clId="{57F08971-DF12-45AB-81E2-3639C8A915A9}" dt="2021-11-20T01:44:16.316" v="1079"/>
      <pc:docMkLst>
        <pc:docMk/>
      </pc:docMkLst>
      <pc:sldChg chg="del">
        <pc:chgData name="Jason Y" userId="79bae93be9a3670b" providerId="LiveId" clId="{57F08971-DF12-45AB-81E2-3639C8A915A9}" dt="2021-11-20T01:43:11.453" v="1071" actId="2696"/>
        <pc:sldMkLst>
          <pc:docMk/>
          <pc:sldMk cId="0" sldId="440"/>
        </pc:sldMkLst>
      </pc:sldChg>
      <pc:sldChg chg="modSp">
        <pc:chgData name="Jason Y" userId="79bae93be9a3670b" providerId="LiveId" clId="{57F08971-DF12-45AB-81E2-3639C8A915A9}" dt="2021-11-20T01:44:16.316" v="1079"/>
        <pc:sldMkLst>
          <pc:docMk/>
          <pc:sldMk cId="0" sldId="441"/>
        </pc:sldMkLst>
        <pc:spChg chg="mod">
          <ac:chgData name="Jason Y" userId="79bae93be9a3670b" providerId="LiveId" clId="{57F08971-DF12-45AB-81E2-3639C8A915A9}" dt="2021-11-20T01:44:16.316" v="1079"/>
          <ac:spMkLst>
            <pc:docMk/>
            <pc:sldMk cId="0" sldId="441"/>
            <ac:spMk id="6" creationId="{82BE2CB6-6FF6-48B0-8FE2-BE1E23628730}"/>
          </ac:spMkLst>
        </pc:spChg>
      </pc:sldChg>
      <pc:sldChg chg="delSp modSp mod delAnim">
        <pc:chgData name="Jason Y" userId="79bae93be9a3670b" providerId="LiveId" clId="{57F08971-DF12-45AB-81E2-3639C8A915A9}" dt="2021-11-19T11:46:16.590" v="5" actId="478"/>
        <pc:sldMkLst>
          <pc:docMk/>
          <pc:sldMk cId="1450149387" sldId="444"/>
        </pc:sldMkLst>
        <pc:spChg chg="mod">
          <ac:chgData name="Jason Y" userId="79bae93be9a3670b" providerId="LiveId" clId="{57F08971-DF12-45AB-81E2-3639C8A915A9}" dt="2021-11-19T11:45:17.716" v="1" actId="20577"/>
          <ac:spMkLst>
            <pc:docMk/>
            <pc:sldMk cId="1450149387" sldId="444"/>
            <ac:spMk id="6" creationId="{A8E8FC8C-72E0-435E-B48B-5F5A13430763}"/>
          </ac:spMkLst>
        </pc:spChg>
        <pc:spChg chg="del">
          <ac:chgData name="Jason Y" userId="79bae93be9a3670b" providerId="LiveId" clId="{57F08971-DF12-45AB-81E2-3639C8A915A9}" dt="2021-11-19T11:46:16.590" v="5" actId="478"/>
          <ac:spMkLst>
            <pc:docMk/>
            <pc:sldMk cId="1450149387" sldId="444"/>
            <ac:spMk id="9" creationId="{F1B2FBF9-0467-4645-ACAF-DC90123CE2AB}"/>
          </ac:spMkLst>
        </pc:spChg>
      </pc:sldChg>
      <pc:sldChg chg="del">
        <pc:chgData name="Jason Y" userId="79bae93be9a3670b" providerId="LiveId" clId="{57F08971-DF12-45AB-81E2-3639C8A915A9}" dt="2021-11-19T11:45:36.822" v="2" actId="47"/>
        <pc:sldMkLst>
          <pc:docMk/>
          <pc:sldMk cId="2633837178" sldId="446"/>
        </pc:sldMkLst>
      </pc:sldChg>
      <pc:sldChg chg="del">
        <pc:chgData name="Jason Y" userId="79bae93be9a3670b" providerId="LiveId" clId="{57F08971-DF12-45AB-81E2-3639C8A915A9}" dt="2021-11-19T11:45:38.947" v="3" actId="47"/>
        <pc:sldMkLst>
          <pc:docMk/>
          <pc:sldMk cId="205012615" sldId="447"/>
        </pc:sldMkLst>
      </pc:sldChg>
      <pc:sldChg chg="del">
        <pc:chgData name="Jason Y" userId="79bae93be9a3670b" providerId="LiveId" clId="{57F08971-DF12-45AB-81E2-3639C8A915A9}" dt="2021-11-19T11:46:23.379" v="6" actId="47"/>
        <pc:sldMkLst>
          <pc:docMk/>
          <pc:sldMk cId="2078994478" sldId="449"/>
        </pc:sldMkLst>
      </pc:sldChg>
      <pc:sldChg chg="modSp mod">
        <pc:chgData name="Jason Y" userId="79bae93be9a3670b" providerId="LiveId" clId="{57F08971-DF12-45AB-81E2-3639C8A915A9}" dt="2021-11-19T11:50:17.179" v="184" actId="20577"/>
        <pc:sldMkLst>
          <pc:docMk/>
          <pc:sldMk cId="3409479415" sldId="451"/>
        </pc:sldMkLst>
        <pc:spChg chg="mod">
          <ac:chgData name="Jason Y" userId="79bae93be9a3670b" providerId="LiveId" clId="{57F08971-DF12-45AB-81E2-3639C8A915A9}" dt="2021-11-19T11:50:17.179" v="184" actId="20577"/>
          <ac:spMkLst>
            <pc:docMk/>
            <pc:sldMk cId="3409479415" sldId="451"/>
            <ac:spMk id="25" creationId="{3B286325-8950-459C-8F7A-A09BC17B3FF4}"/>
          </ac:spMkLst>
        </pc:spChg>
      </pc:sldChg>
      <pc:sldChg chg="addSp modSp mod">
        <pc:chgData name="Jason Y" userId="79bae93be9a3670b" providerId="LiveId" clId="{57F08971-DF12-45AB-81E2-3639C8A915A9}" dt="2021-11-19T11:51:25.219" v="207" actId="207"/>
        <pc:sldMkLst>
          <pc:docMk/>
          <pc:sldMk cId="3974402199" sldId="452"/>
        </pc:sldMkLst>
        <pc:spChg chg="add mod">
          <ac:chgData name="Jason Y" userId="79bae93be9a3670b" providerId="LiveId" clId="{57F08971-DF12-45AB-81E2-3639C8A915A9}" dt="2021-11-19T11:51:25.219" v="207" actId="207"/>
          <ac:spMkLst>
            <pc:docMk/>
            <pc:sldMk cId="3974402199" sldId="452"/>
            <ac:spMk id="8" creationId="{1BD11061-66A7-4429-A32E-0BC98B1BF4AA}"/>
          </ac:spMkLst>
        </pc:spChg>
      </pc:sldChg>
      <pc:sldChg chg="del">
        <pc:chgData name="Jason Y" userId="79bae93be9a3670b" providerId="LiveId" clId="{57F08971-DF12-45AB-81E2-3639C8A915A9}" dt="2021-11-19T11:45:45.316" v="4" actId="47"/>
        <pc:sldMkLst>
          <pc:docMk/>
          <pc:sldMk cId="4135001506" sldId="453"/>
        </pc:sldMkLst>
      </pc:sldChg>
      <pc:sldChg chg="addSp delSp modSp mod ord">
        <pc:chgData name="Jason Y" userId="79bae93be9a3670b" providerId="LiveId" clId="{57F08971-DF12-45AB-81E2-3639C8A915A9}" dt="2021-11-20T01:26:48.183" v="805" actId="1076"/>
        <pc:sldMkLst>
          <pc:docMk/>
          <pc:sldMk cId="3169627916" sldId="454"/>
        </pc:sldMkLst>
        <pc:spChg chg="del">
          <ac:chgData name="Jason Y" userId="79bae93be9a3670b" providerId="LiveId" clId="{57F08971-DF12-45AB-81E2-3639C8A915A9}" dt="2021-11-19T11:52:12.459" v="221" actId="21"/>
          <ac:spMkLst>
            <pc:docMk/>
            <pc:sldMk cId="3169627916" sldId="454"/>
            <ac:spMk id="2" creationId="{5DC753DF-9431-43FF-B41F-5872E34ADC45}"/>
          </ac:spMkLst>
        </pc:spChg>
        <pc:spChg chg="mod">
          <ac:chgData name="Jason Y" userId="79bae93be9a3670b" providerId="LiveId" clId="{57F08971-DF12-45AB-81E2-3639C8A915A9}" dt="2021-11-19T11:55:00.773" v="302"/>
          <ac:spMkLst>
            <pc:docMk/>
            <pc:sldMk cId="3169627916" sldId="454"/>
            <ac:spMk id="3" creationId="{7B37338A-D738-4F5C-B0A3-2B1039DEDC23}"/>
          </ac:spMkLst>
        </pc:spChg>
        <pc:spChg chg="del">
          <ac:chgData name="Jason Y" userId="79bae93be9a3670b" providerId="LiveId" clId="{57F08971-DF12-45AB-81E2-3639C8A915A9}" dt="2021-11-19T11:52:12.459" v="221" actId="21"/>
          <ac:spMkLst>
            <pc:docMk/>
            <pc:sldMk cId="3169627916" sldId="454"/>
            <ac:spMk id="7" creationId="{56AD459B-DA74-4D3D-83F4-ABA64DEF214C}"/>
          </ac:spMkLst>
        </pc:spChg>
        <pc:spChg chg="del">
          <ac:chgData name="Jason Y" userId="79bae93be9a3670b" providerId="LiveId" clId="{57F08971-DF12-45AB-81E2-3639C8A915A9}" dt="2021-11-19T11:52:12.459" v="221" actId="21"/>
          <ac:spMkLst>
            <pc:docMk/>
            <pc:sldMk cId="3169627916" sldId="454"/>
            <ac:spMk id="8" creationId="{AC6BE23C-CA7B-4E8B-B84B-092A08A1E8D1}"/>
          </ac:spMkLst>
        </pc:spChg>
        <pc:spChg chg="del">
          <ac:chgData name="Jason Y" userId="79bae93be9a3670b" providerId="LiveId" clId="{57F08971-DF12-45AB-81E2-3639C8A915A9}" dt="2021-11-19T11:52:12.459" v="221" actId="21"/>
          <ac:spMkLst>
            <pc:docMk/>
            <pc:sldMk cId="3169627916" sldId="454"/>
            <ac:spMk id="9" creationId="{36EA9079-E143-4B18-8779-1CC9DE6A1505}"/>
          </ac:spMkLst>
        </pc:spChg>
        <pc:spChg chg="add del mod">
          <ac:chgData name="Jason Y" userId="79bae93be9a3670b" providerId="LiveId" clId="{57F08971-DF12-45AB-81E2-3639C8A915A9}" dt="2021-11-19T12:02:44.356" v="562" actId="1076"/>
          <ac:spMkLst>
            <pc:docMk/>
            <pc:sldMk cId="3169627916" sldId="454"/>
            <ac:spMk id="10" creationId="{ECFD8860-7D8F-4498-A2A7-A6476855B570}"/>
          </ac:spMkLst>
        </pc:spChg>
        <pc:spChg chg="add del mod">
          <ac:chgData name="Jason Y" userId="79bae93be9a3670b" providerId="LiveId" clId="{57F08971-DF12-45AB-81E2-3639C8A915A9}" dt="2021-11-19T11:56:06.174" v="344" actId="478"/>
          <ac:spMkLst>
            <pc:docMk/>
            <pc:sldMk cId="3169627916" sldId="454"/>
            <ac:spMk id="11" creationId="{A804FDF0-1BA5-4B5F-BC4C-D28CF17D1406}"/>
          </ac:spMkLst>
        </pc:spChg>
        <pc:spChg chg="add mod">
          <ac:chgData name="Jason Y" userId="79bae93be9a3670b" providerId="LiveId" clId="{57F08971-DF12-45AB-81E2-3639C8A915A9}" dt="2021-11-19T12:03:59.122" v="570" actId="1076"/>
          <ac:spMkLst>
            <pc:docMk/>
            <pc:sldMk cId="3169627916" sldId="454"/>
            <ac:spMk id="12" creationId="{B9FFDFFF-B8B1-4A01-899B-A3D775BA85F3}"/>
          </ac:spMkLst>
        </pc:spChg>
        <pc:spChg chg="add mod">
          <ac:chgData name="Jason Y" userId="79bae93be9a3670b" providerId="LiveId" clId="{57F08971-DF12-45AB-81E2-3639C8A915A9}" dt="2021-11-19T12:03:59.122" v="570" actId="1076"/>
          <ac:spMkLst>
            <pc:docMk/>
            <pc:sldMk cId="3169627916" sldId="454"/>
            <ac:spMk id="13" creationId="{2BD1D56F-F2FC-42A8-974A-44A5A434AA85}"/>
          </ac:spMkLst>
        </pc:spChg>
        <pc:spChg chg="add mod">
          <ac:chgData name="Jason Y" userId="79bae93be9a3670b" providerId="LiveId" clId="{57F08971-DF12-45AB-81E2-3639C8A915A9}" dt="2021-11-19T12:04:33.632" v="589" actId="1076"/>
          <ac:spMkLst>
            <pc:docMk/>
            <pc:sldMk cId="3169627916" sldId="454"/>
            <ac:spMk id="14" creationId="{23A33EDE-6999-42F4-8DB9-9ABB4FF5ED36}"/>
          </ac:spMkLst>
        </pc:spChg>
        <pc:spChg chg="add mod">
          <ac:chgData name="Jason Y" userId="79bae93be9a3670b" providerId="LiveId" clId="{57F08971-DF12-45AB-81E2-3639C8A915A9}" dt="2021-11-20T01:26:48.183" v="805" actId="1076"/>
          <ac:spMkLst>
            <pc:docMk/>
            <pc:sldMk cId="3169627916" sldId="454"/>
            <ac:spMk id="15" creationId="{D681FA14-6D2C-48D2-B3E7-013FC690AE60}"/>
          </ac:spMkLst>
        </pc:spChg>
        <pc:spChg chg="add mod">
          <ac:chgData name="Jason Y" userId="79bae93be9a3670b" providerId="LiveId" clId="{57F08971-DF12-45AB-81E2-3639C8A915A9}" dt="2021-11-20T01:26:44.184" v="804" actId="208"/>
          <ac:spMkLst>
            <pc:docMk/>
            <pc:sldMk cId="3169627916" sldId="454"/>
            <ac:spMk id="16" creationId="{0C67171E-280A-4116-923C-C6B743A4E89A}"/>
          </ac:spMkLst>
        </pc:spChg>
        <pc:spChg chg="add del mod">
          <ac:chgData name="Jason Y" userId="79bae93be9a3670b" providerId="LiveId" clId="{57F08971-DF12-45AB-81E2-3639C8A915A9}" dt="2021-11-19T12:12:47.860" v="638"/>
          <ac:spMkLst>
            <pc:docMk/>
            <pc:sldMk cId="3169627916" sldId="454"/>
            <ac:spMk id="20" creationId="{5C13497F-4CFB-4BCC-848C-1D8A10A3325F}"/>
          </ac:spMkLst>
        </pc:spChg>
        <pc:grpChg chg="add mod">
          <ac:chgData name="Jason Y" userId="79bae93be9a3670b" providerId="LiveId" clId="{57F08971-DF12-45AB-81E2-3639C8A915A9}" dt="2021-11-20T01:26:35.196" v="803" actId="1076"/>
          <ac:grpSpMkLst>
            <pc:docMk/>
            <pc:sldMk cId="3169627916" sldId="454"/>
            <ac:grpSpMk id="2" creationId="{18512B6F-F5CB-41F9-A638-B640496D7135}"/>
          </ac:grpSpMkLst>
        </pc:grpChg>
        <pc:grpChg chg="add del mod">
          <ac:chgData name="Jason Y" userId="79bae93be9a3670b" providerId="LiveId" clId="{57F08971-DF12-45AB-81E2-3639C8A915A9}" dt="2021-11-19T12:11:27.743" v="605" actId="21"/>
          <ac:grpSpMkLst>
            <pc:docMk/>
            <pc:sldMk cId="3169627916" sldId="454"/>
            <ac:grpSpMk id="16" creationId="{FC21E5A9-AB97-4206-A566-1D5BC9A4BFB4}"/>
          </ac:grpSpMkLst>
        </pc:grpChg>
        <pc:graphicFrameChg chg="del">
          <ac:chgData name="Jason Y" userId="79bae93be9a3670b" providerId="LiveId" clId="{57F08971-DF12-45AB-81E2-3639C8A915A9}" dt="2021-11-19T11:52:12.459" v="221" actId="21"/>
          <ac:graphicFrameMkLst>
            <pc:docMk/>
            <pc:sldMk cId="3169627916" sldId="454"/>
            <ac:graphicFrameMk id="4" creationId="{188E4594-3730-425B-A9EC-3E174C247C55}"/>
          </ac:graphicFrameMkLst>
        </pc:graphicFrameChg>
        <pc:picChg chg="del">
          <ac:chgData name="Jason Y" userId="79bae93be9a3670b" providerId="LiveId" clId="{57F08971-DF12-45AB-81E2-3639C8A915A9}" dt="2021-11-19T11:52:12.459" v="221" actId="21"/>
          <ac:picMkLst>
            <pc:docMk/>
            <pc:sldMk cId="3169627916" sldId="454"/>
            <ac:picMk id="5" creationId="{B94DCA3F-B4AB-4623-88E8-81A9AA05CB81}"/>
          </ac:picMkLst>
        </pc:picChg>
        <pc:picChg chg="del">
          <ac:chgData name="Jason Y" userId="79bae93be9a3670b" providerId="LiveId" clId="{57F08971-DF12-45AB-81E2-3639C8A915A9}" dt="2021-11-19T11:52:12.459" v="221" actId="21"/>
          <ac:picMkLst>
            <pc:docMk/>
            <pc:sldMk cId="3169627916" sldId="454"/>
            <ac:picMk id="6" creationId="{7BB2BA55-D3DE-4FF4-8351-43911E24D736}"/>
          </ac:picMkLst>
        </pc:picChg>
        <pc:picChg chg="add mod modCrop">
          <ac:chgData name="Jason Y" userId="79bae93be9a3670b" providerId="LiveId" clId="{57F08971-DF12-45AB-81E2-3639C8A915A9}" dt="2021-11-20T01:24:55.932" v="776" actId="164"/>
          <ac:picMkLst>
            <pc:docMk/>
            <pc:sldMk cId="3169627916" sldId="454"/>
            <ac:picMk id="7" creationId="{FD88C173-FA83-4CFF-8303-DE214AE31E6D}"/>
          </ac:picMkLst>
        </pc:picChg>
        <pc:picChg chg="add mod modCrop">
          <ac:chgData name="Jason Y" userId="79bae93be9a3670b" providerId="LiveId" clId="{57F08971-DF12-45AB-81E2-3639C8A915A9}" dt="2021-11-20T01:24:55.932" v="776" actId="164"/>
          <ac:picMkLst>
            <pc:docMk/>
            <pc:sldMk cId="3169627916" sldId="454"/>
            <ac:picMk id="8" creationId="{167D03E4-709E-4AED-9A80-3B168D378022}"/>
          </ac:picMkLst>
        </pc:picChg>
        <pc:picChg chg="add mod modCrop">
          <ac:chgData name="Jason Y" userId="79bae93be9a3670b" providerId="LiveId" clId="{57F08971-DF12-45AB-81E2-3639C8A915A9}" dt="2021-11-20T01:24:55.932" v="776" actId="164"/>
          <ac:picMkLst>
            <pc:docMk/>
            <pc:sldMk cId="3169627916" sldId="454"/>
            <ac:picMk id="9" creationId="{33B73592-E421-4BE8-8278-C1DC79C7B94B}"/>
          </ac:picMkLst>
        </pc:picChg>
        <pc:picChg chg="add del mod">
          <ac:chgData name="Jason Y" userId="79bae93be9a3670b" providerId="LiveId" clId="{57F08971-DF12-45AB-81E2-3639C8A915A9}" dt="2021-11-20T01:25:19.566" v="779"/>
          <ac:picMkLst>
            <pc:docMk/>
            <pc:sldMk cId="3169627916" sldId="454"/>
            <ac:picMk id="11" creationId="{C4C76B89-2008-456C-A4B7-68B9E2C8B63C}"/>
          </ac:picMkLst>
        </pc:picChg>
        <pc:picChg chg="add del mod">
          <ac:chgData name="Jason Y" userId="79bae93be9a3670b" providerId="LiveId" clId="{57F08971-DF12-45AB-81E2-3639C8A915A9}" dt="2021-11-19T12:11:12.038" v="598" actId="21"/>
          <ac:picMkLst>
            <pc:docMk/>
            <pc:sldMk cId="3169627916" sldId="454"/>
            <ac:picMk id="15" creationId="{024C11A1-2DF8-4BEB-94D5-55175E4ADA4E}"/>
          </ac:picMkLst>
        </pc:picChg>
        <pc:picChg chg="mod">
          <ac:chgData name="Jason Y" userId="79bae93be9a3670b" providerId="LiveId" clId="{57F08971-DF12-45AB-81E2-3639C8A915A9}" dt="2021-11-19T12:11:01.049" v="595"/>
          <ac:picMkLst>
            <pc:docMk/>
            <pc:sldMk cId="3169627916" sldId="454"/>
            <ac:picMk id="17" creationId="{C5AA57DC-B98D-418D-8E89-5544F9B420D3}"/>
          </ac:picMkLst>
        </pc:picChg>
        <pc:picChg chg="mod">
          <ac:chgData name="Jason Y" userId="79bae93be9a3670b" providerId="LiveId" clId="{57F08971-DF12-45AB-81E2-3639C8A915A9}" dt="2021-11-19T12:11:01.049" v="595"/>
          <ac:picMkLst>
            <pc:docMk/>
            <pc:sldMk cId="3169627916" sldId="454"/>
            <ac:picMk id="18" creationId="{525CE409-789C-4340-8CE4-B4AD0CB964F0}"/>
          </ac:picMkLst>
        </pc:picChg>
        <pc:picChg chg="mod">
          <ac:chgData name="Jason Y" userId="79bae93be9a3670b" providerId="LiveId" clId="{57F08971-DF12-45AB-81E2-3639C8A915A9}" dt="2021-11-19T12:11:01.049" v="595"/>
          <ac:picMkLst>
            <pc:docMk/>
            <pc:sldMk cId="3169627916" sldId="454"/>
            <ac:picMk id="19" creationId="{1A5E9186-DE73-4C03-B528-3A3D718A1BB7}"/>
          </ac:picMkLst>
        </pc:picChg>
      </pc:sldChg>
      <pc:sldChg chg="addSp delSp modSp mod">
        <pc:chgData name="Jason Y" userId="79bae93be9a3670b" providerId="LiveId" clId="{57F08971-DF12-45AB-81E2-3639C8A915A9}" dt="2021-11-19T11:54:19.564" v="288" actId="207"/>
        <pc:sldMkLst>
          <pc:docMk/>
          <pc:sldMk cId="545818167" sldId="455"/>
        </pc:sldMkLst>
        <pc:spChg chg="del">
          <ac:chgData name="Jason Y" userId="79bae93be9a3670b" providerId="LiveId" clId="{57F08971-DF12-45AB-81E2-3639C8A915A9}" dt="2021-11-19T11:51:56.900" v="220" actId="478"/>
          <ac:spMkLst>
            <pc:docMk/>
            <pc:sldMk cId="545818167" sldId="455"/>
            <ac:spMk id="2" creationId="{D478EE60-8A1C-4106-9D4B-5C5F634FA6C3}"/>
          </ac:spMkLst>
        </pc:spChg>
        <pc:spChg chg="add mod">
          <ac:chgData name="Jason Y" userId="79bae93be9a3670b" providerId="LiveId" clId="{57F08971-DF12-45AB-81E2-3639C8A915A9}" dt="2021-11-19T11:51:53.978" v="219"/>
          <ac:spMkLst>
            <pc:docMk/>
            <pc:sldMk cId="545818167" sldId="455"/>
            <ac:spMk id="4" creationId="{4F830978-54FF-4D12-BE6D-AA8586560F53}"/>
          </ac:spMkLst>
        </pc:spChg>
        <pc:spChg chg="add mod">
          <ac:chgData name="Jason Y" userId="79bae93be9a3670b" providerId="LiveId" clId="{57F08971-DF12-45AB-81E2-3639C8A915A9}" dt="2021-11-19T11:52:22.682" v="223" actId="1076"/>
          <ac:spMkLst>
            <pc:docMk/>
            <pc:sldMk cId="545818167" sldId="455"/>
            <ac:spMk id="8" creationId="{0E52C61B-DAE7-4FBF-950B-A295BA88B5E4}"/>
          </ac:spMkLst>
        </pc:spChg>
        <pc:spChg chg="add mod">
          <ac:chgData name="Jason Y" userId="79bae93be9a3670b" providerId="LiveId" clId="{57F08971-DF12-45AB-81E2-3639C8A915A9}" dt="2021-11-19T11:52:22.682" v="223" actId="1076"/>
          <ac:spMkLst>
            <pc:docMk/>
            <pc:sldMk cId="545818167" sldId="455"/>
            <ac:spMk id="9" creationId="{3841C3AE-2477-454C-B3DD-60DE1D0F39CB}"/>
          </ac:spMkLst>
        </pc:spChg>
        <pc:spChg chg="add mod">
          <ac:chgData name="Jason Y" userId="79bae93be9a3670b" providerId="LiveId" clId="{57F08971-DF12-45AB-81E2-3639C8A915A9}" dt="2021-11-19T11:52:22.682" v="223" actId="1076"/>
          <ac:spMkLst>
            <pc:docMk/>
            <pc:sldMk cId="545818167" sldId="455"/>
            <ac:spMk id="10" creationId="{4F3E3762-7151-491C-91CC-D5DB5AA988F7}"/>
          </ac:spMkLst>
        </pc:spChg>
        <pc:spChg chg="add mod">
          <ac:chgData name="Jason Y" userId="79bae93be9a3670b" providerId="LiveId" clId="{57F08971-DF12-45AB-81E2-3639C8A915A9}" dt="2021-11-19T11:52:22.682" v="223" actId="1076"/>
          <ac:spMkLst>
            <pc:docMk/>
            <pc:sldMk cId="545818167" sldId="455"/>
            <ac:spMk id="11" creationId="{0160982C-EB7A-471E-A844-5810B2369415}"/>
          </ac:spMkLst>
        </pc:spChg>
        <pc:spChg chg="add mod">
          <ac:chgData name="Jason Y" userId="79bae93be9a3670b" providerId="LiveId" clId="{57F08971-DF12-45AB-81E2-3639C8A915A9}" dt="2021-11-19T11:54:19.564" v="288" actId="207"/>
          <ac:spMkLst>
            <pc:docMk/>
            <pc:sldMk cId="545818167" sldId="455"/>
            <ac:spMk id="12" creationId="{750E6DC1-D041-4B72-A48D-CBA7DD335387}"/>
          </ac:spMkLst>
        </pc:spChg>
        <pc:graphicFrameChg chg="add mod">
          <ac:chgData name="Jason Y" userId="79bae93be9a3670b" providerId="LiveId" clId="{57F08971-DF12-45AB-81E2-3639C8A915A9}" dt="2021-11-19T11:52:22.682" v="223" actId="1076"/>
          <ac:graphicFrameMkLst>
            <pc:docMk/>
            <pc:sldMk cId="545818167" sldId="455"/>
            <ac:graphicFrameMk id="5" creationId="{4BCAB369-A411-4B49-9CDF-B9CDDA104F06}"/>
          </ac:graphicFrameMkLst>
        </pc:graphicFrameChg>
        <pc:picChg chg="add mod">
          <ac:chgData name="Jason Y" userId="79bae93be9a3670b" providerId="LiveId" clId="{57F08971-DF12-45AB-81E2-3639C8A915A9}" dt="2021-11-19T11:52:22.682" v="223" actId="1076"/>
          <ac:picMkLst>
            <pc:docMk/>
            <pc:sldMk cId="545818167" sldId="455"/>
            <ac:picMk id="6" creationId="{5B58AB6C-F832-4405-91FF-85F8915F7BD4}"/>
          </ac:picMkLst>
        </pc:picChg>
        <pc:picChg chg="add mod">
          <ac:chgData name="Jason Y" userId="79bae93be9a3670b" providerId="LiveId" clId="{57F08971-DF12-45AB-81E2-3639C8A915A9}" dt="2021-11-19T11:52:22.682" v="223" actId="1076"/>
          <ac:picMkLst>
            <pc:docMk/>
            <pc:sldMk cId="545818167" sldId="455"/>
            <ac:picMk id="7" creationId="{DFA23B41-0C56-4B02-B9D3-46DFF77E69D1}"/>
          </ac:picMkLst>
        </pc:picChg>
      </pc:sldChg>
      <pc:sldChg chg="addSp delSp modSp new mod">
        <pc:chgData name="Jason Y" userId="79bae93be9a3670b" providerId="LiveId" clId="{57F08971-DF12-45AB-81E2-3639C8A915A9}" dt="2021-11-20T01:29:45.343" v="812"/>
        <pc:sldMkLst>
          <pc:docMk/>
          <pc:sldMk cId="385702885" sldId="456"/>
        </pc:sldMkLst>
        <pc:spChg chg="del">
          <ac:chgData name="Jason Y" userId="79bae93be9a3670b" providerId="LiveId" clId="{57F08971-DF12-45AB-81E2-3639C8A915A9}" dt="2021-11-19T12:11:14.895" v="599" actId="478"/>
          <ac:spMkLst>
            <pc:docMk/>
            <pc:sldMk cId="385702885" sldId="456"/>
            <ac:spMk id="2" creationId="{468D98FF-2F71-4E5C-96B8-55CDF96999CC}"/>
          </ac:spMkLst>
        </pc:spChg>
        <pc:spChg chg="add mod">
          <ac:chgData name="Jason Y" userId="79bae93be9a3670b" providerId="LiveId" clId="{57F08971-DF12-45AB-81E2-3639C8A915A9}" dt="2021-11-19T12:12:28.676" v="634" actId="1076"/>
          <ac:spMkLst>
            <pc:docMk/>
            <pc:sldMk cId="385702885" sldId="456"/>
            <ac:spMk id="8" creationId="{096C9731-CAEA-40CC-8D41-BD65AED9C383}"/>
          </ac:spMkLst>
        </pc:spChg>
        <pc:spChg chg="add mod">
          <ac:chgData name="Jason Y" userId="79bae93be9a3670b" providerId="LiveId" clId="{57F08971-DF12-45AB-81E2-3639C8A915A9}" dt="2021-11-19T12:15:19.714" v="739"/>
          <ac:spMkLst>
            <pc:docMk/>
            <pc:sldMk cId="385702885" sldId="456"/>
            <ac:spMk id="9" creationId="{BAA1A5EF-8AD8-4D1D-80DE-4E471AE9DA94}"/>
          </ac:spMkLst>
        </pc:spChg>
        <pc:spChg chg="add mod">
          <ac:chgData name="Jason Y" userId="79bae93be9a3670b" providerId="LiveId" clId="{57F08971-DF12-45AB-81E2-3639C8A915A9}" dt="2021-11-19T12:13:19.233" v="655" actId="20577"/>
          <ac:spMkLst>
            <pc:docMk/>
            <pc:sldMk cId="385702885" sldId="456"/>
            <ac:spMk id="10" creationId="{32FE1059-51D3-4C54-8F4E-779E0F17F899}"/>
          </ac:spMkLst>
        </pc:spChg>
        <pc:grpChg chg="add del mod">
          <ac:chgData name="Jason Y" userId="79bae93be9a3670b" providerId="LiveId" clId="{57F08971-DF12-45AB-81E2-3639C8A915A9}" dt="2021-11-19T14:03:26.102" v="742" actId="165"/>
          <ac:grpSpMkLst>
            <pc:docMk/>
            <pc:sldMk cId="385702885" sldId="456"/>
            <ac:grpSpMk id="4" creationId="{6560AAED-7459-49F4-BAF7-A90E79543765}"/>
          </ac:grpSpMkLst>
        </pc:grpChg>
        <pc:picChg chg="add mod">
          <ac:chgData name="Jason Y" userId="79bae93be9a3670b" providerId="LiveId" clId="{57F08971-DF12-45AB-81E2-3639C8A915A9}" dt="2021-11-19T12:11:43.669" v="611" actId="1076"/>
          <ac:picMkLst>
            <pc:docMk/>
            <pc:sldMk cId="385702885" sldId="456"/>
            <ac:picMk id="3" creationId="{A2CE2772-E372-42EE-BAEA-9B458E0F6ECA}"/>
          </ac:picMkLst>
        </pc:picChg>
        <pc:picChg chg="add del mod">
          <ac:chgData name="Jason Y" userId="79bae93be9a3670b" providerId="LiveId" clId="{57F08971-DF12-45AB-81E2-3639C8A915A9}" dt="2021-11-20T01:29:45.343" v="812"/>
          <ac:picMkLst>
            <pc:docMk/>
            <pc:sldMk cId="385702885" sldId="456"/>
            <ac:picMk id="4" creationId="{7833222B-9FD6-4B56-87DD-B44E9B7E7AB8}"/>
          </ac:picMkLst>
        </pc:picChg>
        <pc:picChg chg="add del mod topLvl modCrop">
          <ac:chgData name="Jason Y" userId="79bae93be9a3670b" providerId="LiveId" clId="{57F08971-DF12-45AB-81E2-3639C8A915A9}" dt="2021-11-19T14:03:44.516" v="744" actId="732"/>
          <ac:picMkLst>
            <pc:docMk/>
            <pc:sldMk cId="385702885" sldId="456"/>
            <ac:picMk id="5" creationId="{CBB408F6-DDEE-475D-B503-1593A8D13E2B}"/>
          </ac:picMkLst>
        </pc:picChg>
        <pc:picChg chg="mod topLvl">
          <ac:chgData name="Jason Y" userId="79bae93be9a3670b" providerId="LiveId" clId="{57F08971-DF12-45AB-81E2-3639C8A915A9}" dt="2021-11-19T14:03:26.102" v="742" actId="165"/>
          <ac:picMkLst>
            <pc:docMk/>
            <pc:sldMk cId="385702885" sldId="456"/>
            <ac:picMk id="6" creationId="{E2E96BCB-D3BD-49C3-B712-616775FAC809}"/>
          </ac:picMkLst>
        </pc:picChg>
        <pc:picChg chg="mod topLvl">
          <ac:chgData name="Jason Y" userId="79bae93be9a3670b" providerId="LiveId" clId="{57F08971-DF12-45AB-81E2-3639C8A915A9}" dt="2021-11-19T14:03:26.102" v="742" actId="165"/>
          <ac:picMkLst>
            <pc:docMk/>
            <pc:sldMk cId="385702885" sldId="456"/>
            <ac:picMk id="7" creationId="{CAF042C4-74EB-4FDD-A6F0-661E72397752}"/>
          </ac:picMkLst>
        </pc:picChg>
        <pc:picChg chg="add mod modCrop">
          <ac:chgData name="Jason Y" userId="79bae93be9a3670b" providerId="LiveId" clId="{57F08971-DF12-45AB-81E2-3639C8A915A9}" dt="2021-11-19T14:05:34.069" v="755" actId="732"/>
          <ac:picMkLst>
            <pc:docMk/>
            <pc:sldMk cId="385702885" sldId="456"/>
            <ac:picMk id="12" creationId="{FF01ECA1-2CD8-4F4D-86DB-8BFDABB0DF59}"/>
          </ac:picMkLst>
        </pc:picChg>
      </pc:sldChg>
      <pc:sldChg chg="addSp delSp modSp new mod">
        <pc:chgData name="Jason Y" userId="79bae93be9a3670b" providerId="LiveId" clId="{57F08971-DF12-45AB-81E2-3639C8A915A9}" dt="2021-11-20T01:42:56.217" v="1070" actId="1076"/>
        <pc:sldMkLst>
          <pc:docMk/>
          <pc:sldMk cId="330170020" sldId="457"/>
        </pc:sldMkLst>
        <pc:spChg chg="del">
          <ac:chgData name="Jason Y" userId="79bae93be9a3670b" providerId="LiveId" clId="{57F08971-DF12-45AB-81E2-3639C8A915A9}" dt="2021-11-20T01:28:28.129" v="810" actId="478"/>
          <ac:spMkLst>
            <pc:docMk/>
            <pc:sldMk cId="330170020" sldId="457"/>
            <ac:spMk id="2" creationId="{13DDE23E-45DC-4B22-A655-633971D1A11E}"/>
          </ac:spMkLst>
        </pc:spChg>
        <pc:spChg chg="add mod">
          <ac:chgData name="Jason Y" userId="79bae93be9a3670b" providerId="LiveId" clId="{57F08971-DF12-45AB-81E2-3639C8A915A9}" dt="2021-11-20T01:28:25.217" v="809" actId="20577"/>
          <ac:spMkLst>
            <pc:docMk/>
            <pc:sldMk cId="330170020" sldId="457"/>
            <ac:spMk id="3" creationId="{B1D734CA-7721-4F2D-A6E9-15F53B982930}"/>
          </ac:spMkLst>
        </pc:spChg>
        <pc:spChg chg="add mod">
          <ac:chgData name="Jason Y" userId="79bae93be9a3670b" providerId="LiveId" clId="{57F08971-DF12-45AB-81E2-3639C8A915A9}" dt="2021-11-20T01:37:17.240" v="888" actId="164"/>
          <ac:spMkLst>
            <pc:docMk/>
            <pc:sldMk cId="330170020" sldId="457"/>
            <ac:spMk id="12" creationId="{36DCE9A4-B5F0-4431-9487-A42E3A991C3A}"/>
          </ac:spMkLst>
        </pc:spChg>
        <pc:spChg chg="add mod">
          <ac:chgData name="Jason Y" userId="79bae93be9a3670b" providerId="LiveId" clId="{57F08971-DF12-45AB-81E2-3639C8A915A9}" dt="2021-11-20T01:38:05.899" v="939"/>
          <ac:spMkLst>
            <pc:docMk/>
            <pc:sldMk cId="330170020" sldId="457"/>
            <ac:spMk id="14" creationId="{85860B7A-97DA-40E8-8AE4-744766A1360A}"/>
          </ac:spMkLst>
        </pc:spChg>
        <pc:spChg chg="add mod">
          <ac:chgData name="Jason Y" userId="79bae93be9a3670b" providerId="LiveId" clId="{57F08971-DF12-45AB-81E2-3639C8A915A9}" dt="2021-11-20T01:39:04.844" v="978" actId="207"/>
          <ac:spMkLst>
            <pc:docMk/>
            <pc:sldMk cId="330170020" sldId="457"/>
            <ac:spMk id="15" creationId="{A8472CAE-A2BC-4DEB-B477-9E07D8BDB0A5}"/>
          </ac:spMkLst>
        </pc:spChg>
        <pc:spChg chg="add mod">
          <ac:chgData name="Jason Y" userId="79bae93be9a3670b" providerId="LiveId" clId="{57F08971-DF12-45AB-81E2-3639C8A915A9}" dt="2021-11-20T01:42:53.823" v="1069" actId="164"/>
          <ac:spMkLst>
            <pc:docMk/>
            <pc:sldMk cId="330170020" sldId="457"/>
            <ac:spMk id="16" creationId="{A6647EE2-4BA6-45AC-94B7-61E459734640}"/>
          </ac:spMkLst>
        </pc:spChg>
        <pc:spChg chg="add mod">
          <ac:chgData name="Jason Y" userId="79bae93be9a3670b" providerId="LiveId" clId="{57F08971-DF12-45AB-81E2-3639C8A915A9}" dt="2021-11-20T01:42:53.823" v="1069" actId="164"/>
          <ac:spMkLst>
            <pc:docMk/>
            <pc:sldMk cId="330170020" sldId="457"/>
            <ac:spMk id="17" creationId="{60358D08-E336-4B6B-BB16-82014FC1933A}"/>
          </ac:spMkLst>
        </pc:spChg>
        <pc:spChg chg="add mod">
          <ac:chgData name="Jason Y" userId="79bae93be9a3670b" providerId="LiveId" clId="{57F08971-DF12-45AB-81E2-3639C8A915A9}" dt="2021-11-20T01:42:53.823" v="1069" actId="164"/>
          <ac:spMkLst>
            <pc:docMk/>
            <pc:sldMk cId="330170020" sldId="457"/>
            <ac:spMk id="18" creationId="{07158F98-4D94-4FAC-80BB-7343F3F4DC5C}"/>
          </ac:spMkLst>
        </pc:spChg>
        <pc:grpChg chg="add mod">
          <ac:chgData name="Jason Y" userId="79bae93be9a3670b" providerId="LiveId" clId="{57F08971-DF12-45AB-81E2-3639C8A915A9}" dt="2021-11-20T01:37:22.897" v="889" actId="1076"/>
          <ac:grpSpMkLst>
            <pc:docMk/>
            <pc:sldMk cId="330170020" sldId="457"/>
            <ac:grpSpMk id="13" creationId="{FA41C6E5-643B-451C-A26B-E7996BC0AECC}"/>
          </ac:grpSpMkLst>
        </pc:grpChg>
        <pc:grpChg chg="add mod">
          <ac:chgData name="Jason Y" userId="79bae93be9a3670b" providerId="LiveId" clId="{57F08971-DF12-45AB-81E2-3639C8A915A9}" dt="2021-11-20T01:42:56.217" v="1070" actId="1076"/>
          <ac:grpSpMkLst>
            <pc:docMk/>
            <pc:sldMk cId="330170020" sldId="457"/>
            <ac:grpSpMk id="19" creationId="{5848C034-F675-4253-9F78-6917EE51F249}"/>
          </ac:grpSpMkLst>
        </pc:grpChg>
        <pc:picChg chg="add mod modCrop">
          <ac:chgData name="Jason Y" userId="79bae93be9a3670b" providerId="LiveId" clId="{57F08971-DF12-45AB-81E2-3639C8A915A9}" dt="2021-11-20T01:37:17.240" v="888" actId="164"/>
          <ac:picMkLst>
            <pc:docMk/>
            <pc:sldMk cId="330170020" sldId="457"/>
            <ac:picMk id="5" creationId="{E7D3B200-DF7C-4B0F-91CF-C534B029EA14}"/>
          </ac:picMkLst>
        </pc:picChg>
        <pc:picChg chg="add mod modCrop">
          <ac:chgData name="Jason Y" userId="79bae93be9a3670b" providerId="LiveId" clId="{57F08971-DF12-45AB-81E2-3639C8A915A9}" dt="2021-11-20T01:37:17.240" v="888" actId="164"/>
          <ac:picMkLst>
            <pc:docMk/>
            <pc:sldMk cId="330170020" sldId="457"/>
            <ac:picMk id="7" creationId="{D506F43E-7BFE-4233-8940-1C7A26C741EC}"/>
          </ac:picMkLst>
        </pc:picChg>
        <pc:picChg chg="add mod modCrop">
          <ac:chgData name="Jason Y" userId="79bae93be9a3670b" providerId="LiveId" clId="{57F08971-DF12-45AB-81E2-3639C8A915A9}" dt="2021-11-20T01:37:17.240" v="888" actId="164"/>
          <ac:picMkLst>
            <pc:docMk/>
            <pc:sldMk cId="330170020" sldId="457"/>
            <ac:picMk id="9" creationId="{CE32E7EA-9DA7-4FA7-82D7-3640832678A7}"/>
          </ac:picMkLst>
        </pc:picChg>
        <pc:picChg chg="add mod modCrop">
          <ac:chgData name="Jason Y" userId="79bae93be9a3670b" providerId="LiveId" clId="{57F08971-DF12-45AB-81E2-3639C8A915A9}" dt="2021-11-20T01:37:17.240" v="888" actId="164"/>
          <ac:picMkLst>
            <pc:docMk/>
            <pc:sldMk cId="330170020" sldId="457"/>
            <ac:picMk id="11" creationId="{C3284E39-9D62-42AB-B851-D1F9FDE0E864}"/>
          </ac:picMkLst>
        </pc:picChg>
      </pc:sldChg>
    </pc:docChg>
  </pc:docChgLst>
  <pc:docChgLst>
    <pc:chgData name="杨 晓幸" userId="79bae93be9a3670b" providerId="LiveId" clId="{9BB6A2ED-B5CD-9947-BDA6-ADF82E9BD86D}"/>
    <pc:docChg chg="modSld">
      <pc:chgData name="杨 晓幸" userId="79bae93be9a3670b" providerId="LiveId" clId="{9BB6A2ED-B5CD-9947-BDA6-ADF82E9BD86D}" dt="2021-11-20T11:31:33.789" v="2" actId="1076"/>
      <pc:docMkLst>
        <pc:docMk/>
      </pc:docMkLst>
      <pc:sldChg chg="modSp">
        <pc:chgData name="杨 晓幸" userId="79bae93be9a3670b" providerId="LiveId" clId="{9BB6A2ED-B5CD-9947-BDA6-ADF82E9BD86D}" dt="2021-11-20T07:28:45.901" v="1" actId="20577"/>
        <pc:sldMkLst>
          <pc:docMk/>
          <pc:sldMk cId="588727078" sldId="445"/>
        </pc:sldMkLst>
        <pc:spChg chg="mod">
          <ac:chgData name="杨 晓幸" userId="79bae93be9a3670b" providerId="LiveId" clId="{9BB6A2ED-B5CD-9947-BDA6-ADF82E9BD86D}" dt="2021-11-20T07:28:45.901" v="1" actId="20577"/>
          <ac:spMkLst>
            <pc:docMk/>
            <pc:sldMk cId="588727078" sldId="445"/>
            <ac:spMk id="6" creationId="{82BE2CB6-6FF6-48B0-8FE2-BE1E23628730}"/>
          </ac:spMkLst>
        </pc:spChg>
      </pc:sldChg>
      <pc:sldChg chg="modSp mod">
        <pc:chgData name="杨 晓幸" userId="79bae93be9a3670b" providerId="LiveId" clId="{9BB6A2ED-B5CD-9947-BDA6-ADF82E9BD86D}" dt="2021-11-20T11:31:33.789" v="2" actId="1076"/>
        <pc:sldMkLst>
          <pc:docMk/>
          <pc:sldMk cId="385702885" sldId="456"/>
        </pc:sldMkLst>
        <pc:picChg chg="mod">
          <ac:chgData name="杨 晓幸" userId="79bae93be9a3670b" providerId="LiveId" clId="{9BB6A2ED-B5CD-9947-BDA6-ADF82E9BD86D}" dt="2021-11-20T11:31:33.789" v="2" actId="1076"/>
          <ac:picMkLst>
            <pc:docMk/>
            <pc:sldMk cId="385702885" sldId="456"/>
            <ac:picMk id="12" creationId="{FF01ECA1-2CD8-4F4D-86DB-8BFDABB0DF59}"/>
          </ac:picMkLst>
        </pc:picChg>
      </pc:sldChg>
    </pc:docChg>
  </pc:docChgLst>
  <pc:docChgLst>
    <pc:chgData name="杨 晓幸" userId="79bae93be9a3670b" providerId="LiveId" clId="{99F88825-9628-8E47-AA20-37806A70361A}"/>
    <pc:docChg chg="modSld modMainMaster">
      <pc:chgData name="杨 晓幸" userId="79bae93be9a3670b" providerId="LiveId" clId="{99F88825-9628-8E47-AA20-37806A70361A}" dt="2020-09-26T00:45:24.105" v="667" actId="1076"/>
      <pc:docMkLst>
        <pc:docMk/>
      </pc:docMkLst>
      <pc:sldChg chg="modSp mod">
        <pc:chgData name="杨 晓幸" userId="79bae93be9a3670b" providerId="LiveId" clId="{99F88825-9628-8E47-AA20-37806A70361A}" dt="2020-09-26T00:33:37.753" v="525" actId="1076"/>
        <pc:sldMkLst>
          <pc:docMk/>
          <pc:sldMk cId="3948179464" sldId="256"/>
        </pc:sldMkLst>
        <pc:spChg chg="mod">
          <ac:chgData name="杨 晓幸" userId="79bae93be9a3670b" providerId="LiveId" clId="{99F88825-9628-8E47-AA20-37806A70361A}" dt="2020-09-26T00:33:37.753" v="525" actId="1076"/>
          <ac:spMkLst>
            <pc:docMk/>
            <pc:sldMk cId="3948179464" sldId="256"/>
            <ac:spMk id="14" creationId="{00000000-0000-0000-0000-000000000000}"/>
          </ac:spMkLst>
        </pc:spChg>
        <pc:spChg chg="mod">
          <ac:chgData name="杨 晓幸" userId="79bae93be9a3670b" providerId="LiveId" clId="{99F88825-9628-8E47-AA20-37806A70361A}" dt="2020-09-26T00:32:47.223" v="519" actId="1076"/>
          <ac:spMkLst>
            <pc:docMk/>
            <pc:sldMk cId="3948179464" sldId="256"/>
            <ac:spMk id="15" creationId="{00000000-0000-0000-0000-000000000000}"/>
          </ac:spMkLst>
        </pc:spChg>
      </pc:sldChg>
      <pc:sldChg chg="modSp mod">
        <pc:chgData name="杨 晓幸" userId="79bae93be9a3670b" providerId="LiveId" clId="{99F88825-9628-8E47-AA20-37806A70361A}" dt="2020-09-26T00:45:24.105" v="667" actId="1076"/>
        <pc:sldMkLst>
          <pc:docMk/>
          <pc:sldMk cId="0" sldId="433"/>
        </pc:sldMkLst>
        <pc:spChg chg="mod">
          <ac:chgData name="杨 晓幸" userId="79bae93be9a3670b" providerId="LiveId" clId="{99F88825-9628-8E47-AA20-37806A70361A}" dt="2020-09-26T00:45:20.780" v="666" actId="1076"/>
          <ac:spMkLst>
            <pc:docMk/>
            <pc:sldMk cId="0" sldId="433"/>
            <ac:spMk id="2" creationId="{00000000-0000-0000-0000-000000000000}"/>
          </ac:spMkLst>
        </pc:spChg>
        <pc:spChg chg="mod">
          <ac:chgData name="杨 晓幸" userId="79bae93be9a3670b" providerId="LiveId" clId="{99F88825-9628-8E47-AA20-37806A70361A}" dt="2020-09-26T00:45:24.105" v="667" actId="1076"/>
          <ac:spMkLst>
            <pc:docMk/>
            <pc:sldMk cId="0" sldId="433"/>
            <ac:spMk id="5" creationId="{00000000-0000-0000-0000-000000000000}"/>
          </ac:spMkLst>
        </pc:spChg>
      </pc:sldChg>
      <pc:sldChg chg="addSp delSp modSp mod">
        <pc:chgData name="杨 晓幸" userId="79bae93be9a3670b" providerId="LiveId" clId="{99F88825-9628-8E47-AA20-37806A70361A}" dt="2020-09-26T00:31:41.400" v="502" actId="20577"/>
        <pc:sldMkLst>
          <pc:docMk/>
          <pc:sldMk cId="0" sldId="441"/>
        </pc:sldMkLst>
        <pc:spChg chg="add del mod">
          <ac:chgData name="杨 晓幸" userId="79bae93be9a3670b" providerId="LiveId" clId="{99F88825-9628-8E47-AA20-37806A70361A}" dt="2020-09-26T00:22:39.050" v="415"/>
          <ac:spMkLst>
            <pc:docMk/>
            <pc:sldMk cId="0" sldId="441"/>
            <ac:spMk id="2" creationId="{5D365C90-5FC8-CE4C-9B7A-159FB5F676E9}"/>
          </ac:spMkLst>
        </pc:spChg>
        <pc:spChg chg="add del mod">
          <ac:chgData name="杨 晓幸" userId="79bae93be9a3670b" providerId="LiveId" clId="{99F88825-9628-8E47-AA20-37806A70361A}" dt="2020-09-26T00:23:10.472" v="418"/>
          <ac:spMkLst>
            <pc:docMk/>
            <pc:sldMk cId="0" sldId="441"/>
            <ac:spMk id="5" creationId="{32B54565-3573-0C4B-95F0-A2CCB953DDFD}"/>
          </ac:spMkLst>
        </pc:spChg>
        <pc:spChg chg="add del mod">
          <ac:chgData name="杨 晓幸" userId="79bae93be9a3670b" providerId="LiveId" clId="{99F88825-9628-8E47-AA20-37806A70361A}" dt="2020-09-26T00:25:42.032" v="421"/>
          <ac:spMkLst>
            <pc:docMk/>
            <pc:sldMk cId="0" sldId="441"/>
            <ac:spMk id="6" creationId="{77826102-445A-BD46-959E-E7CF536D8C8A}"/>
          </ac:spMkLst>
        </pc:spChg>
        <pc:graphicFrameChg chg="mod">
          <ac:chgData name="杨 晓幸" userId="79bae93be9a3670b" providerId="LiveId" clId="{99F88825-9628-8E47-AA20-37806A70361A}" dt="2020-09-26T00:31:41.400" v="502" actId="20577"/>
          <ac:graphicFrameMkLst>
            <pc:docMk/>
            <pc:sldMk cId="0" sldId="441"/>
            <ac:graphicFrameMk id="4" creationId="{00000000-0000-0000-0000-000000000000}"/>
          </ac:graphicFrameMkLst>
        </pc:graphicFrameChg>
      </pc:sldChg>
      <pc:sldMasterChg chg="modSp mod modSldLayout">
        <pc:chgData name="杨 晓幸" userId="79bae93be9a3670b" providerId="LiveId" clId="{99F88825-9628-8E47-AA20-37806A70361A}" dt="2020-09-26T00:27:16.191" v="442" actId="20577"/>
        <pc:sldMasterMkLst>
          <pc:docMk/>
          <pc:sldMasterMk cId="587096410" sldId="2147483648"/>
        </pc:sldMasterMkLst>
        <pc:spChg chg="mod">
          <ac:chgData name="杨 晓幸" userId="79bae93be9a3670b" providerId="LiveId" clId="{99F88825-9628-8E47-AA20-37806A70361A}" dt="2020-09-26T00:27:16.191" v="442" actId="20577"/>
          <ac:spMkLst>
            <pc:docMk/>
            <pc:sldMasterMk cId="587096410" sldId="2147483648"/>
            <ac:spMk id="7" creationId="{00000000-0000-0000-0000-000000000000}"/>
          </ac:spMkLst>
        </pc:spChg>
        <pc:sldLayoutChg chg="addSp delSp modSp mod">
          <pc:chgData name="杨 晓幸" userId="79bae93be9a3670b" providerId="LiveId" clId="{99F88825-9628-8E47-AA20-37806A70361A}" dt="2020-09-26T00:26:53.975" v="426"/>
          <pc:sldLayoutMkLst>
            <pc:docMk/>
            <pc:sldMasterMk cId="587096410" sldId="2147483648"/>
            <pc:sldLayoutMk cId="816463154" sldId="2147483650"/>
          </pc:sldLayoutMkLst>
          <pc:spChg chg="add del mod">
            <ac:chgData name="杨 晓幸" userId="79bae93be9a3670b" providerId="LiveId" clId="{99F88825-9628-8E47-AA20-37806A70361A}" dt="2020-09-26T00:26:40.257" v="424"/>
            <ac:spMkLst>
              <pc:docMk/>
              <pc:sldMasterMk cId="587096410" sldId="2147483648"/>
              <pc:sldLayoutMk cId="816463154" sldId="2147483650"/>
              <ac:spMk id="2" creationId="{8C049102-6B23-A944-8A09-8D704243871C}"/>
            </ac:spMkLst>
          </pc:spChg>
          <pc:spChg chg="add del mod">
            <ac:chgData name="杨 晓幸" userId="79bae93be9a3670b" providerId="LiveId" clId="{99F88825-9628-8E47-AA20-37806A70361A}" dt="2020-09-26T00:26:53.975" v="426"/>
            <ac:spMkLst>
              <pc:docMk/>
              <pc:sldMasterMk cId="587096410" sldId="2147483648"/>
              <pc:sldLayoutMk cId="816463154" sldId="2147483650"/>
              <ac:spMk id="5" creationId="{C512D7E0-779C-4C43-8AE6-22E6BA588035}"/>
            </ac:spMkLst>
          </pc:spChg>
        </pc:sldLayoutChg>
      </pc:sldMasterChg>
    </pc:docChg>
  </pc:docChgLst>
  <pc:docChgLst>
    <pc:chgData name="Jason Y" userId="79bae93be9a3670b" providerId="LiveId" clId="{8F9D8906-0011-432C-9F12-80CDFF9FF646}"/>
    <pc:docChg chg="undo redo custSel addSld delSld modSld modMainMaster">
      <pc:chgData name="Jason Y" userId="79bae93be9a3670b" providerId="LiveId" clId="{8F9D8906-0011-432C-9F12-80CDFF9FF646}" dt="2022-05-07T08:45:47.275" v="1717" actId="1076"/>
      <pc:docMkLst>
        <pc:docMk/>
      </pc:docMkLst>
      <pc:sldChg chg="modSp mod">
        <pc:chgData name="Jason Y" userId="79bae93be9a3670b" providerId="LiveId" clId="{8F9D8906-0011-432C-9F12-80CDFF9FF646}" dt="2022-05-05T07:28:23.242" v="241" actId="255"/>
        <pc:sldMkLst>
          <pc:docMk/>
          <pc:sldMk cId="0" sldId="422"/>
        </pc:sldMkLst>
        <pc:spChg chg="mod">
          <ac:chgData name="Jason Y" userId="79bae93be9a3670b" providerId="LiveId" clId="{8F9D8906-0011-432C-9F12-80CDFF9FF646}" dt="2022-05-05T07:28:23.242" v="241" actId="255"/>
          <ac:spMkLst>
            <pc:docMk/>
            <pc:sldMk cId="0" sldId="422"/>
            <ac:spMk id="8" creationId="{46304F43-FDDE-495B-B2CB-5B67CC59881C}"/>
          </ac:spMkLst>
        </pc:spChg>
        <pc:spChg chg="mod">
          <ac:chgData name="Jason Y" userId="79bae93be9a3670b" providerId="LiveId" clId="{8F9D8906-0011-432C-9F12-80CDFF9FF646}" dt="2022-05-05T06:59:01.285" v="35" actId="207"/>
          <ac:spMkLst>
            <pc:docMk/>
            <pc:sldMk cId="0" sldId="422"/>
            <ac:spMk id="9" creationId="{03695B45-757E-4409-ACBB-C04E6D69199B}"/>
          </ac:spMkLst>
        </pc:spChg>
        <pc:grpChg chg="mod">
          <ac:chgData name="Jason Y" userId="79bae93be9a3670b" providerId="LiveId" clId="{8F9D8906-0011-432C-9F12-80CDFF9FF646}" dt="2022-05-04T13:54:11.497" v="0" actId="1076"/>
          <ac:grpSpMkLst>
            <pc:docMk/>
            <pc:sldMk cId="0" sldId="422"/>
            <ac:grpSpMk id="10" creationId="{CC0BFAA9-8F8D-4C75-A376-897A9E7F0C96}"/>
          </ac:grpSpMkLst>
        </pc:grpChg>
      </pc:sldChg>
      <pc:sldChg chg="addSp delSp modSp mod">
        <pc:chgData name="Jason Y" userId="79bae93be9a3670b" providerId="LiveId" clId="{8F9D8906-0011-432C-9F12-80CDFF9FF646}" dt="2022-05-05T07:31:50.332" v="265" actId="2711"/>
        <pc:sldMkLst>
          <pc:docMk/>
          <pc:sldMk cId="0" sldId="433"/>
        </pc:sldMkLst>
        <pc:spChg chg="mod">
          <ac:chgData name="Jason Y" userId="79bae93be9a3670b" providerId="LiveId" clId="{8F9D8906-0011-432C-9F12-80CDFF9FF646}" dt="2022-05-05T07:27:51.573" v="238" actId="255"/>
          <ac:spMkLst>
            <pc:docMk/>
            <pc:sldMk cId="0" sldId="433"/>
            <ac:spMk id="3" creationId="{00000000-0000-0000-0000-000000000000}"/>
          </ac:spMkLst>
        </pc:spChg>
        <pc:spChg chg="mod">
          <ac:chgData name="Jason Y" userId="79bae93be9a3670b" providerId="LiveId" clId="{8F9D8906-0011-432C-9F12-80CDFF9FF646}" dt="2022-05-05T07:03:07.632" v="55" actId="1076"/>
          <ac:spMkLst>
            <pc:docMk/>
            <pc:sldMk cId="0" sldId="433"/>
            <ac:spMk id="8" creationId="{6084EBEE-A4F7-4855-9140-827F6317621A}"/>
          </ac:spMkLst>
        </pc:spChg>
        <pc:spChg chg="mod">
          <ac:chgData name="Jason Y" userId="79bae93be9a3670b" providerId="LiveId" clId="{8F9D8906-0011-432C-9F12-80CDFF9FF646}" dt="2022-05-05T07:03:11.394" v="56" actId="1076"/>
          <ac:spMkLst>
            <pc:docMk/>
            <pc:sldMk cId="0" sldId="433"/>
            <ac:spMk id="9" creationId="{37D1D21B-7D96-4FB3-A7FD-BB8B87523B3F}"/>
          </ac:spMkLst>
        </pc:spChg>
        <pc:spChg chg="mod">
          <ac:chgData name="Jason Y" userId="79bae93be9a3670b" providerId="LiveId" clId="{8F9D8906-0011-432C-9F12-80CDFF9FF646}" dt="2022-05-05T07:02:11.797" v="48" actId="2085"/>
          <ac:spMkLst>
            <pc:docMk/>
            <pc:sldMk cId="0" sldId="433"/>
            <ac:spMk id="12" creationId="{C96DD828-9B47-4873-B916-389F15109296}"/>
          </ac:spMkLst>
        </pc:spChg>
        <pc:spChg chg="mod">
          <ac:chgData name="Jason Y" userId="79bae93be9a3670b" providerId="LiveId" clId="{8F9D8906-0011-432C-9F12-80CDFF9FF646}" dt="2022-05-05T07:02:56.771" v="53" actId="1076"/>
          <ac:spMkLst>
            <pc:docMk/>
            <pc:sldMk cId="0" sldId="433"/>
            <ac:spMk id="13" creationId="{EC5918E3-5D22-4A6E-93FD-7322CFE033B0}"/>
          </ac:spMkLst>
        </pc:spChg>
        <pc:spChg chg="mod">
          <ac:chgData name="Jason Y" userId="79bae93be9a3670b" providerId="LiveId" clId="{8F9D8906-0011-432C-9F12-80CDFF9FF646}" dt="2022-05-05T07:03:03.363" v="54" actId="1076"/>
          <ac:spMkLst>
            <pc:docMk/>
            <pc:sldMk cId="0" sldId="433"/>
            <ac:spMk id="14" creationId="{DCC926CA-200F-45CF-8669-3210BB452FEC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26" creationId="{E2B08F03-8A18-4D98-8186-0DC1E3DF43AC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27" creationId="{3A42772D-6B09-4A50-80FF-CD0E6592AEA5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28" creationId="{AE2BB78F-E8DD-43AB-8A78-0569EAF54BC7}"/>
          </ac:spMkLst>
        </pc:spChg>
        <pc:spChg chg="mod">
          <ac:chgData name="Jason Y" userId="79bae93be9a3670b" providerId="LiveId" clId="{8F9D8906-0011-432C-9F12-80CDFF9FF646}" dt="2022-05-05T07:06:58.363" v="91" actId="1076"/>
          <ac:spMkLst>
            <pc:docMk/>
            <pc:sldMk cId="0" sldId="433"/>
            <ac:spMk id="34" creationId="{88548F12-1E6A-45D1-BC5C-0CFBD2A3F7E0}"/>
          </ac:spMkLst>
        </pc:spChg>
        <pc:spChg chg="mod">
          <ac:chgData name="Jason Y" userId="79bae93be9a3670b" providerId="LiveId" clId="{8F9D8906-0011-432C-9F12-80CDFF9FF646}" dt="2022-05-05T07:07:03.159" v="92" actId="1076"/>
          <ac:spMkLst>
            <pc:docMk/>
            <pc:sldMk cId="0" sldId="433"/>
            <ac:spMk id="35" creationId="{CDD1EF9C-4FD7-4A6E-A4BC-CA026D85FAA8}"/>
          </ac:spMkLst>
        </pc:spChg>
        <pc:spChg chg="mod">
          <ac:chgData name="Jason Y" userId="79bae93be9a3670b" providerId="LiveId" clId="{8F9D8906-0011-432C-9F12-80CDFF9FF646}" dt="2022-05-05T07:06:06.300" v="79" actId="1076"/>
          <ac:spMkLst>
            <pc:docMk/>
            <pc:sldMk cId="0" sldId="433"/>
            <ac:spMk id="36" creationId="{DD637555-1B5F-446D-8B40-F6777B0C76FB}"/>
          </ac:spMkLst>
        </pc:spChg>
        <pc:spChg chg="mod">
          <ac:chgData name="Jason Y" userId="79bae93be9a3670b" providerId="LiveId" clId="{8F9D8906-0011-432C-9F12-80CDFF9FF646}" dt="2022-05-05T07:06:02.669" v="78" actId="1076"/>
          <ac:spMkLst>
            <pc:docMk/>
            <pc:sldMk cId="0" sldId="433"/>
            <ac:spMk id="37" creationId="{293E941A-CCB6-4868-9B3E-7618D5171E5B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38" creationId="{6FD08307-3A16-4268-9DA1-4116CC19134C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39" creationId="{D97A5C77-C1FD-4388-9CCE-089908B9B99E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40" creationId="{9A953EE9-D5CC-41FA-883C-B5A4B56C6C6E}"/>
          </ac:spMkLst>
        </pc:spChg>
        <pc:spChg chg="mod">
          <ac:chgData name="Jason Y" userId="79bae93be9a3670b" providerId="LiveId" clId="{8F9D8906-0011-432C-9F12-80CDFF9FF646}" dt="2022-05-05T07:05:58.380" v="77" actId="1076"/>
          <ac:spMkLst>
            <pc:docMk/>
            <pc:sldMk cId="0" sldId="433"/>
            <ac:spMk id="41" creationId="{F30E75BF-62DA-430B-BEC4-BFFEB5A586CE}"/>
          </ac:spMkLst>
        </pc:spChg>
        <pc:spChg chg="mod">
          <ac:chgData name="Jason Y" userId="79bae93be9a3670b" providerId="LiveId" clId="{8F9D8906-0011-432C-9F12-80CDFF9FF646}" dt="2022-05-05T07:06:50.389" v="89" actId="1076"/>
          <ac:spMkLst>
            <pc:docMk/>
            <pc:sldMk cId="0" sldId="433"/>
            <ac:spMk id="42" creationId="{18CF2ED9-0FA0-4855-9D1B-A4BC92775BBF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43" creationId="{18057063-13B7-49A5-B81B-6EA312113F84}"/>
          </ac:spMkLst>
        </pc:spChg>
        <pc:spChg chg="mod">
          <ac:chgData name="Jason Y" userId="79bae93be9a3670b" providerId="LiveId" clId="{8F9D8906-0011-432C-9F12-80CDFF9FF646}" dt="2022-05-05T07:06:10.351" v="80" actId="1076"/>
          <ac:spMkLst>
            <pc:docMk/>
            <pc:sldMk cId="0" sldId="433"/>
            <ac:spMk id="45" creationId="{D5F0B718-5D7D-42A1-BB10-5979C8B5CB15}"/>
          </ac:spMkLst>
        </pc:spChg>
        <pc:spChg chg="mod">
          <ac:chgData name="Jason Y" userId="79bae93be9a3670b" providerId="LiveId" clId="{8F9D8906-0011-432C-9F12-80CDFF9FF646}" dt="2022-05-05T07:06:14.659" v="81" actId="1076"/>
          <ac:spMkLst>
            <pc:docMk/>
            <pc:sldMk cId="0" sldId="433"/>
            <ac:spMk id="46" creationId="{6564AE46-03CA-4913-ABEE-B3484B870DA9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47" creationId="{D68C9D5E-3A9A-4C69-B0C1-FB628DA04374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48" creationId="{E2C0C605-6881-474A-93D1-B31E40E2CDD1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49" creationId="{8A76C05D-2B3E-4FFC-87AA-DD0772ED3EF6}"/>
          </ac:spMkLst>
        </pc:spChg>
        <pc:spChg chg="add mod">
          <ac:chgData name="Jason Y" userId="79bae93be9a3670b" providerId="LiveId" clId="{8F9D8906-0011-432C-9F12-80CDFF9FF646}" dt="2022-05-05T07:07:34.126" v="99" actId="1076"/>
          <ac:spMkLst>
            <pc:docMk/>
            <pc:sldMk cId="0" sldId="433"/>
            <ac:spMk id="65" creationId="{82F572B6-6225-42C0-B544-314B4C714368}"/>
          </ac:spMkLst>
        </pc:spChg>
        <pc:spChg chg="add mod">
          <ac:chgData name="Jason Y" userId="79bae93be9a3670b" providerId="LiveId" clId="{8F9D8906-0011-432C-9F12-80CDFF9FF646}" dt="2022-05-05T07:07:54.854" v="104" actId="1076"/>
          <ac:spMkLst>
            <pc:docMk/>
            <pc:sldMk cId="0" sldId="433"/>
            <ac:spMk id="66" creationId="{C7C854F6-908A-4C8F-A353-409ACF6F582D}"/>
          </ac:spMkLst>
        </pc:spChg>
        <pc:spChg chg="mod">
          <ac:chgData name="Jason Y" userId="79bae93be9a3670b" providerId="LiveId" clId="{8F9D8906-0011-432C-9F12-80CDFF9FF646}" dt="2022-05-05T07:05:51.656" v="76" actId="1076"/>
          <ac:spMkLst>
            <pc:docMk/>
            <pc:sldMk cId="0" sldId="433"/>
            <ac:spMk id="68" creationId="{F28AFC10-5527-45B4-92F6-67DFBD7B4705}"/>
          </ac:spMkLst>
        </pc:spChg>
        <pc:spChg chg="mod">
          <ac:chgData name="Jason Y" userId="79bae93be9a3670b" providerId="LiveId" clId="{8F9D8906-0011-432C-9F12-80CDFF9FF646}" dt="2022-05-05T07:06:25.796" v="84" actId="1076"/>
          <ac:spMkLst>
            <pc:docMk/>
            <pc:sldMk cId="0" sldId="433"/>
            <ac:spMk id="69" creationId="{BFDFC85B-DB64-4FAC-B1E6-6FB1A76D0069}"/>
          </ac:spMkLst>
        </pc:spChg>
        <pc:spChg chg="mod">
          <ac:chgData name="Jason Y" userId="79bae93be9a3670b" providerId="LiveId" clId="{8F9D8906-0011-432C-9F12-80CDFF9FF646}" dt="2022-05-05T07:06:30.666" v="85" actId="1076"/>
          <ac:spMkLst>
            <pc:docMk/>
            <pc:sldMk cId="0" sldId="433"/>
            <ac:spMk id="70" creationId="{FAA252A6-E213-477F-B10F-18737BC24D75}"/>
          </ac:spMkLst>
        </pc:spChg>
        <pc:spChg chg="mod">
          <ac:chgData name="Jason Y" userId="79bae93be9a3670b" providerId="LiveId" clId="{8F9D8906-0011-432C-9F12-80CDFF9FF646}" dt="2022-05-05T07:07:07.377" v="93" actId="255"/>
          <ac:spMkLst>
            <pc:docMk/>
            <pc:sldMk cId="0" sldId="433"/>
            <ac:spMk id="73" creationId="{28C02DC5-A415-48DA-8CA1-4FEFD9E6D6AF}"/>
          </ac:spMkLst>
        </pc:spChg>
        <pc:spChg chg="del mod">
          <ac:chgData name="Jason Y" userId="79bae93be9a3670b" providerId="LiveId" clId="{8F9D8906-0011-432C-9F12-80CDFF9FF646}" dt="2022-05-05T07:07:27.281" v="98" actId="478"/>
          <ac:spMkLst>
            <pc:docMk/>
            <pc:sldMk cId="0" sldId="433"/>
            <ac:spMk id="74" creationId="{CA717FDB-2609-4579-8CD7-602069A65A87}"/>
          </ac:spMkLst>
        </pc:spChg>
        <pc:spChg chg="mod">
          <ac:chgData name="Jason Y" userId="79bae93be9a3670b" providerId="LiveId" clId="{8F9D8906-0011-432C-9F12-80CDFF9FF646}" dt="2022-05-05T07:06:37.295" v="87" actId="1076"/>
          <ac:spMkLst>
            <pc:docMk/>
            <pc:sldMk cId="0" sldId="433"/>
            <ac:spMk id="75" creationId="{82543CCA-6492-4697-923C-95FFC5D33E6C}"/>
          </ac:spMkLst>
        </pc:spChg>
        <pc:spChg chg="mod">
          <ac:chgData name="Jason Y" userId="79bae93be9a3670b" providerId="LiveId" clId="{8F9D8906-0011-432C-9F12-80CDFF9FF646}" dt="2022-05-05T07:06:42.660" v="88" actId="1076"/>
          <ac:spMkLst>
            <pc:docMk/>
            <pc:sldMk cId="0" sldId="433"/>
            <ac:spMk id="76" creationId="{01F091BE-42DE-461C-B05F-1E12F10B7439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81" creationId="{36454615-EDFE-4A57-9EEF-252552BDA5E2}"/>
          </ac:spMkLst>
        </pc:spChg>
        <pc:spChg chg="mod">
          <ac:chgData name="Jason Y" userId="79bae93be9a3670b" providerId="LiveId" clId="{8F9D8906-0011-432C-9F12-80CDFF9FF646}" dt="2022-05-05T07:09:15.968" v="116" actId="1076"/>
          <ac:spMkLst>
            <pc:docMk/>
            <pc:sldMk cId="0" sldId="433"/>
            <ac:spMk id="82" creationId="{1C383318-269E-40D2-B656-9D1498888C24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83" creationId="{E1328819-BC20-4BB9-9937-AE5375495856}"/>
          </ac:spMkLst>
        </pc:spChg>
        <pc:spChg chg="mod">
          <ac:chgData name="Jason Y" userId="79bae93be9a3670b" providerId="LiveId" clId="{8F9D8906-0011-432C-9F12-80CDFF9FF646}" dt="2022-05-05T07:09:27.717" v="117" actId="1076"/>
          <ac:spMkLst>
            <pc:docMk/>
            <pc:sldMk cId="0" sldId="433"/>
            <ac:spMk id="84" creationId="{5AE2968D-C018-408E-B795-C234C726B8C6}"/>
          </ac:spMkLst>
        </pc:spChg>
        <pc:spChg chg="mod">
          <ac:chgData name="Jason Y" userId="79bae93be9a3670b" providerId="LiveId" clId="{8F9D8906-0011-432C-9F12-80CDFF9FF646}" dt="2022-05-05T07:06:53.704" v="90" actId="1076"/>
          <ac:spMkLst>
            <pc:docMk/>
            <pc:sldMk cId="0" sldId="433"/>
            <ac:spMk id="91" creationId="{5CA471D8-DB92-4A11-B807-20EC254FDA7B}"/>
          </ac:spMkLst>
        </pc:spChg>
        <pc:spChg chg="mod">
          <ac:chgData name="Jason Y" userId="79bae93be9a3670b" providerId="LiveId" clId="{8F9D8906-0011-432C-9F12-80CDFF9FF646}" dt="2022-05-05T07:06:18.543" v="82" actId="1076"/>
          <ac:spMkLst>
            <pc:docMk/>
            <pc:sldMk cId="0" sldId="433"/>
            <ac:spMk id="92" creationId="{B719D7EE-DB0D-4749-A5F1-49C5A33554A9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97" creationId="{01FB19C9-A260-48A4-877E-B20D2FBC2819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98" creationId="{97C6EA3A-F964-449C-A615-804A70F7096A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99" creationId="{D792D789-1AEA-4418-8FCD-F8070F6247F7}"/>
          </ac:spMkLst>
        </pc:spChg>
        <pc:spChg chg="mod">
          <ac:chgData name="Jason Y" userId="79bae93be9a3670b" providerId="LiveId" clId="{8F9D8906-0011-432C-9F12-80CDFF9FF646}" dt="2022-05-05T07:08:20.150" v="108" actId="1076"/>
          <ac:spMkLst>
            <pc:docMk/>
            <pc:sldMk cId="0" sldId="433"/>
            <ac:spMk id="100" creationId="{F83A61E4-092C-4DC8-928A-F1CFC9F3FB89}"/>
          </ac:spMkLst>
        </pc:spChg>
        <pc:spChg chg="mod">
          <ac:chgData name="Jason Y" userId="79bae93be9a3670b" providerId="LiveId" clId="{8F9D8906-0011-432C-9F12-80CDFF9FF646}" dt="2022-05-05T07:07:11.505" v="94" actId="255"/>
          <ac:spMkLst>
            <pc:docMk/>
            <pc:sldMk cId="0" sldId="433"/>
            <ac:spMk id="101" creationId="{9229DD0F-4CFC-4693-B4BF-2EEE56F7AF40}"/>
          </ac:spMkLst>
        </pc:spChg>
        <pc:spChg chg="del mod">
          <ac:chgData name="Jason Y" userId="79bae93be9a3670b" providerId="LiveId" clId="{8F9D8906-0011-432C-9F12-80CDFF9FF646}" dt="2022-05-05T07:07:41.791" v="103" actId="478"/>
          <ac:spMkLst>
            <pc:docMk/>
            <pc:sldMk cId="0" sldId="433"/>
            <ac:spMk id="102" creationId="{0FD188DA-19C3-4934-B8B3-CF5279C76781}"/>
          </ac:spMkLst>
        </pc:spChg>
        <pc:spChg chg="mod">
          <ac:chgData name="Jason Y" userId="79bae93be9a3670b" providerId="LiveId" clId="{8F9D8906-0011-432C-9F12-80CDFF9FF646}" dt="2022-05-05T07:08:46.292" v="112" actId="1076"/>
          <ac:spMkLst>
            <pc:docMk/>
            <pc:sldMk cId="0" sldId="433"/>
            <ac:spMk id="112" creationId="{96D84729-4A3C-4D6F-BEFB-EC20E4FCD4CC}"/>
          </ac:spMkLst>
        </pc:spChg>
        <pc:spChg chg="mod">
          <ac:chgData name="Jason Y" userId="79bae93be9a3670b" providerId="LiveId" clId="{8F9D8906-0011-432C-9F12-80CDFF9FF646}" dt="2022-05-05T07:08:42.942" v="111" actId="1076"/>
          <ac:spMkLst>
            <pc:docMk/>
            <pc:sldMk cId="0" sldId="433"/>
            <ac:spMk id="114" creationId="{29CD25D0-7106-4548-9BB8-EBA8549FB341}"/>
          </ac:spMkLst>
        </pc:spChg>
        <pc:spChg chg="mod">
          <ac:chgData name="Jason Y" userId="79bae93be9a3670b" providerId="LiveId" clId="{8F9D8906-0011-432C-9F12-80CDFF9FF646}" dt="2022-05-05T07:05:12.959" v="70" actId="1076"/>
          <ac:spMkLst>
            <pc:docMk/>
            <pc:sldMk cId="0" sldId="433"/>
            <ac:spMk id="115" creationId="{F46EA720-9FEE-4D38-AE39-4AC9AFC5439F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116" creationId="{703CEDDD-8112-4BB3-9C73-167CFAFDFA5E}"/>
          </ac:spMkLst>
        </pc:spChg>
        <pc:spChg chg="mod">
          <ac:chgData name="Jason Y" userId="79bae93be9a3670b" providerId="LiveId" clId="{8F9D8906-0011-432C-9F12-80CDFF9FF646}" dt="2022-05-05T07:05:29.216" v="73" actId="108"/>
          <ac:spMkLst>
            <pc:docMk/>
            <pc:sldMk cId="0" sldId="433"/>
            <ac:spMk id="117" creationId="{138202E4-8CF3-495A-A8D8-4B50721F5ECF}"/>
          </ac:spMkLst>
        </pc:spChg>
        <pc:spChg chg="mod">
          <ac:chgData name="Jason Y" userId="79bae93be9a3670b" providerId="LiveId" clId="{8F9D8906-0011-432C-9F12-80CDFF9FF646}" dt="2022-05-05T07:05:25.351" v="72" actId="108"/>
          <ac:spMkLst>
            <pc:docMk/>
            <pc:sldMk cId="0" sldId="433"/>
            <ac:spMk id="118" creationId="{5C974F83-97BE-4535-B6EA-47FB7A503924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124" creationId="{641B0346-8BF4-4261-8AD7-F52C4574B170}"/>
          </ac:spMkLst>
        </pc:spChg>
        <pc:spChg chg="mod">
          <ac:chgData name="Jason Y" userId="79bae93be9a3670b" providerId="LiveId" clId="{8F9D8906-0011-432C-9F12-80CDFF9FF646}" dt="2022-05-05T07:05:06.846" v="69" actId="1076"/>
          <ac:spMkLst>
            <pc:docMk/>
            <pc:sldMk cId="0" sldId="433"/>
            <ac:spMk id="125" creationId="{A41000AA-191C-4A46-A898-79440A50EEBF}"/>
          </ac:spMkLst>
        </pc:spChg>
        <pc:spChg chg="mod">
          <ac:chgData name="Jason Y" userId="79bae93be9a3670b" providerId="LiveId" clId="{8F9D8906-0011-432C-9F12-80CDFF9FF646}" dt="2022-05-05T07:04:59.078" v="68" actId="1076"/>
          <ac:spMkLst>
            <pc:docMk/>
            <pc:sldMk cId="0" sldId="433"/>
            <ac:spMk id="129" creationId="{3E4E9E69-2947-4771-B730-4EEAE511487F}"/>
          </ac:spMkLst>
        </pc:spChg>
        <pc:spChg chg="mod">
          <ac:chgData name="Jason Y" userId="79bae93be9a3670b" providerId="LiveId" clId="{8F9D8906-0011-432C-9F12-80CDFF9FF646}" dt="2022-05-05T07:05:18.708" v="71" actId="1076"/>
          <ac:spMkLst>
            <pc:docMk/>
            <pc:sldMk cId="0" sldId="433"/>
            <ac:spMk id="130" creationId="{E6542590-0134-46EE-9849-04501CF4AFA5}"/>
          </ac:spMkLst>
        </pc:spChg>
        <pc:spChg chg="mod">
          <ac:chgData name="Jason Y" userId="79bae93be9a3670b" providerId="LiveId" clId="{8F9D8906-0011-432C-9F12-80CDFF9FF646}" dt="2022-05-05T07:03:31.745" v="58" actId="1076"/>
          <ac:spMkLst>
            <pc:docMk/>
            <pc:sldMk cId="0" sldId="433"/>
            <ac:spMk id="132" creationId="{2FFFD8BC-CCA9-49C1-84A1-0ECC6141E595}"/>
          </ac:spMkLst>
        </pc:spChg>
        <pc:spChg chg="mod">
          <ac:chgData name="Jason Y" userId="79bae93be9a3670b" providerId="LiveId" clId="{8F9D8906-0011-432C-9F12-80CDFF9FF646}" dt="2022-05-05T07:31:50.332" v="265" actId="2711"/>
          <ac:spMkLst>
            <pc:docMk/>
            <pc:sldMk cId="0" sldId="433"/>
            <ac:spMk id="1024" creationId="{37FC0FFC-523B-4C74-9BFE-3F72B41A6F4F}"/>
          </ac:spMkLst>
        </pc:spChg>
        <pc:grpChg chg="mod">
          <ac:chgData name="Jason Y" userId="79bae93be9a3670b" providerId="LiveId" clId="{8F9D8906-0011-432C-9F12-80CDFF9FF646}" dt="2022-05-05T07:03:23.055" v="57" actId="1076"/>
          <ac:grpSpMkLst>
            <pc:docMk/>
            <pc:sldMk cId="0" sldId="433"/>
            <ac:grpSpMk id="15" creationId="{99468241-F32D-41B9-AD50-8716D10DA6AB}"/>
          </ac:grpSpMkLst>
        </pc:grpChg>
        <pc:grpChg chg="mod">
          <ac:chgData name="Jason Y" userId="79bae93be9a3670b" providerId="LiveId" clId="{8F9D8906-0011-432C-9F12-80CDFF9FF646}" dt="2022-05-05T07:03:31.745" v="58" actId="1076"/>
          <ac:grpSpMkLst>
            <pc:docMk/>
            <pc:sldMk cId="0" sldId="433"/>
            <ac:grpSpMk id="113" creationId="{7DB3DEE7-8DDB-4A18-9D39-E7B88C664E0A}"/>
          </ac:grpSpMkLst>
        </pc:grpChg>
        <pc:grpChg chg="mod">
          <ac:chgData name="Jason Y" userId="79bae93be9a3670b" providerId="LiveId" clId="{8F9D8906-0011-432C-9F12-80CDFF9FF646}" dt="2022-05-05T07:03:31.745" v="58" actId="1076"/>
          <ac:grpSpMkLst>
            <pc:docMk/>
            <pc:sldMk cId="0" sldId="433"/>
            <ac:grpSpMk id="127" creationId="{8A9ED92F-2A01-41EA-B83D-DBA1E2094FC8}"/>
          </ac:grpSpMkLst>
        </pc:grpChg>
        <pc:picChg chg="mod">
          <ac:chgData name="Jason Y" userId="79bae93be9a3670b" providerId="LiveId" clId="{8F9D8906-0011-432C-9F12-80CDFF9FF646}" dt="2022-05-05T07:03:31.745" v="58" actId="1076"/>
          <ac:picMkLst>
            <pc:docMk/>
            <pc:sldMk cId="0" sldId="433"/>
            <ac:picMk id="111" creationId="{20AA696A-BB38-4401-9058-CBDC330877F3}"/>
          </ac:picMkLst>
        </pc:picChg>
        <pc:picChg chg="mod">
          <ac:chgData name="Jason Y" userId="79bae93be9a3670b" providerId="LiveId" clId="{8F9D8906-0011-432C-9F12-80CDFF9FF646}" dt="2022-05-05T07:04:17.360" v="64" actId="14100"/>
          <ac:picMkLst>
            <pc:docMk/>
            <pc:sldMk cId="0" sldId="433"/>
            <ac:picMk id="122" creationId="{A797341E-3EBD-4854-AA34-0D2C02081807}"/>
          </ac:picMkLst>
        </pc:picChg>
        <pc:picChg chg="mod">
          <ac:chgData name="Jason Y" userId="79bae93be9a3670b" providerId="LiveId" clId="{8F9D8906-0011-432C-9F12-80CDFF9FF646}" dt="2022-05-05T07:03:31.745" v="58" actId="1076"/>
          <ac:picMkLst>
            <pc:docMk/>
            <pc:sldMk cId="0" sldId="433"/>
            <ac:picMk id="1026" creationId="{3CB5DB00-83AD-4417-A79B-8DADA060127C}"/>
          </ac:picMkLst>
        </pc:picChg>
        <pc:picChg chg="mod">
          <ac:chgData name="Jason Y" userId="79bae93be9a3670b" providerId="LiveId" clId="{8F9D8906-0011-432C-9F12-80CDFF9FF646}" dt="2022-05-05T07:03:31.745" v="58" actId="1076"/>
          <ac:picMkLst>
            <pc:docMk/>
            <pc:sldMk cId="0" sldId="433"/>
            <ac:picMk id="1032" creationId="{18A34065-296E-438C-8603-88B0EB77B709}"/>
          </ac:picMkLst>
        </pc:picChg>
      </pc:sldChg>
      <pc:sldChg chg="modSp mod">
        <pc:chgData name="Jason Y" userId="79bae93be9a3670b" providerId="LiveId" clId="{8F9D8906-0011-432C-9F12-80CDFF9FF646}" dt="2022-05-05T07:27:45.465" v="237" actId="255"/>
        <pc:sldMkLst>
          <pc:docMk/>
          <pc:sldMk cId="1773352030" sldId="438"/>
        </pc:sldMkLst>
        <pc:spChg chg="mod">
          <ac:chgData name="Jason Y" userId="79bae93be9a3670b" providerId="LiveId" clId="{8F9D8906-0011-432C-9F12-80CDFF9FF646}" dt="2022-05-05T07:14:06.840" v="146" actId="207"/>
          <ac:spMkLst>
            <pc:docMk/>
            <pc:sldMk cId="1773352030" sldId="438"/>
            <ac:spMk id="4" creationId="{1AD171C3-A812-4779-8027-33FBEE19A037}"/>
          </ac:spMkLst>
        </pc:spChg>
        <pc:spChg chg="mod">
          <ac:chgData name="Jason Y" userId="79bae93be9a3670b" providerId="LiveId" clId="{8F9D8906-0011-432C-9F12-80CDFF9FF646}" dt="2022-05-05T07:12:40.296" v="132" actId="1076"/>
          <ac:spMkLst>
            <pc:docMk/>
            <pc:sldMk cId="1773352030" sldId="438"/>
            <ac:spMk id="7" creationId="{33D3B6EA-F942-4326-B0A6-BDBE15D1A101}"/>
          </ac:spMkLst>
        </pc:spChg>
        <pc:spChg chg="mod">
          <ac:chgData name="Jason Y" userId="79bae93be9a3670b" providerId="LiveId" clId="{8F9D8906-0011-432C-9F12-80CDFF9FF646}" dt="2022-05-05T07:27:45.465" v="237" actId="255"/>
          <ac:spMkLst>
            <pc:docMk/>
            <pc:sldMk cId="1773352030" sldId="438"/>
            <ac:spMk id="8" creationId="{00000000-0000-0000-0000-000000000000}"/>
          </ac:spMkLst>
        </pc:spChg>
        <pc:spChg chg="mod">
          <ac:chgData name="Jason Y" userId="79bae93be9a3670b" providerId="LiveId" clId="{8F9D8906-0011-432C-9F12-80CDFF9FF646}" dt="2022-05-05T07:13:35.578" v="142" actId="1076"/>
          <ac:spMkLst>
            <pc:docMk/>
            <pc:sldMk cId="1773352030" sldId="438"/>
            <ac:spMk id="26" creationId="{CAAD36E6-B773-485B-B2DC-1D0EF0D8484D}"/>
          </ac:spMkLst>
        </pc:spChg>
        <pc:spChg chg="mod">
          <ac:chgData name="Jason Y" userId="79bae93be9a3670b" providerId="LiveId" clId="{8F9D8906-0011-432C-9F12-80CDFF9FF646}" dt="2022-05-05T07:13:39.631" v="143" actId="1076"/>
          <ac:spMkLst>
            <pc:docMk/>
            <pc:sldMk cId="1773352030" sldId="438"/>
            <ac:spMk id="30" creationId="{0665DDC4-EA35-4D39-B7B3-B279ADF29A3E}"/>
          </ac:spMkLst>
        </pc:spChg>
        <pc:picChg chg="mod">
          <ac:chgData name="Jason Y" userId="79bae93be9a3670b" providerId="LiveId" clId="{8F9D8906-0011-432C-9F12-80CDFF9FF646}" dt="2022-05-05T07:13:25.948" v="140" actId="1076"/>
          <ac:picMkLst>
            <pc:docMk/>
            <pc:sldMk cId="1773352030" sldId="438"/>
            <ac:picMk id="1038" creationId="{843963CB-6CA2-4521-8D2C-01277D2AB18D}"/>
          </ac:picMkLst>
        </pc:picChg>
        <pc:picChg chg="mod">
          <ac:chgData name="Jason Y" userId="79bae93be9a3670b" providerId="LiveId" clId="{8F9D8906-0011-432C-9F12-80CDFF9FF646}" dt="2022-05-05T07:12:46.161" v="134" actId="1076"/>
          <ac:picMkLst>
            <pc:docMk/>
            <pc:sldMk cId="1773352030" sldId="438"/>
            <ac:picMk id="1046" creationId="{20D3C89D-5981-4AE0-BCCD-B695D36D59BF}"/>
          </ac:picMkLst>
        </pc:picChg>
      </pc:sldChg>
      <pc:sldChg chg="addSp modSp mod modAnim">
        <pc:chgData name="Jason Y" userId="79bae93be9a3670b" providerId="LiveId" clId="{8F9D8906-0011-432C-9F12-80CDFF9FF646}" dt="2022-05-05T07:28:03.365" v="240" actId="255"/>
        <pc:sldMkLst>
          <pc:docMk/>
          <pc:sldMk cId="0" sldId="441"/>
        </pc:sldMkLst>
        <pc:spChg chg="mod">
          <ac:chgData name="Jason Y" userId="79bae93be9a3670b" providerId="LiveId" clId="{8F9D8906-0011-432C-9F12-80CDFF9FF646}" dt="2022-05-05T07:28:03.365" v="240" actId="255"/>
          <ac:spMkLst>
            <pc:docMk/>
            <pc:sldMk cId="0" sldId="441"/>
            <ac:spMk id="3" creationId="{00000000-0000-0000-0000-000000000000}"/>
          </ac:spMkLst>
        </pc:spChg>
        <pc:spChg chg="mod">
          <ac:chgData name="Jason Y" userId="79bae93be9a3670b" providerId="LiveId" clId="{8F9D8906-0011-432C-9F12-80CDFF9FF646}" dt="2022-05-05T06:57:58.124" v="31"/>
          <ac:spMkLst>
            <pc:docMk/>
            <pc:sldMk cId="0" sldId="441"/>
            <ac:spMk id="6" creationId="{82BE2CB6-6FF6-48B0-8FE2-BE1E23628730}"/>
          </ac:spMkLst>
        </pc:spChg>
        <pc:picChg chg="add mod">
          <ac:chgData name="Jason Y" userId="79bae93be9a3670b" providerId="LiveId" clId="{8F9D8906-0011-432C-9F12-80CDFF9FF646}" dt="2022-05-05T06:58:31.188" v="34" actId="14100"/>
          <ac:picMkLst>
            <pc:docMk/>
            <pc:sldMk cId="0" sldId="441"/>
            <ac:picMk id="4" creationId="{AA3BB85A-C5BB-42BD-B529-F9AE92315FDD}"/>
          </ac:picMkLst>
        </pc:picChg>
      </pc:sldChg>
      <pc:sldChg chg="modSp mod">
        <pc:chgData name="Jason Y" userId="79bae93be9a3670b" providerId="LiveId" clId="{8F9D8906-0011-432C-9F12-80CDFF9FF646}" dt="2022-05-05T07:31:10.140" v="262" actId="1076"/>
        <pc:sldMkLst>
          <pc:docMk/>
          <pc:sldMk cId="271856554" sldId="442"/>
        </pc:sldMkLst>
        <pc:spChg chg="mod">
          <ac:chgData name="Jason Y" userId="79bae93be9a3670b" providerId="LiveId" clId="{8F9D8906-0011-432C-9F12-80CDFF9FF646}" dt="2022-05-05T07:28:30.246" v="242" actId="1076"/>
          <ac:spMkLst>
            <pc:docMk/>
            <pc:sldMk cId="271856554" sldId="442"/>
            <ac:spMk id="3" creationId="{560E53DA-F1C4-4C9A-A8E0-04A1EDA6D48C}"/>
          </ac:spMkLst>
        </pc:spChg>
        <pc:spChg chg="mod">
          <ac:chgData name="Jason Y" userId="79bae93be9a3670b" providerId="LiveId" clId="{8F9D8906-0011-432C-9F12-80CDFF9FF646}" dt="2022-05-05T07:31:10.140" v="262" actId="1076"/>
          <ac:spMkLst>
            <pc:docMk/>
            <pc:sldMk cId="271856554" sldId="442"/>
            <ac:spMk id="17" creationId="{2C6D383A-38C2-4BAD-A2E8-437D4A39C4D4}"/>
          </ac:spMkLst>
        </pc:spChg>
        <pc:spChg chg="mod">
          <ac:chgData name="Jason Y" userId="79bae93be9a3670b" providerId="LiveId" clId="{8F9D8906-0011-432C-9F12-80CDFF9FF646}" dt="2022-05-05T07:29:48.683" v="252" actId="1076"/>
          <ac:spMkLst>
            <pc:docMk/>
            <pc:sldMk cId="271856554" sldId="442"/>
            <ac:spMk id="18" creationId="{C1C7A429-6666-4E5B-92D4-DDDF13D55A7F}"/>
          </ac:spMkLst>
        </pc:spChg>
        <pc:spChg chg="mod">
          <ac:chgData name="Jason Y" userId="79bae93be9a3670b" providerId="LiveId" clId="{8F9D8906-0011-432C-9F12-80CDFF9FF646}" dt="2022-05-05T07:30:23.264" v="256" actId="1076"/>
          <ac:spMkLst>
            <pc:docMk/>
            <pc:sldMk cId="271856554" sldId="442"/>
            <ac:spMk id="19" creationId="{69AD3DA8-2458-47E0-BDAE-F1AF98FE85BF}"/>
          </ac:spMkLst>
        </pc:spChg>
        <pc:spChg chg="mod">
          <ac:chgData name="Jason Y" userId="79bae93be9a3670b" providerId="LiveId" clId="{8F9D8906-0011-432C-9F12-80CDFF9FF646}" dt="2022-05-05T07:11:22.192" v="126" actId="1076"/>
          <ac:spMkLst>
            <pc:docMk/>
            <pc:sldMk cId="271856554" sldId="442"/>
            <ac:spMk id="23" creationId="{92E52045-5236-49BD-A1ED-DD8F950C047E}"/>
          </ac:spMkLst>
        </pc:spChg>
        <pc:spChg chg="mod">
          <ac:chgData name="Jason Y" userId="79bae93be9a3670b" providerId="LiveId" clId="{8F9D8906-0011-432C-9F12-80CDFF9FF646}" dt="2022-05-05T07:11:17.653" v="125" actId="1076"/>
          <ac:spMkLst>
            <pc:docMk/>
            <pc:sldMk cId="271856554" sldId="442"/>
            <ac:spMk id="24" creationId="{6E6FC09A-1227-4164-8841-E7BE5B2E8CED}"/>
          </ac:spMkLst>
        </pc:spChg>
        <pc:spChg chg="mod">
          <ac:chgData name="Jason Y" userId="79bae93be9a3670b" providerId="LiveId" clId="{8F9D8906-0011-432C-9F12-80CDFF9FF646}" dt="2022-05-05T07:31:04.027" v="261" actId="207"/>
          <ac:spMkLst>
            <pc:docMk/>
            <pc:sldMk cId="271856554" sldId="442"/>
            <ac:spMk id="30" creationId="{60B6F486-4CF6-4F2C-ABAC-FD9E52AC9875}"/>
          </ac:spMkLst>
        </pc:spChg>
        <pc:spChg chg="mod">
          <ac:chgData name="Jason Y" userId="79bae93be9a3670b" providerId="LiveId" clId="{8F9D8906-0011-432C-9F12-80CDFF9FF646}" dt="2022-05-05T07:11:22.192" v="126" actId="1076"/>
          <ac:spMkLst>
            <pc:docMk/>
            <pc:sldMk cId="271856554" sldId="442"/>
            <ac:spMk id="40" creationId="{3E1F8B8A-1895-49D1-9290-5E2A1DD2DE85}"/>
          </ac:spMkLst>
        </pc:spChg>
        <pc:spChg chg="mod">
          <ac:chgData name="Jason Y" userId="79bae93be9a3670b" providerId="LiveId" clId="{8F9D8906-0011-432C-9F12-80CDFF9FF646}" dt="2022-05-05T07:11:17.653" v="125" actId="1076"/>
          <ac:spMkLst>
            <pc:docMk/>
            <pc:sldMk cId="271856554" sldId="442"/>
            <ac:spMk id="41" creationId="{9E4AADCF-D6BF-4341-943B-301C6332B726}"/>
          </ac:spMkLst>
        </pc:spChg>
        <pc:grpChg chg="mod">
          <ac:chgData name="Jason Y" userId="79bae93be9a3670b" providerId="LiveId" clId="{8F9D8906-0011-432C-9F12-80CDFF9FF646}" dt="2022-05-05T07:29:21.923" v="247" actId="1076"/>
          <ac:grpSpMkLst>
            <pc:docMk/>
            <pc:sldMk cId="271856554" sldId="442"/>
            <ac:grpSpMk id="15" creationId="{A29D8E0D-A4F9-4B86-A618-AF35115716E0}"/>
          </ac:grpSpMkLst>
        </pc:grpChg>
        <pc:grpChg chg="mod">
          <ac:chgData name="Jason Y" userId="79bae93be9a3670b" providerId="LiveId" clId="{8F9D8906-0011-432C-9F12-80CDFF9FF646}" dt="2022-05-05T07:11:17.653" v="125" actId="1076"/>
          <ac:grpSpMkLst>
            <pc:docMk/>
            <pc:sldMk cId="271856554" sldId="442"/>
            <ac:grpSpMk id="28" creationId="{A43F497F-A504-4787-A267-5DFCCB200B1A}"/>
          </ac:grpSpMkLst>
        </pc:grpChg>
        <pc:grpChg chg="mod">
          <ac:chgData name="Jason Y" userId="79bae93be9a3670b" providerId="LiveId" clId="{8F9D8906-0011-432C-9F12-80CDFF9FF646}" dt="2022-05-05T07:11:22.192" v="126" actId="1076"/>
          <ac:grpSpMkLst>
            <pc:docMk/>
            <pc:sldMk cId="271856554" sldId="442"/>
            <ac:grpSpMk id="7168" creationId="{31870679-88B2-43B2-84E6-05EE04E8C6FD}"/>
          </ac:grpSpMkLst>
        </pc:grpChg>
        <pc:grpChg chg="mod">
          <ac:chgData name="Jason Y" userId="79bae93be9a3670b" providerId="LiveId" clId="{8F9D8906-0011-432C-9F12-80CDFF9FF646}" dt="2022-05-05T07:12:00.631" v="131" actId="1076"/>
          <ac:grpSpMkLst>
            <pc:docMk/>
            <pc:sldMk cId="271856554" sldId="442"/>
            <ac:grpSpMk id="7169" creationId="{FF8555FF-3A08-4577-911E-7CA71B73348D}"/>
          </ac:grpSpMkLst>
        </pc:grpChg>
        <pc:picChg chg="mod">
          <ac:chgData name="Jason Y" userId="79bae93be9a3670b" providerId="LiveId" clId="{8F9D8906-0011-432C-9F12-80CDFF9FF646}" dt="2022-05-05T07:30:12.584" v="255" actId="1076"/>
          <ac:picMkLst>
            <pc:docMk/>
            <pc:sldMk cId="271856554" sldId="442"/>
            <ac:picMk id="6" creationId="{C521E812-7AA2-4114-9673-0AF7CB1C6426}"/>
          </ac:picMkLst>
        </pc:picChg>
        <pc:picChg chg="mod">
          <ac:chgData name="Jason Y" userId="79bae93be9a3670b" providerId="LiveId" clId="{8F9D8906-0011-432C-9F12-80CDFF9FF646}" dt="2022-05-05T07:28:55.256" v="244" actId="1076"/>
          <ac:picMkLst>
            <pc:docMk/>
            <pc:sldMk cId="271856554" sldId="442"/>
            <ac:picMk id="7170" creationId="{AE527C20-C8D5-4FB6-A38F-AB525FB271AB}"/>
          </ac:picMkLst>
        </pc:picChg>
        <pc:picChg chg="mod">
          <ac:chgData name="Jason Y" userId="79bae93be9a3670b" providerId="LiveId" clId="{8F9D8906-0011-432C-9F12-80CDFF9FF646}" dt="2022-05-05T07:11:17.653" v="125" actId="1076"/>
          <ac:picMkLst>
            <pc:docMk/>
            <pc:sldMk cId="271856554" sldId="442"/>
            <ac:picMk id="7174" creationId="{58C5E412-A154-4969-B3F1-D73FF8FEF409}"/>
          </ac:picMkLst>
        </pc:picChg>
        <pc:picChg chg="mod">
          <ac:chgData name="Jason Y" userId="79bae93be9a3670b" providerId="LiveId" clId="{8F9D8906-0011-432C-9F12-80CDFF9FF646}" dt="2022-05-05T07:11:22.192" v="126" actId="1076"/>
          <ac:picMkLst>
            <pc:docMk/>
            <pc:sldMk cId="271856554" sldId="442"/>
            <ac:picMk id="7176" creationId="{3FC5A436-2807-4F6C-8F4D-8CBFA2EEBA24}"/>
          </ac:picMkLst>
        </pc:picChg>
      </pc:sldChg>
      <pc:sldChg chg="addSp delSp modSp mod">
        <pc:chgData name="Jason Y" userId="79bae93be9a3670b" providerId="LiveId" clId="{8F9D8906-0011-432C-9F12-80CDFF9FF646}" dt="2022-05-07T08:35:22.086" v="1611" actId="1076"/>
        <pc:sldMkLst>
          <pc:docMk/>
          <pc:sldMk cId="1683636739" sldId="443"/>
        </pc:sldMkLst>
        <pc:spChg chg="mod">
          <ac:chgData name="Jason Y" userId="79bae93be9a3670b" providerId="LiveId" clId="{8F9D8906-0011-432C-9F12-80CDFF9FF646}" dt="2022-05-07T06:49:53.631" v="986" actId="1076"/>
          <ac:spMkLst>
            <pc:docMk/>
            <pc:sldMk cId="1683636739" sldId="443"/>
            <ac:spMk id="3" creationId="{B09449DB-8DD1-4987-81A2-7459F0C1FEC2}"/>
          </ac:spMkLst>
        </pc:spChg>
        <pc:spChg chg="mod ord topLvl">
          <ac:chgData name="Jason Y" userId="79bae93be9a3670b" providerId="LiveId" clId="{8F9D8906-0011-432C-9F12-80CDFF9FF646}" dt="2022-05-07T06:56:51.897" v="1075" actId="14100"/>
          <ac:spMkLst>
            <pc:docMk/>
            <pc:sldMk cId="1683636739" sldId="443"/>
            <ac:spMk id="7" creationId="{B0EFD9FE-9251-48ED-BA0B-2C4F339C564D}"/>
          </ac:spMkLst>
        </pc:spChg>
        <pc:spChg chg="mod topLvl">
          <ac:chgData name="Jason Y" userId="79bae93be9a3670b" providerId="LiveId" clId="{8F9D8906-0011-432C-9F12-80CDFF9FF646}" dt="2022-05-07T06:53:04.898" v="1013" actId="164"/>
          <ac:spMkLst>
            <pc:docMk/>
            <pc:sldMk cId="1683636739" sldId="443"/>
            <ac:spMk id="8" creationId="{2ADB4057-2D5C-4180-8EFB-8023E75D4995}"/>
          </ac:spMkLst>
        </pc:spChg>
        <pc:spChg chg="del mod topLvl">
          <ac:chgData name="Jason Y" userId="79bae93be9a3670b" providerId="LiveId" clId="{8F9D8906-0011-432C-9F12-80CDFF9FF646}" dt="2022-05-07T06:52:30.552" v="1008" actId="478"/>
          <ac:spMkLst>
            <pc:docMk/>
            <pc:sldMk cId="1683636739" sldId="443"/>
            <ac:spMk id="9" creationId="{E0CDB8FD-1011-4BB7-9860-EFEED2E06865}"/>
          </ac:spMkLst>
        </pc:spChg>
        <pc:spChg chg="mod">
          <ac:chgData name="Jason Y" userId="79bae93be9a3670b" providerId="LiveId" clId="{8F9D8906-0011-432C-9F12-80CDFF9FF646}" dt="2022-05-07T06:49:58.568" v="987" actId="1076"/>
          <ac:spMkLst>
            <pc:docMk/>
            <pc:sldMk cId="1683636739" sldId="443"/>
            <ac:spMk id="10" creationId="{28D4F684-198B-44FE-97F2-37763CAFD85D}"/>
          </ac:spMkLst>
        </pc:spChg>
        <pc:spChg chg="mod topLvl">
          <ac:chgData name="Jason Y" userId="79bae93be9a3670b" providerId="LiveId" clId="{8F9D8906-0011-432C-9F12-80CDFF9FF646}" dt="2022-05-07T06:53:04.898" v="1013" actId="164"/>
          <ac:spMkLst>
            <pc:docMk/>
            <pc:sldMk cId="1683636739" sldId="443"/>
            <ac:spMk id="11" creationId="{99703F0D-0252-478E-9A5E-23F4E4319354}"/>
          </ac:spMkLst>
        </pc:spChg>
        <pc:spChg chg="mod topLvl">
          <ac:chgData name="Jason Y" userId="79bae93be9a3670b" providerId="LiveId" clId="{8F9D8906-0011-432C-9F12-80CDFF9FF646}" dt="2022-05-07T06:53:04.898" v="1013" actId="164"/>
          <ac:spMkLst>
            <pc:docMk/>
            <pc:sldMk cId="1683636739" sldId="443"/>
            <ac:spMk id="12" creationId="{8BFDAA31-BE29-4136-A1AF-F045F27AA594}"/>
          </ac:spMkLst>
        </pc:spChg>
        <pc:spChg chg="mod topLvl">
          <ac:chgData name="Jason Y" userId="79bae93be9a3670b" providerId="LiveId" clId="{8F9D8906-0011-432C-9F12-80CDFF9FF646}" dt="2022-05-07T06:52:06.232" v="1005" actId="165"/>
          <ac:spMkLst>
            <pc:docMk/>
            <pc:sldMk cId="1683636739" sldId="443"/>
            <ac:spMk id="13" creationId="{9EFF12FB-852C-41C9-811C-F37360C16646}"/>
          </ac:spMkLst>
        </pc:spChg>
        <pc:spChg chg="mod topLvl">
          <ac:chgData name="Jason Y" userId="79bae93be9a3670b" providerId="LiveId" clId="{8F9D8906-0011-432C-9F12-80CDFF9FF646}" dt="2022-05-07T06:54:54.833" v="1052" actId="1076"/>
          <ac:spMkLst>
            <pc:docMk/>
            <pc:sldMk cId="1683636739" sldId="443"/>
            <ac:spMk id="14" creationId="{DF3DEC49-8A52-4FCE-8C5A-C7D4790EB776}"/>
          </ac:spMkLst>
        </pc:spChg>
        <pc:spChg chg="del">
          <ac:chgData name="Jason Y" userId="79bae93be9a3670b" providerId="LiveId" clId="{8F9D8906-0011-432C-9F12-80CDFF9FF646}" dt="2022-05-07T06:51:20.586" v="997" actId="478"/>
          <ac:spMkLst>
            <pc:docMk/>
            <pc:sldMk cId="1683636739" sldId="443"/>
            <ac:spMk id="16" creationId="{1DD4FB2D-ED3D-47CE-93AD-B2E705AA1CC4}"/>
          </ac:spMkLst>
        </pc:spChg>
        <pc:spChg chg="mod">
          <ac:chgData name="Jason Y" userId="79bae93be9a3670b" providerId="LiveId" clId="{8F9D8906-0011-432C-9F12-80CDFF9FF646}" dt="2022-05-07T06:51:28.449" v="999" actId="1076"/>
          <ac:spMkLst>
            <pc:docMk/>
            <pc:sldMk cId="1683636739" sldId="443"/>
            <ac:spMk id="17" creationId="{1E7A68FF-0909-4491-A267-86BB16293708}"/>
          </ac:spMkLst>
        </pc:spChg>
        <pc:spChg chg="mod">
          <ac:chgData name="Jason Y" userId="79bae93be9a3670b" providerId="LiveId" clId="{8F9D8906-0011-432C-9F12-80CDFF9FF646}" dt="2022-05-07T06:50:38.252" v="991" actId="1076"/>
          <ac:spMkLst>
            <pc:docMk/>
            <pc:sldMk cId="1683636739" sldId="443"/>
            <ac:spMk id="20" creationId="{AA25517E-BE28-45AB-AF89-DC1BC6CCEAD9}"/>
          </ac:spMkLst>
        </pc:spChg>
        <pc:spChg chg="mod">
          <ac:chgData name="Jason Y" userId="79bae93be9a3670b" providerId="LiveId" clId="{8F9D8906-0011-432C-9F12-80CDFF9FF646}" dt="2022-05-07T06:50:41.537" v="992" actId="1076"/>
          <ac:spMkLst>
            <pc:docMk/>
            <pc:sldMk cId="1683636739" sldId="443"/>
            <ac:spMk id="21" creationId="{C54E947D-A072-427A-908A-4D810D4DAC2E}"/>
          </ac:spMkLst>
        </pc:spChg>
        <pc:spChg chg="del mod">
          <ac:chgData name="Jason Y" userId="79bae93be9a3670b" providerId="LiveId" clId="{8F9D8906-0011-432C-9F12-80CDFF9FF646}" dt="2022-05-07T06:58:14.607" v="1086" actId="478"/>
          <ac:spMkLst>
            <pc:docMk/>
            <pc:sldMk cId="1683636739" sldId="443"/>
            <ac:spMk id="22" creationId="{0929C3B2-06DF-4316-A3E9-88F52BD229AF}"/>
          </ac:spMkLst>
        </pc:spChg>
        <pc:spChg chg="del">
          <ac:chgData name="Jason Y" userId="79bae93be9a3670b" providerId="LiveId" clId="{8F9D8906-0011-432C-9F12-80CDFF9FF646}" dt="2022-05-07T06:56:11.111" v="1067" actId="478"/>
          <ac:spMkLst>
            <pc:docMk/>
            <pc:sldMk cId="1683636739" sldId="443"/>
            <ac:spMk id="24" creationId="{EE648E7D-26A6-41B4-8CFE-C0DD4A171A78}"/>
          </ac:spMkLst>
        </pc:spChg>
        <pc:spChg chg="mod">
          <ac:chgData name="Jason Y" userId="79bae93be9a3670b" providerId="LiveId" clId="{8F9D8906-0011-432C-9F12-80CDFF9FF646}" dt="2022-05-07T06:58:29.321" v="1087" actId="1076"/>
          <ac:spMkLst>
            <pc:docMk/>
            <pc:sldMk cId="1683636739" sldId="443"/>
            <ac:spMk id="25" creationId="{225599A3-687E-4952-A8BE-9848229068FA}"/>
          </ac:spMkLst>
        </pc:spChg>
        <pc:spChg chg="mod">
          <ac:chgData name="Jason Y" userId="79bae93be9a3670b" providerId="LiveId" clId="{8F9D8906-0011-432C-9F12-80CDFF9FF646}" dt="2022-05-07T06:57:27.391" v="1079" actId="1076"/>
          <ac:spMkLst>
            <pc:docMk/>
            <pc:sldMk cId="1683636739" sldId="443"/>
            <ac:spMk id="29" creationId="{7CB38A2B-6607-444A-B00E-F02A1720AC14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30" creationId="{4544E8DA-041A-40ED-A571-FD9371E225CA}"/>
          </ac:spMkLst>
        </pc:spChg>
        <pc:spChg chg="add mod">
          <ac:chgData name="Jason Y" userId="79bae93be9a3670b" providerId="LiveId" clId="{8F9D8906-0011-432C-9F12-80CDFF9FF646}" dt="2022-05-07T06:51:25.042" v="998" actId="1076"/>
          <ac:spMkLst>
            <pc:docMk/>
            <pc:sldMk cId="1683636739" sldId="443"/>
            <ac:spMk id="30" creationId="{6138DD84-A616-47C5-83A2-35A602B0DAC8}"/>
          </ac:spMkLst>
        </pc:spChg>
        <pc:spChg chg="mod">
          <ac:chgData name="Jason Y" userId="79bae93be9a3670b" providerId="LiveId" clId="{8F9D8906-0011-432C-9F12-80CDFF9FF646}" dt="2022-05-07T08:35:22.086" v="1611" actId="1076"/>
          <ac:spMkLst>
            <pc:docMk/>
            <pc:sldMk cId="1683636739" sldId="443"/>
            <ac:spMk id="31" creationId="{7420DC2A-48DA-47BA-BEE7-4369D0881AD3}"/>
          </ac:spMkLst>
        </pc:spChg>
        <pc:spChg chg="mod">
          <ac:chgData name="Jason Y" userId="79bae93be9a3670b" providerId="LiveId" clId="{8F9D8906-0011-432C-9F12-80CDFF9FF646}" dt="2022-05-07T06:56:40.505" v="1073" actId="1076"/>
          <ac:spMkLst>
            <pc:docMk/>
            <pc:sldMk cId="1683636739" sldId="443"/>
            <ac:spMk id="32" creationId="{6732C105-4E49-4AF8-BB58-BA947C105732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33" creationId="{1837B6FD-51DF-4C9C-86D8-97BB6036141F}"/>
          </ac:spMkLst>
        </pc:spChg>
        <pc:spChg chg="add mod">
          <ac:chgData name="Jason Y" userId="79bae93be9a3670b" providerId="LiveId" clId="{8F9D8906-0011-432C-9F12-80CDFF9FF646}" dt="2022-05-07T06:53:27.480" v="1016" actId="1076"/>
          <ac:spMkLst>
            <pc:docMk/>
            <pc:sldMk cId="1683636739" sldId="443"/>
            <ac:spMk id="33" creationId="{B0AEFA58-9CB8-473F-A4A2-C48FD76C8703}"/>
          </ac:spMkLst>
        </pc:spChg>
        <pc:spChg chg="add mod">
          <ac:chgData name="Jason Y" userId="79bae93be9a3670b" providerId="LiveId" clId="{8F9D8906-0011-432C-9F12-80CDFF9FF646}" dt="2022-05-07T06:53:49.232" v="1037"/>
          <ac:spMkLst>
            <pc:docMk/>
            <pc:sldMk cId="1683636739" sldId="443"/>
            <ac:spMk id="35" creationId="{1B531223-AE85-48E8-BBC5-E405E11CF08D}"/>
          </ac:spMkLst>
        </pc:spChg>
        <pc:spChg chg="add mod">
          <ac:chgData name="Jason Y" userId="79bae93be9a3670b" providerId="LiveId" clId="{8F9D8906-0011-432C-9F12-80CDFF9FF646}" dt="2022-05-07T06:57:23.408" v="1078" actId="1076"/>
          <ac:spMkLst>
            <pc:docMk/>
            <pc:sldMk cId="1683636739" sldId="443"/>
            <ac:spMk id="36" creationId="{0D4EF36E-443A-4219-94C8-99C457C8CFB5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37" creationId="{AF3C046C-2816-43B7-97A3-81B5D9FBFC21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38" creationId="{511A07F1-7F7D-47A7-B931-DA008D0FF7CF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39" creationId="{1CB93CFF-7261-404A-8D5F-A756B1DC98A1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40" creationId="{90837FC6-FD53-4060-9554-2532DB8AF35F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41" creationId="{56BB13C8-0378-4CC2-AB66-61E180149E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" creationId="{F7DAD47C-352D-4B06-9ADC-41793CEBF36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" creationId="{08E0767B-37B9-40A0-8979-0A4810FD7C05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48" creationId="{BB567C7C-CE30-48E7-A206-9C32292A8D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" creationId="{297BD0BC-12DE-4C73-90D3-B4A276946F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" creationId="{81131854-119A-40B1-AD00-0FF2B23D6C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" creationId="{DEBBF80A-81BF-4058-AB0E-0BC9A42A0B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" creationId="{0FC964E0-9FB6-4CC4-A685-2CF8EDB75C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" creationId="{43ECC3E3-8E0E-4F4B-A65A-9223C429A04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" creationId="{D194DA8B-47CA-49C8-8BC0-1ED5D613E57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" creationId="{B8F9B0CE-A955-41FF-97B8-DC2381FB758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" creationId="{236E007C-87B4-4556-A119-22A9312F23A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" creationId="{1275B8E5-4D39-40A3-B7FA-659159032D8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" creationId="{17D3E9E3-97DE-4A9F-818C-CB6D81209E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" creationId="{A63DAFC4-2C4D-4442-8F69-ED778E7669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" creationId="{BF77AC76-572B-4CAC-A056-B6A9D0F2FC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" creationId="{5A1FAEC1-A2BD-4E99-9640-3AAC8CD1217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" creationId="{33A6BD0D-06C5-47EF-81D6-ACC80490EE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" creationId="{3BC27A7B-167A-4125-A40A-0E09550BBB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" creationId="{0F1F2070-4523-4C81-8D4A-FA8F389965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" creationId="{A43A4E1C-76CD-46AB-9C4B-DFEE73EA12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" creationId="{5A3453AC-9F1E-4904-9A75-C4834EE121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" creationId="{E3EE3396-8E73-4407-8BF3-8ADADE3587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" creationId="{96BDD208-B3DB-405A-A9CB-082E90B190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" creationId="{2CF42CF0-BBD5-4B13-A183-F9592F56724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" creationId="{72397ADC-DCB5-476B-9FE5-E3B36A49EA6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" creationId="{9F322F23-EDF3-4F76-AF8D-A6CD83B478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" creationId="{79ADA3FA-3A9F-4FE0-8A2D-2AAE5CC699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" creationId="{80165C0F-6CF7-46A2-BD51-3E43458EDC8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" creationId="{6839239E-F2B7-46F0-AD92-BBBBD4CA6A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" creationId="{DE521352-C7B1-4382-A8D8-0FF8BC80A0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" creationId="{B40B51B2-C9B4-417E-BF6A-CD0F2CD6D08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" creationId="{AE8DF317-2889-44B0-B68A-258F33B0CCD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" creationId="{87CB9AD4-5245-45F1-8945-DCFEAA967D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" creationId="{B6B84465-0F21-4EE7-9220-39967418A7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" creationId="{5B031477-FBCA-4EAA-BCF7-781BF5E1FBB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" creationId="{E9DF6B9B-6746-4693-BC0D-0284E52EF1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" creationId="{6D4A2E02-A069-40C3-A631-EC0A5F2A07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" creationId="{07781CA0-12B2-45FC-9E17-1E1663312B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" creationId="{DE074F4C-6AB3-4922-8B84-FE11C53D94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" creationId="{7E5D1F03-966C-440C-B229-78E2823618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" creationId="{8B030ECF-0133-432F-988F-7EF7432285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" creationId="{385DB60D-02A3-40EF-B368-E8980792C90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" creationId="{E28E401E-B7D1-45B3-BF12-043942254D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" creationId="{1ABA0AD4-9F3E-465B-88CC-3893538766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" creationId="{B6B4CC04-FB4E-4DD3-A716-BDC7DA78485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" creationId="{EB52C265-F19F-4457-8777-DA3A71033A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" creationId="{6C6BF087-ED3F-4706-B277-7672FFAD53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" creationId="{8677190F-9236-4DA1-9E2B-6F661B8D0E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" creationId="{8F3442F7-CE7A-4B32-BCF4-B738005F135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" creationId="{CFDC0BAE-5620-4894-BC77-E44B2EB998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" creationId="{C34536DF-440A-48F9-B66A-60A323C7415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" creationId="{D05F7575-2A55-452C-AE6C-ACCEEFBC1F2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" creationId="{192B9C82-328C-4D1B-B4C7-AE1472798D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" creationId="{F7A72A89-03E3-4B60-A88F-EBA15AEF3B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" creationId="{6E3EC553-2787-47FC-A700-5207EAEA464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" creationId="{D89B9C0B-A776-4673-8A17-46AD794F67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" creationId="{46C64D24-8DF0-407F-8BD9-A9519223E8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" creationId="{9547A472-2EA5-4DAB-B665-D0DBE88966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" creationId="{2543DDAB-1CC4-45E6-8AEF-987EDEA7542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" creationId="{C58EFA21-F3B0-431A-97F4-EB854484C94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" creationId="{190CFD9E-32F5-4933-9832-73BB52B273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" creationId="{2211D7B5-0A08-4FF6-80E6-ABD32FCFB6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" creationId="{BF47A73C-BDBD-4847-967F-124108F241F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" creationId="{21AD9BA4-B914-4B45-8994-A8FE82F317F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" creationId="{9DF6909E-CECD-4DA1-A651-25AC56466F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" creationId="{32F71B3A-6587-4C92-9195-71E91EB89F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" creationId="{14A8E5B0-2598-43D9-A76A-D4734A3DA0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" creationId="{5CE0FA48-C2B4-450C-A274-BB8D9665A04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" creationId="{5A6FFC70-E5CD-4CE3-B97C-8F924280339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" creationId="{35971C66-410B-4EE0-9ED7-85BCDBCC58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" creationId="{A985A667-BF4D-445E-837C-BEFB072F05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" creationId="{A0B200AD-DC51-400C-98C4-E46C94C724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" creationId="{F0A4AEDC-CA45-4416-8B2A-D88C884AD3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" creationId="{E09EB417-948B-4FCF-A8B1-06E113E168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" creationId="{3B75AB0B-813D-45C4-8330-95D2F79BE05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" creationId="{EB93F418-F147-46B9-A0B6-D80BF48B3D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" creationId="{9FFF8E5D-40AB-429D-AD27-912298F1A5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" creationId="{8DCE7DA8-6208-4ADE-AAE0-D5BD4D669B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" creationId="{6C821C25-5D5E-4DF2-84AA-8E0384EE65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" creationId="{12DDC8A4-D034-4EA1-BC1A-1608AB1D64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" creationId="{234BADF7-6253-41D8-95FD-3E45F8CA21B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" creationId="{9B57EBE5-77E6-4AA1-9C90-3B16642E2A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" creationId="{78FD8838-448C-42F9-BE6E-A08E856947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" creationId="{53C89ED7-D860-4657-8DD6-6179498CB801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33" creationId="{BD2DC249-EC57-4F02-825C-04B999F83731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34" creationId="{6F476DB6-F131-4A29-9AFD-45A39BBB3C3F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35" creationId="{2B42952D-E50E-490C-8FFC-ADDC584F9D50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36" creationId="{36B6974A-2B52-45F7-93DE-74C5D092D211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37" creationId="{3C72AC17-B039-4E88-B599-038D11B9DD03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38" creationId="{5EC0D47C-9F8A-4AA3-A17B-02D603328ECE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39" creationId="{69E87192-04EA-4E4F-A115-CB54095D0968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40" creationId="{FECA2367-8A11-4337-9A51-04D831B7572E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41" creationId="{D3F5E09B-46C8-4757-8502-32FCCB290A41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42" creationId="{57A89BC6-7123-4084-9747-1B0CC22CE60D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43" creationId="{750CB324-6BE0-4181-B78A-829AC07B670D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50" creationId="{A00708BC-6A9E-4318-9A6B-1662CE644643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51" creationId="{44430B53-4A0C-4C6D-9299-E25D1E7CBA63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52" creationId="{0BB21182-5034-419B-8D05-A284FA15B76C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53" creationId="{E374E1E8-E9D6-4308-A882-CA6885CF6619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54" creationId="{588B71B1-5871-47C1-947A-2407FCF57748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55" creationId="{F178A885-09CF-4A1F-BFA4-D5FEAC44FC54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56" creationId="{D60F083A-EF67-443C-B5F4-B9CB3D223ED1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157" creationId="{D0BE013A-38DE-455D-8EDD-850F2D6583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" creationId="{5D7AD98E-88D3-4A20-BA33-DE2E2E85BD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" creationId="{84442838-18A1-4D00-9DA6-1927C3E0EF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" creationId="{AB5F4C56-7956-4025-9F69-CD34DF4E57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" creationId="{D8FC6F31-022F-4C7E-89DD-039D7FA6231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" creationId="{136A25A3-82D5-422E-B04C-B2F7DE38A35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" creationId="{7FB9EB8A-2850-4BBD-B37F-8D6C95983A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" creationId="{0E60E88E-8173-4510-9DB1-1D380526DE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" creationId="{207DFAF7-CD92-46D4-A250-303A985B42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" creationId="{D0FC410B-F801-42CD-B074-5E9A9DB264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" creationId="{C1137766-DB2E-4A7C-93EA-5802D21E90B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" creationId="{5D6885AD-1BF9-45EE-AEE7-748AA9050C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" creationId="{E4289AE7-25E2-44C5-95D6-A2ED675DC9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" creationId="{0D80789F-5498-48CB-B93A-37A5158651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" creationId="{B94A3C30-E487-49AF-89A7-F288C58D5F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" creationId="{B6875A7B-8AA1-493A-80D8-4F055D6692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" creationId="{F4D038BA-F031-4069-B1E7-BCE9C06062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" creationId="{1A59F65D-9339-4EED-A282-FA1B036809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" creationId="{5333A4BA-D926-4040-8F8F-215C9B276F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" creationId="{4D6A2E6B-41D3-4CD4-B7AE-CE85FB38EB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" creationId="{91438F28-DAA2-4A39-9774-FBF8D317BA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" creationId="{FAD92236-734C-428A-B795-77D3177E6FE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" creationId="{C6402F02-74E1-4D3C-A7C3-630FDB3267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" creationId="{D9FF10AC-A1F5-4664-BC70-4AC5687C3B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" creationId="{5C5BE3F3-26AA-4982-AAA8-D5581B1FB64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" creationId="{A866C8F5-EFB7-4A70-8D39-88D987F009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" creationId="{B6C83B1D-35F6-417B-B7E0-4AE2EDEF64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" creationId="{B8114FBF-6CFB-4606-A507-4211685598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" creationId="{8C0598C5-B204-4F5E-B68A-6C0FDECEE6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" creationId="{DBDD72C4-D1C6-44B6-B598-0073F8BC61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" creationId="{6ECC6249-8DEB-400D-A2AD-51AE7B5608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" creationId="{72306EEB-0377-45DB-B961-EB5B782A7E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" creationId="{9266C191-315D-43DD-96F6-7730C3866A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" creationId="{33B68C04-2E97-4E81-8B17-4A9F2A0E40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" creationId="{8038CE78-E446-481F-B7FC-7C7E7340CB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" creationId="{DA5D5983-6130-4439-934A-B8F7BFF784A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" creationId="{3EA176C5-AC8E-48DD-91C2-723595F93C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" creationId="{F72083CD-A73B-41F0-A04E-012BF139C44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" creationId="{D0E5573F-7AD6-4988-A0EF-E127B4CBB6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" creationId="{389AFFA7-B5AB-448E-8ABE-7B00A85DB10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" creationId="{203B97E0-CFD7-4775-8EDF-87972D1128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" creationId="{2A4C97F5-1804-4D7E-9E13-5238A3B788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" creationId="{2B8431E4-39EE-408D-AC45-C8AEA472F4B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" creationId="{3FD9ACA8-AF12-4BFF-B41E-CD3879C42F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" creationId="{7F201A12-DBA1-461B-8578-7CC1AD08A1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" creationId="{42A451AD-D141-4141-AD1A-8D5CA99AC4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" creationId="{C49740AF-431C-4C38-82A3-83F6608F8C0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" creationId="{987E1987-1874-4A3C-BC0A-90C0384706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" creationId="{78C71784-74DB-440B-968D-13A3D93E76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" creationId="{F9960303-50A2-42EC-8120-FE73067BE3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" creationId="{0C87CF32-9C87-4BA6-A868-1E5EF4CB2D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" creationId="{98B3EF17-6F12-4D4B-853D-257130BC3D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" creationId="{74F944ED-2B81-4D9A-98DE-2503A7FB01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" creationId="{8CC9D2F4-85E5-46B1-A0EB-1A59F3A476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" creationId="{70B3275C-4D79-4897-94BB-A2204366275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" creationId="{6BC7E811-EEA8-4885-BE5E-411ED78D82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" creationId="{1EAB2D53-3C5B-453A-917A-E70FC60287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" creationId="{1206EC4F-B552-4016-BEE3-CCC2FE871F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" creationId="{A7D89E16-8026-4AF4-9333-AB16FD5E9AD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" creationId="{3A4A25E6-534C-459A-8A46-C266104DF7E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" creationId="{C2B6678A-8712-4329-A091-7D96743DB6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" creationId="{F52283BB-586F-4C3A-BF17-B4474059F0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" creationId="{194916E7-07BA-44EB-A5C7-A60707ED50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" creationId="{E18D32EA-B395-4CDE-9C67-6D5F2A3F53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" creationId="{CC4E442E-59D5-4E1D-920C-BD9EB2423B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" creationId="{F44561E5-5F13-49B0-8387-36B3694759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" creationId="{03AE7C14-0751-4E5D-B0AC-BBCAB00C8D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" creationId="{9AEE8EBB-8F8B-4A83-AC25-5F8820A4CD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" creationId="{8BFCDB2A-D57F-44FA-ACF6-6151F4EC8D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" creationId="{D8C22D60-2878-48A4-A70B-5DAC2694D6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" creationId="{2B33ED4D-D6B8-4289-BEEB-4792F1321A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" creationId="{13E6BB26-9F81-4C8D-93D5-F77A4CFDEA7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" creationId="{BDB12811-3A8D-4E8A-83D9-AEC6755C81D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" creationId="{4C504036-C918-4F6B-8A36-5D1C66CF83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" creationId="{78C6A019-D873-46AF-B743-0217A24CAE4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" creationId="{BB94E53A-5E9B-4462-84F9-83B4A9CEAB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" creationId="{D05312B0-34A9-4DC1-B0FA-3D1D1A0FA7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" creationId="{300F83C3-9E58-4108-B0EB-A9AFAF65EC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" creationId="{6B0AD09B-86AC-4827-8FC2-3B2E801D4E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" creationId="{058F0D05-555D-49A7-AE94-DB4303CB31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" creationId="{E6A56ADC-3D62-41C6-875D-171ED703615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" creationId="{590C00D8-5AD7-40FF-B859-F82E84AC97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" creationId="{F03D6143-5ACC-4D34-A12F-68F14F7296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" creationId="{B3248BEA-46B3-4DA0-936F-1998205767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" creationId="{940607BD-5B7A-43E2-AABF-4F3B1FDB32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" creationId="{07C6F41F-C840-499C-839D-CA0F82817E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" creationId="{E9C1763F-3B45-4D14-89E9-4795669B6F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" creationId="{7DFA7BC4-09D1-4D59-A72E-31F5BB45BD5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" creationId="{B76EE2D9-0B3F-4817-A008-7AD3B670AAD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" creationId="{A43B276A-180E-4F38-BDA2-A55246DB06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" creationId="{B9BBBE21-C494-480F-A1AC-D82485C71F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" creationId="{7FE74DB9-887A-4672-9776-6454CD723A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" creationId="{D308A041-A029-4BC6-8B8B-B6201AB281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" creationId="{4D7D25C0-4E94-4E28-8B18-16E19FED10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" creationId="{E136F517-E378-4A73-8E51-7144C17CD4D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" creationId="{5CEB4105-ED0E-4EE1-AAA9-C73819A0CA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" creationId="{0E6F92BC-E2D3-4D1D-A953-41F3749D09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" creationId="{19C0FA44-2221-4D44-B70E-DB260AAF1B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" creationId="{51529831-31EB-430D-A9B9-B69237BAB1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" creationId="{9E6A614E-238E-42E9-AF77-8F22843931F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" creationId="{8BECACA1-2AAE-4ADE-83A4-44F90C379D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" creationId="{BA25BF77-E01F-4BA9-88FE-9E8A25960CD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" creationId="{110B7E3B-1FDB-4725-AA1A-AF79086A52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" creationId="{AA8A5154-4C4D-46C5-9374-0FE59744DF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" creationId="{315A755F-C3A7-4CB3-A166-05A3131381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" creationId="{75BEEB87-A2C4-4556-B4DB-E39CED48D0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" creationId="{97B59DAF-1F8A-42BB-B715-1C497E6E9CC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" creationId="{264BEA60-46CA-4C43-96AB-7808820674B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" creationId="{B15E7086-5756-424D-85B0-4EDA56B933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" creationId="{D79B72F6-711E-420D-82DC-2DB5081585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" creationId="{14CBEB35-3DB5-4245-8C93-3DAECD881A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" creationId="{ADEE7150-EF5D-43DD-89E5-592C337C788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" creationId="{74BEFC12-257B-4F1A-91FF-9C9ADDC94B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" creationId="{C84DB8F9-A354-4D01-B205-D8CA30A506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" creationId="{D27DF15D-D824-490F-99D4-BFFDB5CA9B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" creationId="{5185EC53-AFF6-4D33-9B89-B3AED97535B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" creationId="{AC7A380A-CB4B-4CF8-A3DB-4E3399F0BC8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" creationId="{535F7502-47EF-49D5-B056-400068CB14B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" creationId="{FCF104E6-F4D1-4022-9C8F-10085F2E1CD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" creationId="{FE96D48C-362A-4EE3-A50F-A0A3C92132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" creationId="{34A990AF-532C-4A23-9D3C-43D2FA6116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" creationId="{0533DEB3-A471-4E49-B941-A38F4BCD44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1" creationId="{D57F392E-4267-435C-8993-558B13BDC38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" creationId="{E8081385-56FA-4FD8-B970-9A95C82F23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" creationId="{FFD4D4A4-F5E4-4F70-B0A7-690A70F9033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" creationId="{EC30D014-6427-4727-935E-B9A3ECF047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" creationId="{51275CE5-7E8D-44C8-B963-9A2BD2B6908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" creationId="{786848B6-D9EA-4707-A2F8-DC1BE362AB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" creationId="{D06E1BAC-0E36-47E6-B5F2-A81C430DC5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" creationId="{AF532574-BDF3-4BBC-8AC7-6A00F8502A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" creationId="{7F0657AD-B021-45E6-8371-D2FFEE9631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0" creationId="{69AFA581-69EB-4862-96F8-B60464D7DB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1" creationId="{A744276D-71D6-4D24-9FB7-5E06AB81BB0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2" creationId="{88C6AE67-08F2-466D-AD89-D911977613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3" creationId="{8484E645-EF3E-4A6F-80C5-504CD6F8AAD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4" creationId="{C0041125-19F0-4BAF-A7BB-CDCFFAFB1E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5" creationId="{01760D9B-1965-4E7D-81D1-A768F1A15F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6" creationId="{8B68DFAD-D264-40A4-B11D-6E34DDBD16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7" creationId="{824B4FC1-9E58-4ADC-8FB3-D3828B5E942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8" creationId="{769F5EBF-6707-4919-A878-C9257611FF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99" creationId="{1BFF5960-05FC-4380-9B6B-97AA86798D2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0" creationId="{AA646F99-0893-470E-B516-FC99D07C6B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1" creationId="{4A612301-71DF-4A2A-9AA7-6B4E73BD73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2" creationId="{B31DBC5A-3ED6-4631-9249-163A4B89B3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3" creationId="{6C86B061-43C3-48B6-96A9-7EC66E58453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4" creationId="{BE0DC052-28EF-4FE7-8FD0-359B997D42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5" creationId="{68111F5B-67A9-4288-A5A8-31EF8AB8DB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6" creationId="{5D1CB416-AD6B-4545-B958-E651E90DAB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7" creationId="{08A70D41-84B7-42E3-B60C-60794C70519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8" creationId="{AAF56AC4-2047-4D58-8F5A-5EC6392FF2D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09" creationId="{1E36D594-D7BC-4381-9031-A75665BFB7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0" creationId="{1497EAD4-572D-41A9-9486-B4B77BC78A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1" creationId="{4F678B5B-3959-4AD8-B940-08B313946F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2" creationId="{32945E7E-8E9E-4240-A261-4F5A57BC6A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3" creationId="{32BEB40F-59D0-4C73-B57B-D49C80FFBB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4" creationId="{A7C39E07-E7FB-4E56-A0C9-590C0C0F27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5" creationId="{CF62585F-7864-4994-B648-EAB5408161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6" creationId="{B4995F97-3E7B-4088-A2B2-14E9931D656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7" creationId="{31C2F117-806E-4099-844D-B480C3697ED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8" creationId="{3F7669E3-C433-4EB9-A1A3-D1BA881C33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19" creationId="{8E963659-E1EE-45B9-8268-A62022193E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20" creationId="{68DC2B1A-2A58-4608-AC33-EB78B6E718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21" creationId="{A44D5D01-374F-42B4-8B89-1B87639125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22" creationId="{2CEB98B0-ADB2-4D89-ADD8-378F3B9D7B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23" creationId="{4D9FBCBE-9B03-4676-A3E2-0FD6191101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25" creationId="{EC7C0080-6361-4431-AA18-6841AECD1C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26" creationId="{226D7532-EBE7-44F7-B055-7904D276B8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27" creationId="{582A4672-5FDE-4295-A945-DABD46A942E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28" creationId="{2F28448F-A11E-4251-9A46-9C23CAA1A0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29" creationId="{00E9C0DA-7CA9-478B-B0B1-4BA02992A30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0" creationId="{178ED679-E750-482F-9E33-398A5DBE1F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1" creationId="{D72BC547-0355-45A3-BCF1-EDEB06D179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2" creationId="{4B15298B-59E9-4F02-BB18-BAE14309E5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3" creationId="{B72B5DF3-244A-45D4-B556-62BF21E84D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4" creationId="{F02E40D3-997A-4F46-A14D-0AABB6D1182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5" creationId="{FFBED339-53C1-439B-8830-C3CBDC59A1D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6" creationId="{4B7AAE07-8AF4-49F8-9417-B4282FCEE4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7" creationId="{E2C233DB-DBDA-47EF-8EF9-9402B8D6784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8" creationId="{3AE25EFB-559C-4218-97D3-1B36B5A243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39" creationId="{BF53F799-3B69-47E0-A724-7D3E24043D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0" creationId="{C793E41C-A586-4528-A6FF-F1C2334EB3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1" creationId="{BB49C482-9945-40BE-A6FC-F3E8F1E128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2" creationId="{CB37192B-98A1-4CB2-AEF0-8FF05248A12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3" creationId="{82A880F8-DD4E-4ADC-A37E-B5404263DE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4" creationId="{C1D8370F-542D-4B65-BDE2-4BDA87617B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5" creationId="{E84A82D9-8F6A-41DE-8B7A-835979FD028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6" creationId="{367AB9DD-3116-4651-B78A-20036EA6E78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7" creationId="{74E139B6-7508-47CB-A8D4-3E439A9F1B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8" creationId="{38C4B225-7CEF-413A-AD71-13CF3317B2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49" creationId="{D95A35F0-3F42-4220-91D4-927B65CA9F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0" creationId="{03FE1FCA-DB21-407B-9764-7237B9CD66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1" creationId="{B91DA30B-46A5-4FAD-B0A9-ACEE6E77F38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2" creationId="{C1035D89-92D5-4796-9BBF-B9D1280D4D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3" creationId="{4FE17675-3CEB-49FB-A73B-2E2DC9BF23A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4" creationId="{AC0B975D-ACA4-4977-866C-389ED4DC00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5" creationId="{501F564B-D7D2-486F-A5DC-555B85ADAE0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6" creationId="{E7698436-57D3-4FF3-A151-39BCF1F127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7" creationId="{8D1BF2B8-8707-4F7B-BCD4-3C0DFAC44A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8" creationId="{938AEA1D-924B-417E-A51F-1B1BEAB408F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59" creationId="{9A22DAC0-FDD9-4864-8C03-2B9F2F6B93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0" creationId="{CBC669EA-A0F6-4202-84EC-1C97BA6B91E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1" creationId="{DB6D4021-A2F3-4A1A-B9CC-895D29FB50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2" creationId="{DC83D6B8-74CD-4849-904D-4E41943F603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3" creationId="{F8A69BD3-FA50-4245-B532-67A8A154BC7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4" creationId="{EFED1252-94A3-43FF-A431-62410556FD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5" creationId="{8055BBB0-1670-4D9D-8E78-CF53807119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6" creationId="{E703C758-EA73-408A-A1AB-5A63E1C600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7" creationId="{34B76639-C205-4950-9877-DA3662B3957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8" creationId="{B929EA89-4FEA-4710-B5D8-1F991D2EE35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69" creationId="{66FB450A-E38A-4CC7-B277-F8EB8FF75D9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0" creationId="{8D427B66-7ED1-4181-93B1-B6148D5C3B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1" creationId="{D2719E6D-535A-4C60-BB4C-87BFB30606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2" creationId="{51E14002-730B-417A-84AB-03D0FC30EA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3" creationId="{1FD3FD13-B05C-42DB-848A-FA2FF5955F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4" creationId="{4AA7B8BB-C7F9-4306-9C7B-97A197512C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5" creationId="{6EBCB657-0EA3-4596-830C-981DF1833F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6" creationId="{7A2262F0-700C-432E-85A8-8E8A4D0007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7" creationId="{E213301E-5FDA-4C93-939E-F80DCB95EC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8" creationId="{B4A2D9DF-05D6-47F4-A149-2F5B69D58D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79" creationId="{2776485E-AFEF-4D73-B8D3-E65C4263D4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0" creationId="{0562B845-7D3A-4A51-A064-C2B83DCFE7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1" creationId="{7787C161-63E4-4C45-8F67-8C9A9A896C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2" creationId="{46C19F5D-A0A0-4F7D-B190-9EBC894620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3" creationId="{7C08FD0C-9DFD-4AD0-8CE1-40B5AF8E94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4" creationId="{8DB9E8A9-A065-4849-9C65-12074040F4A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5" creationId="{3D54F0FA-1E92-45F0-9F35-1504964E41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6" creationId="{6A79A12C-5C78-425A-B274-CD70C6E4C26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7" creationId="{09D88376-7444-429C-AFC6-7077CFC3CA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8" creationId="{2B41C46F-F187-45E7-BCE6-8E0D9EA2BBD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89" creationId="{C09E76E1-8C37-4984-A8E4-EB42CCDA6B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0" creationId="{30D84E3A-E21C-4259-A359-03161AED5A5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1" creationId="{0D46C8C0-F5DF-46C4-8871-C779CE3088D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2" creationId="{731DD4EC-7176-49AE-B352-46C76F368B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3" creationId="{44DF25B1-1F80-4448-9FEC-B2A6DE1880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4" creationId="{FE61B86B-9F0C-4D12-AAB9-E472C3914DA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5" creationId="{56A7B301-5709-4895-B04E-10D6FBCC69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6" creationId="{26DE492E-F219-47F9-8770-C73B7C5CA3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7" creationId="{82C23F9A-E355-4B6D-9612-D502EDF872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8" creationId="{1775EF57-EB3B-437A-B33A-3DF91F4B61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399" creationId="{1C23F2BF-E078-4AA7-B1A7-80C1CA56AA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00" creationId="{825719B4-0D26-48EC-9211-5941C03143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01" creationId="{2361A684-E767-4A49-8416-36E5D9D02F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02" creationId="{21C40122-869D-4600-87D2-4C885EF3C4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03" creationId="{55EC23CB-5A71-4011-99F6-FA9D758D0A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04" creationId="{C403B4C1-7B63-45ED-954A-0D185312FA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05" creationId="{978F1F7E-DC43-4333-8E01-0EE1FA298B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06" creationId="{DCA70BF9-9C81-4984-B43A-7738C08457F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08" creationId="{EB393F94-A470-4983-AA30-ED096D9B555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09" creationId="{A82BD720-9CB7-4D8D-BEBD-0A7F1B11B3B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0" creationId="{BC64FB99-1E2C-412A-91C5-2AA9987186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1" creationId="{3ADDB65F-E592-406B-B656-4C659109813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2" creationId="{BD8C47FF-F0D6-475B-9104-E6040E7F4B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3" creationId="{0A9D07EA-CC68-44AC-8076-14D49DBA44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4" creationId="{18005579-29CA-4CEA-9F43-7646AFE9B3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5" creationId="{9A9B635A-1477-4576-BD9F-232FC08423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6" creationId="{71703B7D-3A48-45DE-84F6-FD5F991A3F3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7" creationId="{5DCCF8DD-AE26-4647-8CA6-ECEED28F114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8" creationId="{C3828F25-C6B4-49BD-82E9-CC8862F78E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19" creationId="{55BCBCC0-DB5A-4EFD-8C6E-AFB580F71A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0" creationId="{02F285B3-5017-42C6-A689-D628834E87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1" creationId="{BD929BDC-CE25-4615-A9D1-101D75C0F27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2" creationId="{58476736-A33D-410F-AF32-7A519BFA05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3" creationId="{D2282D55-9DEE-4D68-9376-70135C3032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4" creationId="{4BE40269-BF0C-4691-9F33-626F15F8B1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5" creationId="{EEC84776-87D7-470F-B93E-BAC0116C83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6" creationId="{032C6C75-7696-4BB1-9AB2-B9BB10082D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7" creationId="{4BCD4661-4C7F-49A2-B778-D75EDB098B4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8" creationId="{ACA601CF-7E94-487F-AD01-960FA3DAF3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29" creationId="{69027D40-0AE6-4BB2-8BBC-F0A50F2E38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0" creationId="{BFC28E74-99CB-47EB-9D3E-5158B58EAC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1" creationId="{81917FAE-7911-45E5-AF70-CA9A4549DA9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2" creationId="{052F3B48-C0DC-4DE1-91FE-4E0BEEB938D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3" creationId="{51CCFF73-3805-449C-9879-6D124E100D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4" creationId="{20B2363B-E2A4-46A7-BA64-8BDE7AE37E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5" creationId="{42BAC489-45FF-440D-AC7D-F2B0CEFD1D2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6" creationId="{613B4E6F-9F99-41C9-8F49-8C3A83D4E2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7" creationId="{35973D49-D70A-4A51-B7A5-FA33669A0D6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8" creationId="{4BD16A81-81A9-4603-8C11-E518FF31DA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39" creationId="{20AF6193-28AE-4967-B085-1DD12CB71B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0" creationId="{11D6DE71-51E5-4F67-855C-190E28E3188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1" creationId="{EA7FC10C-687D-4C24-B2D6-6B98FE07F37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2" creationId="{BB5E2FDB-CE95-4507-9F57-A2E303B6C1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3" creationId="{40BE4935-55D5-403D-A79F-0A567AD005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4" creationId="{FC211F4F-38AB-4628-947A-37E35A38211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5" creationId="{22E5A433-8911-421E-A259-B13AB22514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6" creationId="{31DD71B3-16A8-4ECC-8B72-CE444D4B79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7" creationId="{46AB8180-C926-4124-B936-FF53F9398F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8" creationId="{A7DF93AF-EFF4-4714-9192-17C5C6E6DFE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49" creationId="{DB5CE5F9-1C13-4F86-98F4-BB9AB766A7A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0" creationId="{30F78957-4F53-4912-8040-F3202FB542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1" creationId="{35EFA650-9528-4F8A-AE6B-FBA71A5AE81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2" creationId="{E6CDB259-3CC2-4D98-8DD9-6AB684C6FC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3" creationId="{A3116BC5-B213-41FE-962E-F7370FD6702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4" creationId="{2EA61FCE-11E0-4B11-A19D-4CDCB8DC7C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5" creationId="{F9E00B61-DBD8-4A01-BF19-316C48C626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6" creationId="{5E5F482F-F10D-4312-BFAC-A32378ACB6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7" creationId="{0948D145-D9AD-40FE-8229-46396CB5788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8" creationId="{B29D2E10-73A7-43DB-8FCF-F865E9C7C1B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59" creationId="{E2C5DA49-83C5-4C3E-B5EB-2E3ACE9ED5B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0" creationId="{75D6B86C-00B4-4AAC-B862-C11DAF07A5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1" creationId="{6BAB69EF-7615-4B7A-81B5-EE3FEBED80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2" creationId="{0E4A3AF1-C0D8-4890-A48D-3CF63A0D52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3" creationId="{A692C917-6920-47FC-B223-089A165A5B9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4" creationId="{1AD0128D-53CD-4B9A-8709-28A4EA37D92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5" creationId="{715D6774-B793-4456-B9FA-990F6BE62AB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6" creationId="{8804EBEF-FD06-44A8-ADAE-F4DBCB4140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7" creationId="{48591ED9-5F48-40E7-8E82-EACE7C66F2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8" creationId="{FCBFF853-B8E0-4AAF-9EC4-4F2BBC45CF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69" creationId="{EA16F4C1-5953-457E-9648-DF5ED3146F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0" creationId="{3D7B8135-7472-42DE-81E7-A7D6DD468BF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1" creationId="{465DDAD8-E991-487E-8C0A-B8EDDE74AD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2" creationId="{6DF62C08-A516-4C70-9A93-92BAB6322C0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3" creationId="{4D99534F-D020-4AE1-ACD2-F150655736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4" creationId="{5AF494FD-C0C9-405A-BF66-DA254C340FA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5" creationId="{26EBEA0A-5E95-451D-822D-D22D5C713D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6" creationId="{16FB43EF-453A-46A8-BD38-914FE049246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7" creationId="{9F0DCC2C-7762-40B5-AA65-CDE5D20F150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8" creationId="{5DA944CA-8345-4390-805F-AA408355F12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79" creationId="{E32F6A56-3DD7-4CF2-9B0B-9CE73908DC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0" creationId="{7D7541A1-9F3B-4577-B4D1-E43BF80CD80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1" creationId="{09BD0BAF-CE11-4E3A-9815-09455FE474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2" creationId="{B2517358-D48E-48A5-9C8F-EF7A96A6F8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3" creationId="{C49BE37A-63A0-4F66-B78E-F6567F4F9F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4" creationId="{4B68E5A9-B4D9-46E3-817B-DEB750F4B8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5" creationId="{91E7653F-8AC8-460C-A980-E829380328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6" creationId="{7BF0CF79-4F26-4BEA-A443-577F49F36B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7" creationId="{455CCD6A-97ED-465F-835F-CB62E5EFF0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8" creationId="{FB06BB4E-7284-4A04-A304-906CD692AF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89" creationId="{B232D4C9-2E4E-4759-9A9A-19CE217CAF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91" creationId="{46A91190-98E1-4BE3-99AC-6828571F8B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92" creationId="{D579609D-CC14-4F57-9554-F4F956D6E7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93" creationId="{2A49463B-F537-45BA-915B-3B5AC1625D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94" creationId="{B18DD9F8-8E70-4A02-8E66-FFEDCBA1308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95" creationId="{5689F7D9-3112-452C-87D1-6FEC8E8485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96" creationId="{C208087F-956E-40D6-83B1-8EE75AFB52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97" creationId="{CA62B0B7-7853-4BA6-98BF-E1505E120E2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98" creationId="{B4A3F0BE-E9EF-4861-8040-95C35F56408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499" creationId="{41351F8A-14FD-4701-AAE4-F34A24735B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0" creationId="{B17BFE41-462C-4362-8936-A16E0AAEBE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1" creationId="{8DD3F43A-25AD-487B-BCE2-B83D98C61B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2" creationId="{67EF0053-2DD6-470A-ADCC-D9C19E1A0C1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3" creationId="{4ABBCBE6-A2E8-4F73-8BF8-BB6F789BCF0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4" creationId="{7DE3E6AA-FA20-4A5A-8477-DCD57DB23E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5" creationId="{61092A62-A8A1-4957-AF46-E9BCE53416B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6" creationId="{CE08E6D8-AC78-408F-80BF-D57D592E4F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7" creationId="{82EFB507-852B-4BE8-8255-B392D486D4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8" creationId="{C90B541A-AD4D-4D4A-B9FB-A13FFF4D5E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09" creationId="{E97078D1-C298-459C-B529-5F9A279866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0" creationId="{EF9A60B6-D334-43A4-BDB9-C5E5DC22DD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1" creationId="{97C59DE4-510B-4D45-93B8-2F6A0C34C8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2" creationId="{1D61A92F-9222-47DD-9ADC-BC9277E2FBB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3" creationId="{663109F6-D8D7-44E3-BEF8-1945935ABB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4" creationId="{FEB98D93-3A73-4732-AD60-684438C81D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5" creationId="{1BD548B4-C1B0-4FEE-B155-3FBE97C6D7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6" creationId="{FF8D9923-6901-4B3E-8A82-67BFE37DD0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7" creationId="{5F6E536B-4567-455F-A470-4C6506B730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8" creationId="{79DE3AA4-5C56-4869-8514-917884944D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19" creationId="{B2F4E1CF-2FE0-4BCA-82F2-84530AB9A6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0" creationId="{4E6303B6-9E0C-4883-8D24-A59A5C6BBB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1" creationId="{F25A5BE4-A337-4602-AB34-BBA6BF57D5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2" creationId="{F179599A-47F7-4A06-8576-EBFCCE4484E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3" creationId="{9815050F-1C56-4890-A901-B498B16DA79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4" creationId="{595D007F-A383-42E4-92CD-C47011E26DB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5" creationId="{E78E5C01-15FC-47B4-B642-8D36652881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6" creationId="{09A19652-7E0F-409E-8220-A9A064D8FB1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7" creationId="{66615BD9-5F5B-4C24-B478-3F8E12D132D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8" creationId="{FEC99875-D1EC-49C5-9A5E-4CCA4644456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29" creationId="{F3A34478-D74F-4C47-BA1A-D8AF42A693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0" creationId="{815E5F14-6409-4705-A6EC-7417A25B08E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1" creationId="{8CCC23CF-8FB6-4B5C-AF73-D32E582DC5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2" creationId="{0B64E4B9-143B-4494-976B-1552F2C192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3" creationId="{E2D4D12E-BADA-4BE5-BF6F-29FB92D635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4" creationId="{2CDD32A5-106D-4990-8DF1-0193650A5C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5" creationId="{E9A5B5BC-3DBA-48D3-B028-EAF5893A70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6" creationId="{A064D431-B904-48EB-A347-33B815D778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7" creationId="{6CED0146-F51A-44E1-BA43-119C906533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8" creationId="{59B50DFE-285A-4925-8830-FED600A155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39" creationId="{8F625B1E-BFC2-4780-B1E2-02C73EFA78A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0" creationId="{9AD5D0A0-D95F-474B-9F9C-DF2EEFAC20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1" creationId="{9B844EAF-6074-4FEA-A395-6416C42EE3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2" creationId="{172CB378-5D2A-4AB1-8F84-1C55B35197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3" creationId="{F51767F0-B21C-44E8-BB46-8506BF8846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4" creationId="{F2B071CA-6B46-496A-AC03-4581B748F3A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5" creationId="{63CFF105-A7D1-4F41-84A8-213823CDC4E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6" creationId="{2A0DDDB0-301C-4F6C-8542-A039AE62ECF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7" creationId="{764D1058-12BD-4A10-BED3-0C2BA58D0A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8" creationId="{8A22A9B8-0393-4788-B056-C06271C334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49" creationId="{B8BBD802-8A7A-4D6A-B675-2B7BD04594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0" creationId="{2C70FE88-B6C8-4D9B-A5BA-7DF79DC11F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1" creationId="{FB6A9AE3-40D2-446B-AC23-805C5802AF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2" creationId="{7698410E-72A0-4C4B-A3D0-14A270EB36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3" creationId="{981BF712-C6B9-4D44-8EBB-A360832897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4" creationId="{11DE9C78-6DAA-45A7-848F-590034E3410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5" creationId="{880EF98E-2999-424C-BD4B-50BC6B3063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6" creationId="{2470EA15-E9A9-4742-B8AE-F4223D8C20F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7" creationId="{FBC050FF-AC9A-4914-8372-DDFFB3150B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8" creationId="{0AEC0C39-1F43-4A21-959A-B99298C4074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59" creationId="{E84CB982-5685-4A04-B9FB-54077CA2F5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0" creationId="{9E79DBFC-07EE-43B2-B7D2-51747B5C8F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1" creationId="{F74965C9-6948-4628-B069-334B88DC66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2" creationId="{D2EEB153-438A-4C93-B6EC-C85D44CAD7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3" creationId="{7AFAFF2B-C3D7-4265-8344-A23A380B05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4" creationId="{1A06052A-AE97-4FEF-BE45-F26D0B6985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5" creationId="{8B957AE7-61C8-42D2-BA24-C010B4AC7A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6" creationId="{B03BD0DB-94F5-429B-978F-1CABB4CE4A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7" creationId="{A9E7918B-654B-4E32-A834-B02CD6B8B76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8" creationId="{83193890-0A9D-4460-B770-B7E493ED7B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69" creationId="{69882975-4303-426C-9DC5-6DEB7FECAB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0" creationId="{9A3BC8FC-3544-4BF1-9A91-621B1488B57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1" creationId="{2D4FBCEC-7423-4B61-9055-5E21DCE9D5E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2" creationId="{F2AF9217-70EF-4EFF-877B-414D832D29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4" creationId="{FF716B08-2641-4927-BC69-F96E6D4716C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5" creationId="{87ADAB3D-3B06-40D3-9AA6-A1057DA4BF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6" creationId="{B51CEA37-D593-43E5-BA52-E1EDC63852B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7" creationId="{A5DCC311-F314-417A-B3C2-3FE99AF181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8" creationId="{E521ACF1-4ABD-4061-8E56-C93DAA659D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79" creationId="{051AEDFF-BE11-40D7-833E-BB5FA3D5F7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0" creationId="{A63E6941-2FA2-4B37-B3F0-11F8822436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1" creationId="{1C7F36C7-D7F4-4735-B4AC-34C163B835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2" creationId="{C1C5C226-D9F0-4D0E-A81F-8D7CE2EC12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3" creationId="{A3372D4F-5C4F-48AE-A694-13C8287BAD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4" creationId="{8C5DD213-CBF3-4C6A-B041-54F3AF4406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5" creationId="{87E4396B-3B72-4900-8AEE-61F96F17C2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6" creationId="{B5D9644F-F8FD-481B-A276-479BCDA0DD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7" creationId="{A99A6477-A218-4E6C-8F39-2CFF13B490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8" creationId="{BDE856CD-2943-4FF0-ACE2-9ECADBD713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89" creationId="{C614360D-674E-4840-97F1-98041430BBF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0" creationId="{F8DA850C-3016-4B9E-B412-CDFCC074214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1" creationId="{9A2C63AB-73A9-4E34-B56A-209802D3FC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2" creationId="{6B5B972C-2266-4180-819A-7E72A110E5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3" creationId="{4CA02945-20EC-42B3-BF47-A923644ACB9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4" creationId="{C498D021-3F48-4A2E-ABE4-39112D8A4C0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5" creationId="{96D19F5A-CCE0-4CB7-A890-965FC1AC34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6" creationId="{4F650A5C-0C7D-43E2-AA4C-A6A8559F73C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7" creationId="{5A892558-A0FA-4D8E-BBE8-B71C2FE2DC8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8" creationId="{0AA4C374-A126-44E1-9291-B0DB4F4B7D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599" creationId="{B4D626A2-7994-4C18-8E45-68F9616DC44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0" creationId="{7B9502F6-5ADE-49DE-846D-F7FA6A807D6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1" creationId="{ECFA4007-D454-409F-91CB-697E777A2C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2" creationId="{2F862737-51B2-47C0-AEA2-37F251BC08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3" creationId="{5E423680-56F7-4F51-976B-BFC4C51074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4" creationId="{9BF68BF4-6AB4-4F5D-9443-4E77506F97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5" creationId="{C043BE99-272E-41F4-BAA4-811115CEDD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6" creationId="{457F24B4-5D52-44D1-B537-B0FA469937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7" creationId="{F299CB3C-8836-408C-860D-B57FD01214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8" creationId="{87F86E79-A1A0-4692-A144-B270FB3AB1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09" creationId="{13642958-73FF-48F6-940B-D2C16D019E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0" creationId="{8CA87822-C061-4BB7-906B-3D2E9CC240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1" creationId="{AD421D14-8D26-4F12-B488-4A1DC7DFFE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2" creationId="{0F376D49-1264-4C0F-8CFD-560CDFA0A1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3" creationId="{15D7BD1C-87AF-4A3F-A5E4-F0A5EA41348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4" creationId="{7D84045E-9131-4D89-8AFB-EF58856DED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5" creationId="{B9EBE2C3-03CA-4B3C-A49A-9254D27A32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6" creationId="{CE83C0DD-DA01-423C-9534-70F595097B8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7" creationId="{8D60BBAE-5EE3-46DC-95DE-AB78661E824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8" creationId="{9BA0A864-971F-4463-9EDB-997321E4A9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19" creationId="{7FBA2897-003D-4EC7-8419-18C28B3FD0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0" creationId="{355D5222-9066-49B6-AB07-DCD940FAF3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1" creationId="{BB4C3161-65EF-4470-B318-34A2F440B3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2" creationId="{5C6B3B51-20A2-4BC8-A769-B50CE05D9ED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3" creationId="{3672BEC7-10EC-490F-9C86-D92B224380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4" creationId="{22B91C35-F4C1-40C2-AEA7-6EB96DA08F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5" creationId="{3AE06691-8CBE-4A13-9538-21319240F1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6" creationId="{F5D729DF-8659-4D1E-AB9D-50DB8B4AF9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7" creationId="{5BF71E23-D385-4DC8-9DBE-879CB6CCF5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8" creationId="{BE656E10-3846-4C20-8CEE-18673CC1A0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29" creationId="{FA2ED6D4-E865-41B3-9D6E-89F4ACC3B6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0" creationId="{BEDCFD55-778F-46EA-8948-33AB3E4AE2D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1" creationId="{37E745E7-A30D-4DD6-A05F-C4B78B967E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2" creationId="{007106D5-13CC-46A4-A0A9-7B72E6700F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3" creationId="{89F0BE24-CC87-4FEA-8871-E03A5C51D93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4" creationId="{721C4B6E-1CBF-4A0E-97A8-5B9CBA7A5EF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5" creationId="{DEC80619-388B-4530-B2A0-DE3D5B1A1B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6" creationId="{A1D8ED1F-570F-437C-9B02-9DD488AF0F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7" creationId="{5A4E05D7-5F8A-42E3-9EA1-A08D757C71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8" creationId="{4002CE11-FAA7-4303-AE8A-23E5ED0AE9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39" creationId="{42BEDE42-9E81-4E6D-900F-D047233C692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0" creationId="{9EB4129E-3341-45C3-9E0D-24B337E84A5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1" creationId="{5735E765-06B9-4BC2-9A47-086C624A3B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2" creationId="{CDEEEAF9-1E8B-4302-B8FC-8E4A7DB60D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3" creationId="{0E1E0136-AD66-45EB-A1B7-BECAF201C39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4" creationId="{641FF230-E11E-4935-84C4-F03DAFFB37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5" creationId="{16A3B0DC-7354-44AF-84A1-1D26676F09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6" creationId="{704E5A5E-6047-4672-AB7D-1C86E4EF87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7" creationId="{8C819DA6-2A50-4779-9863-6F5AEDDEEE9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8" creationId="{F2ABA27C-7AEF-4267-9BA8-B385C3A5BF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49" creationId="{E88F5AAA-3F64-48C1-8729-4842843DD2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0" creationId="{09425EAE-ACFF-4534-A671-17DD461885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1" creationId="{0663825F-F91F-4AD0-AD22-A9D0E43415D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2" creationId="{E99D0C7D-F8D0-41D1-9963-D10653698D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3" creationId="{1D4CA389-7947-4E5F-B351-93A0E9F67C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4" creationId="{D680FF26-00D5-4A46-AA37-3ED37E9D07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5" creationId="{CC307862-960E-4E2A-92F9-26FFDD89332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7" creationId="{28F7C5A6-E005-4FD9-8350-9FFBBA898B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8" creationId="{59276C6A-A3CD-41A1-A214-98AE8A8F20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59" creationId="{7A9287A9-323E-4EAC-894B-3A4F25A71DB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0" creationId="{DCDFE173-6D99-4B7D-938C-C2E1A4A73D7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1" creationId="{B5B18F42-50CB-456A-B43B-C5646F6089A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2" creationId="{7126EEE2-1579-438D-AFB0-822FE75087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3" creationId="{B000F4ED-C8CE-467B-8017-90DE64DDF3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4" creationId="{D6C9D021-E081-4EB1-89E9-16CBE56592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5" creationId="{3A838D34-44CD-40D1-ACD0-CACFBE81ED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6" creationId="{5FE8A16A-30D3-4354-9044-A8ED4B24A2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7" creationId="{BEFBEF10-1F28-4102-86F9-2099265B63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8" creationId="{F16512DE-497A-4C68-A9FF-C964513A7E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69" creationId="{D434CDE5-FCB7-4793-A320-BEEE38248DD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0" creationId="{F6BE26A6-F4DD-45F9-969D-92ABA92D0E5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1" creationId="{1BE6C0AB-5F4A-4AC5-8A04-1677336AEC0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2" creationId="{268D9165-B136-4CC4-89F4-C4A60AF1CF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3" creationId="{14076BB0-A9AD-4206-9222-3D737D9293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4" creationId="{A641344A-F561-43FF-9BD4-FF6B96B614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5" creationId="{4B346AEC-A959-4111-880F-019B7EC3F9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6" creationId="{A9B13037-985F-4CDC-8E0E-B50D14414B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7" creationId="{B9D800AB-5F42-44B2-9723-34008D9E38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8" creationId="{2CB9D695-4111-4AE4-8465-D0CDBD20E0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79" creationId="{3D891254-490C-4527-B4DB-A94EF5A6B8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0" creationId="{1F9B7397-3B82-43DD-B78F-4AC31C5C779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1" creationId="{91A57F80-E8BE-48A8-9E05-D8A20B7AD4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2" creationId="{F6F0D927-E62F-4B97-B011-1C0E729F8B3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3" creationId="{89FF8925-F5AB-4B1D-8D82-08244D8D770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4" creationId="{67C14AF5-4288-496D-9FD0-C27A53176D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5" creationId="{03E7D996-1845-44E3-9D75-FBFE61AB0A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6" creationId="{35B5F47F-5698-4448-852F-E1F0841B087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7" creationId="{5AB1B4F3-2431-452E-8C45-9F7DFAEBEE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8" creationId="{3FB606E2-AE91-480E-9003-9D480499B1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89" creationId="{ED4C465E-71C0-4FA1-943D-D205BFBC1B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0" creationId="{A1EEE30F-7356-4BC1-8223-80818CE176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1" creationId="{5E789227-CEF8-4C78-A167-C85EE9A386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2" creationId="{8D4C996A-2410-45FE-8A64-80938BBEDC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3" creationId="{5B616DA8-2623-4030-9255-25D0E5CDEAE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4" creationId="{9AC05EA1-650F-4C1A-B421-85451861FE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5" creationId="{6F7A4449-BDB7-41E0-B541-F10491379C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6" creationId="{4C39852C-FDEF-4EAF-B145-7066560541C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7" creationId="{56FAAF95-FE80-41C9-BD6B-8C47928DB97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8" creationId="{6C3F6422-6996-4DD3-AFD6-AF92F1B1C0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699" creationId="{E71D11D3-59B3-4CAB-A803-4CA7AC0C1BD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0" creationId="{06BD99AD-395A-43DB-9D10-AECC93775B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1" creationId="{7CB9CF5A-E146-4F02-AD4F-103976A1DE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2" creationId="{3374C388-D0C9-42CE-87D3-84576DBDD98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3" creationId="{5DBD1BA7-3539-41DF-8FFF-38BC336DC4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4" creationId="{E908F0CD-F71F-4B59-82F9-5EA3E5D1544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5" creationId="{08CC9767-56DD-42CF-991C-8875CF5CBE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6" creationId="{82529F2D-E5C5-4207-B44F-EE3B3238FDB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7" creationId="{2549D08B-9F34-41E7-859B-F55464F9D07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8" creationId="{B567C2CF-5351-4CA8-B6D2-D6ABC4BCD0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09" creationId="{D459072D-BE3A-4F46-BBA5-42C607BB2D4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0" creationId="{6BCF1DA5-AF51-40DF-8E53-B1462B8358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1" creationId="{AE0C5B17-D748-4C77-A6CE-BC9D19603A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2" creationId="{3F1996BF-3746-4EA4-A4BB-C7A1354C03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3" creationId="{2907DC34-375B-4832-ACF1-10F6993B13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4" creationId="{452B53C8-D462-46D3-8561-A497F16A272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5" creationId="{EBB9B2F8-8F19-4113-BDB1-1931639169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6" creationId="{F6B60968-4747-4E9B-81F7-E6E8D898F0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7" creationId="{5CF79EB8-DB90-4134-86B1-93F5437221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8" creationId="{5839E1C8-DA9E-4A45-9890-C01E692769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19" creationId="{E8D55931-DD97-430E-823A-BB446E414A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0" creationId="{070630EA-31B5-491C-8CE8-1C2429F7CB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1" creationId="{3EF59462-B240-4428-831C-618972C486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2" creationId="{8ADE4C06-5ADD-4D8B-A9C2-E8163811CA4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3" creationId="{5D06BDA3-E812-47BE-A38B-C81598400C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4" creationId="{9095EA74-B7BE-463D-A3AB-A7E63DB896A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5" creationId="{C2894638-4DDC-4AA6-ABDA-D648ABBAADD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6" creationId="{3F36F5CB-BA96-4DA7-B12D-10247FA984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7" creationId="{9BDFC2E6-DAF5-4C13-9E27-8A6AF77961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8" creationId="{6A0F5FB7-2266-4F94-B765-5F1C14021A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29" creationId="{0B12A94B-3403-41EE-9D77-56CB46FC426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0" creationId="{B6E841DD-7A34-4F4E-BA4E-E0B53EA86B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1" creationId="{5D0F682C-6C19-4915-9B08-CF047264F7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2" creationId="{C86EA0B3-4828-4A5D-A94A-7BF250DB40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3" creationId="{3E2FB6E7-1F9F-42CD-8EFF-A41C57A10E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4" creationId="{9477ED83-AF17-4CF9-8A4F-547EF93EDED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5" creationId="{75DD20BD-A528-4264-BEB8-11657D3E1C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6" creationId="{3FA68594-047C-46C1-8312-C2E832892F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7" creationId="{C4D56D04-5014-48D0-BE2B-8B69555E6EE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38" creationId="{3AC97BDE-4C19-4311-AE1F-8B08CE62182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0" creationId="{E08A835A-E5A8-4F71-A064-FB75AE6748B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1" creationId="{77DD51F5-498A-4384-B43B-2452ED4F15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2" creationId="{7F0A53D6-4F1F-49AF-BAE7-3D4F69028B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3" creationId="{B348A278-1508-4087-BDA2-DE10E69A0B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4" creationId="{E91BE47B-7AAC-4CA5-99EC-553CA5D612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5" creationId="{19647103-2821-4035-BD3A-3EEA35C598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6" creationId="{592389DE-5D4B-432C-A9D0-34D6DAF686E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7" creationId="{6BF2DD4E-5A7A-42F6-95FF-04F6EDFA64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8" creationId="{FD1DC8E7-73EE-49BA-9B6A-99A2C2A0E3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49" creationId="{23DBC1D2-1A3D-4FB4-A8DA-28B667D6E96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0" creationId="{DD56D872-C03D-434B-8557-12C6677AEE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1" creationId="{E54DEF04-B690-4E1D-B450-51BB0AD22F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2" creationId="{1E63A33D-6EBA-475F-88FF-1A740BF185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3" creationId="{F7A382E9-9F16-4439-BF1D-5A2A06D77C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4" creationId="{5442BA26-47FB-4404-BC46-26EEC93118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5" creationId="{6EDD1316-4903-4D5B-975F-9AD83D4BAE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6" creationId="{10D0A1B0-8CA8-4771-BFF4-8AF4AC6791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7" creationId="{713786D4-8C23-47CD-B006-AB4F48C5BC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8" creationId="{62603B71-CD81-4C69-A2FE-ABAB532A47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59" creationId="{1C6D60D9-CB1B-4BBE-BC5D-0D6B940AAF6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0" creationId="{8D332819-36B1-4ABE-8AA2-6220C82E01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1" creationId="{B70AFABA-5C38-42C2-9BCD-1F840FEA09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2" creationId="{B58EA53E-5C7E-439B-AE6B-779775F6E69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3" creationId="{8F1BB36D-6AA7-411C-A9E3-D625DB53E0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4" creationId="{A59536D7-AF30-4563-9EAF-CA0413BA03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5" creationId="{C31EE852-A836-4588-A66B-FF4D185E2B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6" creationId="{0C4BC8F3-1F47-4948-A1B9-7098F1590F6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7" creationId="{AE3D945C-0AA7-4DCA-BC95-56A26B524A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8" creationId="{532C5F7B-BB94-428A-9F68-DEFE6BD0800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69" creationId="{05F6D2FF-DA78-433E-895C-25C0C45034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0" creationId="{1DCEC44D-CD96-47F1-8133-3A72D7EE2B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1" creationId="{034359EC-62F4-46B0-BDE1-DA1D0F03CE8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2" creationId="{961FD062-AF89-44CB-8205-BDEFC28FC4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3" creationId="{F8E5BF76-C8AE-4BED-A625-C76BC15CC7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4" creationId="{4DDDFDAC-1AD3-4079-91B7-E4976883D4D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5" creationId="{426A966F-8E50-4E5C-8EA0-95B00B6554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6" creationId="{F468989D-6442-4974-9FA4-67EE391E1C2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7" creationId="{DB889851-7F5F-4CC1-893E-168CC782F9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8" creationId="{98BACC14-2A3A-4BB4-8866-8AF366ECA9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79" creationId="{8A64C0B3-7E8F-42D7-83B5-05726B2478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0" creationId="{65954C15-FCF2-442D-B581-7E2A715DE7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1" creationId="{27F89FFE-A176-4D7C-87B7-4E51979B7A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2" creationId="{8E2B3D54-14AF-41B1-AC37-E35A6E9D96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3" creationId="{C40ADB6F-6B1D-4F6A-9BFF-2FF994FA0F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4" creationId="{40A85DB7-7DA4-4501-9E83-C1BE861C2ED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5" creationId="{5334C892-0E96-498B-AAA4-8109696559F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6" creationId="{6C8D57F1-3C82-423D-AD02-309C7F5931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7" creationId="{6FC56BB1-7660-4750-B0CD-CDB0177A4C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8" creationId="{00C88AA3-C874-4766-926E-5134D8199F4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89" creationId="{4D5F3E6A-A526-4572-A4BD-DDE62A211C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0" creationId="{144E75CD-BC6B-44DB-A4FF-91D3E3A56EB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1" creationId="{353C2434-CEEE-4CE1-B7A2-00F70E2C4F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2" creationId="{AB63B251-29D2-49BF-970A-E286B83FFA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3" creationId="{44C85995-ED59-4991-94C5-072C33F4A56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4" creationId="{80B21395-E51C-4890-AD8A-338269FCC1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5" creationId="{14D8C81E-69D5-4BCD-BDF1-2AB95EA0595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6" creationId="{B6585CC8-6291-4E78-8FFD-9C8ED730AB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7" creationId="{7B4CC284-65E9-4D35-817C-68ED73A767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8" creationId="{A6CAE794-459C-4657-85D9-5427DEDE96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799" creationId="{7C8FA0C4-71C9-4ED0-985E-5D49E6D522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0" creationId="{EF29E6BB-F545-4D6C-8469-B4D902A69A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1" creationId="{58AA1161-6823-43CF-8FE8-074DC12B3AC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2" creationId="{EC1EA314-B16C-46EB-B326-1DC328D9C9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3" creationId="{9D89E92C-71DC-4358-BAB4-F9A717C761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4" creationId="{A8583FB7-A7F3-4616-9560-74A52F5E79C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5" creationId="{A497FF54-B5FC-430C-B2B7-394DB08E45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6" creationId="{82E3FC65-97D1-414D-B416-3EE620CA29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7" creationId="{1BF2ABC6-D99F-47A2-8DE9-4811D048BE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8" creationId="{56E391FC-DE0C-4242-930D-D9B07F34B4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09" creationId="{94AA2819-C6B6-4066-9218-5191E9A919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0" creationId="{63E6349E-53AB-48DB-B1F1-11981AA39BB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1" creationId="{3DBCAD52-0334-431E-BC72-F98E5CF5834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2" creationId="{85EBEE96-F1E2-4CC8-9A9A-1FCD6133FCE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3" creationId="{C6E34EA1-1F2B-47F8-BCC8-DCA8D2F1CF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4" creationId="{8A704B5B-7CBF-43D7-A04A-2EE2E200F1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5" creationId="{4E985B6B-0D35-4940-BF7D-811832E9B9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6" creationId="{CDAA8380-EE7D-415A-8746-1E8760B04D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7" creationId="{07EABE8B-857A-4F24-B747-EE7852B1FA8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8" creationId="{B80EAD65-0F86-4F23-B900-39267DBDAFE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19" creationId="{3A76FDCA-D957-494C-9267-8A1BBB6AA28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0" creationId="{C422A471-8CE4-4AFC-A786-60700650E06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1" creationId="{7C355760-6998-4B96-B960-5FFCC4E4A4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3" creationId="{DF76200E-1FE0-478E-9E88-506BB67179C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4" creationId="{1B0E422D-E320-4238-951A-EEC832A2D6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5" creationId="{B5522E3F-819B-46A0-8085-934E299339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6" creationId="{677C58DE-A2C0-49D6-AEF5-2D6F25433F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7" creationId="{850D88A0-1D89-4153-8FBA-3DC96DD4A9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8" creationId="{AF1AE3BB-5D35-4F7E-A349-2368A15429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29" creationId="{8515F4C5-88CA-44B4-97B3-645E10D7D2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0" creationId="{762DEADB-37D0-4095-A866-365D810770B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1" creationId="{7CB314E5-D7AD-43EA-9872-B479E61C00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2" creationId="{F8F2916C-C1A6-42B9-8388-040ACEAF529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3" creationId="{C557D088-AD9B-4C9B-BF31-50DFC1AF902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4" creationId="{B52D79F5-E56B-4752-8CC5-24B2888776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5" creationId="{4B1706A1-AABA-46F0-852A-AACC601BC7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6" creationId="{3D66378C-7782-4B7F-B36A-6D06ABAA348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7" creationId="{6E277C16-682B-414E-B189-E4DFA65F76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8" creationId="{68545967-7802-4AB9-8E75-4099A299F3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39" creationId="{6573C3E8-CF43-49C3-A88A-1C9440C91C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0" creationId="{343E61DC-53EB-484A-B273-9B45B09882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1" creationId="{BD58523B-FB95-4D47-9EA8-2DE584E8D1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2" creationId="{647C5F7A-4949-4640-9760-2AA27714E2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3" creationId="{F637CF21-0AC4-4A13-ABAB-5F69AF06E4F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4" creationId="{A3642819-B58D-4D91-AF82-C6DA667E31B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5" creationId="{8674073F-B004-4858-9280-96D8ABE68F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6" creationId="{5AA83FBE-2D08-464A-9C98-56EBDF1FFB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7" creationId="{6ED83965-CB3F-498B-8F84-0D848726CF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8" creationId="{2066A7BF-668E-4366-A20D-D712A47EEC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49" creationId="{845777BE-C164-4B49-9BF2-A8CB6C003E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0" creationId="{3603CD4B-5120-4922-8F40-A586F28491B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1" creationId="{789EE519-EE35-4815-B72A-F1D306FA38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2" creationId="{1ED71C64-75BD-4905-8E38-9C596405B7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3" creationId="{3C038728-E36B-4E9F-A584-ECA4DF64B2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4" creationId="{60E21736-84A3-4168-A1A0-20EA90F4C1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5" creationId="{7F3F6F76-44EE-49FB-8EA6-B8584BAD9F5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6" creationId="{F54ED1A3-4883-46E7-B27B-195E2CC136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7" creationId="{EC86B0D4-20C2-46FF-A6CC-2465814376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8" creationId="{F826C739-2B9D-4DF9-B1FA-883C17EE870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59" creationId="{949D73B3-E311-4A3F-8D18-8ABED70E55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0" creationId="{13FF11AA-D828-4E7D-B436-CABC178AFA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1" creationId="{255837EA-A325-4EB2-B012-61BD61C94E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2" creationId="{74C00363-AFCB-4AE9-8016-E9BFDB453C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3" creationId="{7D16A472-1815-43ED-BA67-527362DF6B0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4" creationId="{F7E2F3DC-9F0D-4612-93C6-FEB42D0669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5" creationId="{2E43FB0E-DD31-46C3-97FB-F76279E637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6" creationId="{B7F97CF7-4C90-4CCD-9E6F-01B7D94F02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7" creationId="{7D269CDB-99A1-49F1-90B5-C5B2FE73653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8" creationId="{403CC389-2B60-4A33-BB03-434466266B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69" creationId="{55B4DA4C-6D30-44EC-9D3D-A10810F871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0" creationId="{357A920C-A8AC-442A-9005-F1F0FCD7CF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1" creationId="{B593515D-CE41-4DD3-8784-F671486A40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2" creationId="{13582A24-1F21-41C2-B5B8-F52D5E7347B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3" creationId="{65159948-E52E-49A7-BF90-62A16D6DB2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4" creationId="{EB279EB4-7D4C-4C95-B320-602BD3E61A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5" creationId="{CDAB8DF6-9AAD-4BC3-A85E-9A3567DB33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6" creationId="{2BA4E08F-8D3D-4E6E-8918-379AE6F328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7" creationId="{936E0DED-92F1-4AF8-8C51-4D92206B6F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8" creationId="{48952868-EE86-4A71-B0D7-A5C68578F5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79" creationId="{3FC3978A-B9FC-4D5B-B9E1-C1C09E7649F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0" creationId="{A09239EB-62DA-4797-B5CC-B421D0202D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1" creationId="{ED79042B-D00A-4643-AC18-5D03DA274D0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2" creationId="{B2492118-5E89-4115-98C9-BF1234D3E7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3" creationId="{8EF97869-0508-40B0-82D1-BACAAC6553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4" creationId="{8031502D-0B92-42EE-91F0-46C9E94975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5" creationId="{A513A27A-060C-483B-B44B-B81148D142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6" creationId="{6875A323-FA44-47C9-AA72-86FD9BB886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7" creationId="{A3D18C07-17AC-42BC-9E30-3384321651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8" creationId="{8CCC436F-8B24-407F-B6CE-D56D34143D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89" creationId="{296CD68A-24A1-40A7-93EA-10B9C0D097C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0" creationId="{318FD128-8495-44F5-A5B6-C90DB868248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1" creationId="{1047ACDA-9E2E-4558-8F8B-C7304E07B2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2" creationId="{8DB09BAC-99D9-43E8-B993-8CAD520EB5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3" creationId="{6BBAACEC-3F30-4286-BC3C-E0CB8FFFF2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4" creationId="{DB3FD644-2633-4E2D-9759-8C3201034A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5" creationId="{2214D915-A5D2-49A5-ABCE-1129D1446D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6" creationId="{91C15EFA-0D74-44B6-8E87-77DBB3529E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7" creationId="{7410C542-4E52-4DEB-9367-052BCC8A2C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8" creationId="{62FD6A02-A40A-449F-82F8-7D9D69EE9A5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899" creationId="{2E09AF39-E302-40B9-9BD4-70D9C857FC9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0" creationId="{B04DA25E-866B-494F-830A-C90F78B70A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1" creationId="{9CFA11B9-87D0-41B5-83B4-1795A97B4B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2" creationId="{3DBF3EF0-2790-4E8B-8023-A24C0996AD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3" creationId="{987A4DB4-799C-46AC-A42F-E83937E3CCE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4" creationId="{CEF7E2BF-B16F-457D-9A85-02E7DA2206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6" creationId="{76042AD7-0C98-471E-90AF-C39118B3B6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7" creationId="{706DDC18-CBAB-499D-832A-D29F2B5EE1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8" creationId="{A27EADEF-6BC5-4E2B-86DA-5F20445BC6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09" creationId="{65BA93A3-C3A4-490A-8062-3FB2C662FA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0" creationId="{7CA499C7-25D4-4115-8DA2-709CC984DA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1" creationId="{BFC2F708-E89B-4ACF-91C0-8D6DBA6D1F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2" creationId="{3E84C19B-B214-4104-B2D4-F24BAB811B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3" creationId="{19EBF090-8C27-43E5-AD09-1399D0A5F9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4" creationId="{B6061634-D022-4456-816F-2218348B422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5" creationId="{9ACC8971-E44C-4DC7-A049-F2A90069C47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6" creationId="{2D7A7DE2-83D1-4BFE-B88A-C4286DC095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7" creationId="{D6A25A7F-985A-4438-AE42-76DA0918DFD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8" creationId="{8556CC69-90A2-4D63-8F38-59C828E82A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19" creationId="{A59A7953-B67D-4394-9510-BDC3B28572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0" creationId="{58A52662-8501-49F5-AFB0-61364F90D7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1" creationId="{CEFF2076-8CFF-4C2F-9322-DC28DF595D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2" creationId="{CFB3BC3D-9B73-48E3-8908-0D0692201C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3" creationId="{0DDAF0AE-FD59-451B-BE3D-25CEF65856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4" creationId="{48C3314A-988E-424E-85D4-9F571BB7E3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5" creationId="{1CDC3F05-0F6F-4F93-817B-59A335D9D9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6" creationId="{C5BEFB9B-199B-4717-AF53-D10595AD9A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7" creationId="{5EEAB7B3-542C-4B9D-818C-C466A8A719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8" creationId="{0182C620-2BEE-413D-A5B1-7FECB6C976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29" creationId="{56DEB9A8-A0D2-40E2-936C-C3EF6E18B6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0" creationId="{03B34FE9-2C01-4764-A22A-2F52185B41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1" creationId="{BAB2EC84-6CA4-414D-AA78-9EF66D6F0B6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2" creationId="{76A79B5B-F685-4CF8-817B-0E1A07C79EE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3" creationId="{43AD46DF-7D6E-4092-A8DC-8A21B127692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4" creationId="{7FFA823B-7169-4AD4-AE85-9E93B04678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5" creationId="{FC2415E0-8497-4311-9B18-74C55EB686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6" creationId="{746F9B7E-72EF-4377-8193-635C024057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7" creationId="{B693AEEA-A4B1-43BA-ABB9-2C71815D85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8" creationId="{DA005E24-D6A0-483C-BE2F-591112D7E9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39" creationId="{5A2C0F95-A351-42E6-A892-31F2F790879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0" creationId="{C4D82DBA-5C9D-4033-A9CB-2C8BB838CB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1" creationId="{8EBB72C0-53BA-4B68-9F7E-F936AEA513E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2" creationId="{A6E3A358-F5C3-4AAB-B0E1-4F60DBEFC4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3" creationId="{5DB51832-1277-4AC2-ACCB-71C20E735C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4" creationId="{993D55DA-4016-416F-960F-1E15F7202B9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5" creationId="{E6F779B4-983C-49FC-B005-AA97039AD5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6" creationId="{2DF951AE-A31F-45C1-A0F1-C19BAB82D5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7" creationId="{BCF77A5A-680E-40CD-840E-D978D281F3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8" creationId="{3209FB2D-F4A7-4897-8E27-7A1A57F4977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49" creationId="{DCD8388F-7CF8-4549-AD29-D64731F917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0" creationId="{0FF8F8A2-37B4-416F-89D3-2D43DB4969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1" creationId="{593A867C-8DDA-4202-8048-8832089C4A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2" creationId="{C1D77D79-AEC1-4AFC-B9CD-2BD43101EA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3" creationId="{4D2F81A3-1C44-453B-9875-A421D1861AC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4" creationId="{D965F97F-20EE-404E-88FC-408C55F81D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5" creationId="{81905F75-C977-48EC-A611-181FCBF5DF6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6" creationId="{0602F322-038F-4CCA-9B30-D3EE78F105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7" creationId="{12D782D7-BCFD-431C-B6DA-3F69B03976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8" creationId="{3B3792C6-BB63-40B7-8246-CED4BD7751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59" creationId="{AB99829B-0CDC-4AFC-922C-30F06D6DC6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0" creationId="{11D321D1-0712-4544-BC20-85C078E232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1" creationId="{86B54A42-2F12-4AA3-ABD3-38D3341F2E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2" creationId="{421BB376-A1C7-4236-A311-6CC3BD2D840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3" creationId="{21751146-557C-424D-BA67-4D60ECF397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4" creationId="{EFC06184-E994-425E-99B8-A667EC47185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5" creationId="{BD707974-B64E-47FA-AB80-AF9B72B65E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6" creationId="{54099DC6-28B6-431C-80BB-C1078DEF3C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7" creationId="{83D74924-889A-4BDF-A432-FB5B923607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8" creationId="{20580D44-A794-4CE7-9A6B-1C6E355965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69" creationId="{F341BEA6-BC14-44AF-970C-7FC56302D2B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0" creationId="{8DE61DAB-7F03-4B7A-AEBA-E6904E0FE0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1" creationId="{E1900B3B-760E-490B-A5ED-9C24E752EA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2" creationId="{75CF5AF1-05A8-420C-9389-636FA1B3DD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3" creationId="{4787137B-96B8-4483-B4F4-D924B3EE65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4" creationId="{9691DD5B-E390-44E0-8FB5-76C1AEACC3D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5" creationId="{85E4CEE3-B8EA-4648-BC50-288D420BA1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6" creationId="{CF5E00A8-A171-4237-80A0-E052AD84B9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7" creationId="{D06ACF61-39A3-4E18-B9AC-D8E54CBB2B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8" creationId="{77D8FC8B-497A-414B-B159-9521CADCC9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79" creationId="{503682CD-0F32-42FB-80F9-B9EC8E411A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0" creationId="{537CF4C5-63E2-4D28-88A2-690AB51039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1" creationId="{CA1FAEE1-0DF6-49C2-9C0B-951753FF9D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2" creationId="{24942C09-8787-4A09-99A0-B625648BDF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3" creationId="{F878B920-3616-494F-B247-50AE61B8C0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4" creationId="{7E4A6829-C1C8-4A6B-A2A5-4E45CC81CB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5" creationId="{4BE7ED43-C1B5-40FC-9FD2-BB89A8F293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6" creationId="{460F5494-9D5E-4BD8-9CA9-1530373D60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7" creationId="{A9EF7C0F-8910-4388-BBDE-70E6E2C3208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89" creationId="{92D36EB7-593F-4CB9-B811-9706060583C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0" creationId="{F93B6055-7E0F-4BE6-AA6A-803C5749F0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1" creationId="{E004D207-8E2B-476D-88FD-AC7D81FAE2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2" creationId="{2EEF5794-849D-43E7-AD7C-5A2FBACF3A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3" creationId="{6D1008EB-A6AE-41C4-B101-9E0201793A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4" creationId="{303D3C68-EFAD-4742-9E7D-CC0673EFA0F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5" creationId="{81670C47-17B4-41D1-9B6B-A9AB542743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6" creationId="{1200CBB6-94EE-4B35-B0A9-0804D5E058F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7" creationId="{218B7268-281A-4C24-A8B2-162F684F90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8" creationId="{F63A938A-D763-402F-AB35-85040E9FA89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999" creationId="{1A66FE65-79A6-4135-9870-C7FBA63837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0" creationId="{89B4DB41-E2DF-45D5-8BD1-958DDE274B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1" creationId="{813BE1AD-DF1D-4855-9369-E5F62F097D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2" creationId="{BDBC5E4B-F596-4860-A4B8-80133BA825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3" creationId="{2176B646-3873-4C81-84C6-358998040C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4" creationId="{62A6F08E-52E8-4180-8606-A1F7C47387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5" creationId="{95F3EC94-52B1-4B65-B9D8-48BAC68AFE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6" creationId="{D33271E9-1BB2-4294-814E-1AA6FF1729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7" creationId="{891E5B59-D593-44FF-B9D2-7ABABE6BA9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8" creationId="{904E5E33-937F-420B-82B8-06422AEE1E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09" creationId="{2510E532-53CF-4DE9-8031-AEAB582573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0" creationId="{4BD8902A-365B-4DF0-B2C4-77B173FDD4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1" creationId="{69A5C711-0793-4224-9EA9-832FDCBA89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2" creationId="{D3D93752-C0D6-4AE9-8AE4-545B4AD834D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3" creationId="{C7AA9515-CF30-4A48-9DC0-3969BDEDC2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4" creationId="{E44DA9AC-51FC-4915-851D-BAB9702B729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5" creationId="{A9FE24A0-F761-405E-B004-BBB1EC7486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6" creationId="{0E471983-1A25-4478-9D9A-8CE436E9F1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7" creationId="{2D7A7722-D20C-4299-AB98-67C329486A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8" creationId="{73666582-6E6E-4FB6-ABC1-494219E9954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19" creationId="{3AE679AE-295C-4430-83D6-62684DB193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0" creationId="{3AAE22DF-ACC6-4DC6-9B6D-77AAC89435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1" creationId="{63E28896-ACF5-472E-96F3-94D1551701B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2" creationId="{88B760FE-8889-43E7-8A8E-3D068AA35B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3" creationId="{C2742D68-DE52-4929-9C7F-23A173A3C3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4" creationId="{68959BD7-1A95-4E03-BFD2-FF49BAB9A0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5" creationId="{655CAC9D-48A9-45CA-B571-7C4D4C46C7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6" creationId="{6559D799-6060-456C-A621-8175C53101D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7" creationId="{DEBCB829-A243-41EC-BA3F-0479775C421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8" creationId="{024E9B8A-84D7-44A6-B8B9-531ECCCFE3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29" creationId="{DF884BD5-19E1-4266-A0C4-C16F94BDC0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0" creationId="{6A97236D-3BF0-4B67-9A8D-9480E8B8911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1" creationId="{B25C46A2-A36D-4BE3-AD56-DBC56F5F62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2" creationId="{D6902EBE-AA53-4F78-833B-5172DE8116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3" creationId="{D9F4911B-7282-4F1B-9B58-B41E375FBA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4" creationId="{629A699A-EB75-4F76-9A3B-BC8574747D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5" creationId="{3BEE941B-4261-4D54-80CD-AF7A1CBFA5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6" creationId="{A21B3412-9EA5-4C37-9F2C-C7763B339C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7" creationId="{5162984F-5DAC-44DA-8717-AD6033446E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8" creationId="{0B44291C-5159-4C90-9259-EEBC2DD145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39" creationId="{F429444F-FCE0-49C4-AB82-712FD0372F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0" creationId="{0062CA8F-B7D9-4B72-8518-960D065B90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1" creationId="{27F39293-CA80-4114-A9A4-ED55E7D010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2" creationId="{6BF8039A-6311-4B6E-8646-09001E7557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3" creationId="{1E0EC276-45DA-4FA0-8679-7EF21B0A576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4" creationId="{7C13391F-D172-4E93-926B-DDFB2A3F08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5" creationId="{00EBB964-DEF5-4B6E-9C95-C55FCC8978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6" creationId="{99E2394B-201D-4B9F-9311-426EF819450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7" creationId="{DD14C7EA-E693-4C6A-92EB-CCD197BED1A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8" creationId="{0228A6C2-4758-4152-899F-E74243FF368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49" creationId="{FF76064B-E00C-42C9-AD9D-D2B903FC36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0" creationId="{FF34CCA9-56FA-4B0F-8D45-169AB8264C6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1" creationId="{B6DD1EB7-A4DA-4B88-80B7-81C5636F3E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2" creationId="{C2FD1D89-B920-4A0B-8F5C-107F457E17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3" creationId="{576E017E-E303-4A31-94F3-326E5A117B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4" creationId="{5418A234-D618-4135-BA1A-392560DA8E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5" creationId="{6BC4BC6D-6AB5-40F8-AC38-160E22167B0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6" creationId="{3B605BF1-EBEA-4BFC-AB56-EAF4C03267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7" creationId="{A7177899-9826-4E33-9C58-51BB439E50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8" creationId="{C2A33EFB-D32C-4176-A618-555C2A1172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59" creationId="{7A5994B3-880A-4573-9E2B-D9DF19F8F65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0" creationId="{D7F0BF29-C5B4-44EA-AB3E-4AD8BAC840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1" creationId="{C7F21A01-9D49-4A09-BD05-577889B811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2" creationId="{4BF217A5-390F-4353-A617-3F7C2C170E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3" creationId="{3511ECE2-B6A1-4594-BF7F-2FF682D3F5A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4" creationId="{0EFF042E-760B-4515-A1E3-562C4C7A54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5" creationId="{3205592F-578C-4C6E-B1F7-3540F7513C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6" creationId="{452B091F-FD52-40F1-B6B3-D4BAF2CB46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7" creationId="{B9E476FF-3BA8-4BC7-AA8C-53968E513A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8" creationId="{65F89014-4A9C-486C-B1DC-9309270B0E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69" creationId="{1A7EC7C2-AC46-4810-8E14-4D4DEA9D87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0" creationId="{7DA8D1A1-2B33-4868-8ECF-B2280C8C27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2" creationId="{55322BB5-74A8-4EF7-A359-33E23FCE6C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3" creationId="{82748B8E-BB06-4CAC-935D-A28BC5C7B3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4" creationId="{46BA6840-E37A-401C-B2DC-0CCFFD61AA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5" creationId="{BC369F42-CAB1-4A3C-9471-EC85498EBC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6" creationId="{A046DE29-32AF-442E-90FA-9BE52959ABE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7" creationId="{50C42CF6-C2B6-4CEF-A535-66659A19DE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8" creationId="{7A7A24CF-C64C-4CC4-816F-3FE3ABBF42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79" creationId="{DD7814ED-A37D-484A-9F12-5C5527C92A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0" creationId="{07FBE251-F3FB-4D78-8C64-77EC8EFDD97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1" creationId="{B2EBC4AC-CA35-4C5D-A901-A618470811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2" creationId="{E08E69D2-918A-414A-94CD-FC9FAA2F55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3" creationId="{B92E7246-B243-4890-A614-A98B204BEA9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4" creationId="{96A85CC6-A479-4230-964B-1F4C4DF26C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5" creationId="{606C55C3-15E8-4C38-9675-A28155FE5F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6" creationId="{266248B4-8E64-44F9-B77A-B6D1CDF877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7" creationId="{CEDE2BCE-E6F8-4DA2-B000-83585A2F6B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8" creationId="{FE9A8A19-7B6A-4F53-BEFA-4B86C0C306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89" creationId="{97498F13-316C-4EFE-9F0D-DA0D79B214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0" creationId="{807BB970-4C1F-4C85-8DF6-73C6CBCEEA8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1" creationId="{F297402A-28EB-45BE-9255-E79703B15C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2" creationId="{C63CAAA5-1F4F-4519-AC3D-D540EFDB16B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3" creationId="{0FF2A06B-9091-45E8-B838-2B8C424AA2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4" creationId="{A4B42008-A55B-4199-91BD-99EE8D14D9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5" creationId="{F2F78397-D705-4C3F-9E76-693B492A24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6" creationId="{6A799404-5A08-406A-A9F5-26C858B1A8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7" creationId="{E2819967-71F8-49FE-A7CD-0929DF40BB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8" creationId="{0C99D933-7770-4BBC-A6F3-558C5E2693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099" creationId="{A5FBA870-036D-4464-BCC1-25BB2929BEA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0" creationId="{AA820168-CB21-4E41-855C-01F2B6F8991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1" creationId="{2BC65E18-E821-445C-ADB4-F6C812210D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2" creationId="{A1526E5E-2B95-419B-88FB-97CE66FD16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3" creationId="{13A2746C-31FA-41BB-8644-19259FEAD8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4" creationId="{B7A374CF-9951-428B-83FC-844830C6762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5" creationId="{761E7C4D-FB98-40F0-8856-BB9A2045C2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6" creationId="{BB01BF3A-AD46-4972-8BBC-8037F5E1C9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7" creationId="{BC42D6BD-F831-49E2-8BAF-573CBF2AF4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8" creationId="{E8328EDD-32F9-4728-834A-E8B508A5AB5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09" creationId="{BE7BEEF5-8FBD-4CBD-8225-A30EA22A42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0" creationId="{4EEE106E-3459-490B-A960-7E9443582EB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1" creationId="{FF4240A6-D9F7-47F2-ABFB-2D8ED0C19F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2" creationId="{AB5CD8EC-474D-4CC5-8D6E-6ED3FD781D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3" creationId="{E70A09A4-9638-413C-883C-81119CE60A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4" creationId="{6C90A8A0-018B-460A-9498-4869D71624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5" creationId="{13C6A92F-4509-42EE-8A55-48080499F4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6" creationId="{F01CB7A4-34FB-4D46-9667-F07807F97B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7" creationId="{4BA28D1F-0ABD-46F3-97EC-9D3239512F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8" creationId="{AAD66C8E-5483-4531-9B1D-C27D6FBC9B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19" creationId="{8C1C8B00-CB08-4F98-BCCC-A5FF8F114EB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0" creationId="{92923B27-DD7A-4A62-8909-9B68195F9E9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1" creationId="{412C7082-B5EF-44A4-814C-0D613A74CF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2" creationId="{26358FE9-7625-40E3-A84B-BF4027F347A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3" creationId="{D97F8F37-08A0-40BE-9F0E-1AE08BD9C68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4" creationId="{87E9D6D7-FA42-4D47-81BC-C2C0ADEE0F5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5" creationId="{9054C7B5-DB77-444A-ABBB-DC305DA857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6" creationId="{27675B3B-3CE2-4CE8-945B-8578E25EE1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7" creationId="{2EDB3E3F-E0A9-4F6D-9F2B-8FB1BC84655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8" creationId="{AD133D44-4959-4AAB-B61B-302C63FBC7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29" creationId="{E8118AE7-A53E-49F3-9BE8-82C595F19D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0" creationId="{643CF770-BEE3-4B7B-A4B2-29887C31F3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1" creationId="{119757E6-C81E-4149-99EC-C71E3B626C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2" creationId="{F761AF04-6E1B-4920-AEC8-EBA27C7E66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3" creationId="{6A5FC036-CC15-4937-A7AA-FA042B4270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4" creationId="{FFF24F58-DA28-4E8A-851F-491C870458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5" creationId="{67BE2E15-A2ED-4D4E-8127-20E8AB1402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6" creationId="{320B722F-E138-4487-B04E-6EF4E643C08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7" creationId="{202926E9-B10D-4293-99D8-C73638F3FF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8" creationId="{2DA3C9DE-2E73-4CD6-8B8A-D92FD28734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39" creationId="{2DEBDA5C-F3F1-4DEF-8000-6EE8E4ED19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0" creationId="{C0597B75-23E4-48CA-B0FB-613E5645B4C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1" creationId="{EEF6F9BD-E985-4108-BF7B-EA6B9C6CCD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2" creationId="{4A59663B-AF66-42B6-BDD5-451E31D9FF6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3" creationId="{A9965F11-5529-4E6F-935E-EE34D77E60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4" creationId="{F8989FBE-8249-41EF-A966-3305E2C85B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5" creationId="{D7C20C76-FDFA-4024-91A3-CDB1D51403D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6" creationId="{8AB74CEB-C638-4C75-9E57-29C9330582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7" creationId="{2A6E975A-264D-4F9F-82A4-E0DF6F917A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8" creationId="{28B9202C-A145-4A92-954A-A92C8E525CB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49" creationId="{13A3BE6A-3A23-4560-83E5-2B6E55DDBB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0" creationId="{C0894CDC-0836-4D7D-86D8-819A5F13226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1" creationId="{182AA6AA-C54F-432B-B800-CCD095F0EF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2" creationId="{43BD2AD3-0D80-4149-910D-F7BAFAEA8A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3" creationId="{CE29EEAD-0168-4061-BF52-71100466FAA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5" creationId="{05A73D0B-0967-4CF5-97E5-F55BED2DCA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6" creationId="{33075670-9844-493E-855B-ED5A71A6BA9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7" creationId="{980CDF98-0025-4CAB-AD6D-1F04D77835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8" creationId="{7CF5D113-7B09-4D26-B708-C2D15797126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59" creationId="{961BB250-753C-4828-AD7D-61725635FB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0" creationId="{F819AE75-2ED2-4456-A681-72ECA7EED6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1" creationId="{5CEBF9A2-CA84-4242-A7C6-6468A156648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2" creationId="{CEEFCB24-9BC2-465D-87ED-37CB22D3CD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3" creationId="{B49AD200-2398-4EB0-90A5-9AE1FC29C9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4" creationId="{462B44A6-242A-45FB-B667-2CC057E93C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5" creationId="{024ACEBD-386F-4056-849B-11AB36AAE0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6" creationId="{D290CF80-DC37-4403-A56B-AB224D97F9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7" creationId="{AAB9AA0F-F371-4F01-BCD9-584075E967E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8" creationId="{007611EB-5238-4F42-AC52-2DADC51FD7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69" creationId="{DA37BA08-59C0-4182-AA50-21A78B8C92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0" creationId="{D4530495-C940-40C6-AF24-DB5C475DD2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1" creationId="{FF6FBC5F-864E-4468-BBB9-0414D30E24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2" creationId="{C8FF992F-E9A0-4DA5-B083-74D20F32ED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3" creationId="{158B25A5-3FCF-4F36-9A4E-02BA18898E3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4" creationId="{2178F0DD-6403-4842-8360-08488AA18C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5" creationId="{8FC0A283-D30C-4AA2-BB77-D87F919922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6" creationId="{4B90B7E3-D3FB-4CE7-85E9-17CFC0C92A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7" creationId="{7F796B91-3863-4035-973B-DA419372E0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8" creationId="{2939F212-B60A-49B9-8F64-6C856560BA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79" creationId="{B22C37F3-A24A-4BCB-8742-000E9BA215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0" creationId="{93C673FA-50B5-489E-B314-243FD6F611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1" creationId="{A70F03A7-3BBC-4DAD-A2FB-4A3FE773EA6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2" creationId="{27A4EC0F-35F4-4A0A-A4C7-3906FEFFA3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3" creationId="{F0BC2C07-88BB-460D-B26D-B397A30360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4" creationId="{EA32F05F-DF14-4F41-985F-E0BB3FAB9C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5" creationId="{1B8E6E98-6F41-417C-963C-2D8299E26C7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6" creationId="{8BA174FB-EBBE-45B1-8F08-63933BB538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7" creationId="{28074B73-70C2-4CFD-9309-9D49E7B2F4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8" creationId="{E3CA4499-AF6E-464C-A37D-24F3505B8C7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89" creationId="{7A848FB4-747C-4DB8-8A3E-AC3736EDC5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0" creationId="{3896193A-1AEE-4696-A07E-464FF60EB54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1" creationId="{062F4FDC-DC7C-45DE-BE53-37571AB5336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2" creationId="{C78AF769-169D-4B43-AB4E-F458CB01DC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3" creationId="{93C7D09B-62E2-4197-B5EA-46C1814C18B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4" creationId="{5D14C9EA-C54E-4DE3-99F0-B54572957D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5" creationId="{783FD8C9-1B72-408B-8DDC-4ADFCD72CC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6" creationId="{E5F9A51D-9BBD-4F6A-94E0-AA7BE1E1CA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7" creationId="{9F209529-138E-44DB-96C0-74D17867B8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8" creationId="{3BC96E8E-117E-400D-AC8C-849F3E8BE0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199" creationId="{0E6DB367-D516-461A-8668-3AA68898A0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0" creationId="{15BE2F9A-A961-45B7-841D-F0D659C9391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1" creationId="{06D3288E-0468-4632-BEE2-B8A98FAD81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2" creationId="{3F16A876-1F39-423C-A1B7-91628F8D0B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3" creationId="{C4750CBA-511F-49C6-A308-07DD69E56D8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4" creationId="{7C6AE569-B059-45B4-9036-BBA66C04B6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5" creationId="{7B450268-ACE4-4E83-909D-01444F98B9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6" creationId="{3C7FB724-2B1E-4E12-8517-68DF8BC632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7" creationId="{8F3CD6DB-4D29-4D5E-AC43-36F9997F5C6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8" creationId="{8F2451B8-390E-4AB7-8E74-BC12DE46F2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09" creationId="{402C4A4F-5B87-4700-8545-3E9620E428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0" creationId="{59157618-45A1-41B4-A790-3207728934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1" creationId="{FF672E08-4842-4880-844B-45E5562B91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2" creationId="{28FDA00D-F226-4340-BEAC-5570F92321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3" creationId="{586A9956-9738-4EB9-AA40-3C1C7C612E5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4" creationId="{250198E4-2A3D-4DEF-9C7B-4D459CC1D3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5" creationId="{71294219-A23A-48A5-859C-5F104F2D8A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6" creationId="{E5D343C7-B162-40C2-BB57-F0630637F94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7" creationId="{268B882B-53CB-47C6-9A49-58B7CD29D5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8" creationId="{DD263DDA-C90A-4D75-9193-333A35E0CE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19" creationId="{2B3E0C4E-2FF2-40EC-BC6A-78698EED0B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0" creationId="{D5EC4B3F-C93B-44DF-82EC-F105EE602E4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1" creationId="{D3DDE235-7A51-4C02-85DD-FA25573B92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2" creationId="{15194DC9-DEA7-4555-86DB-5C3393FEDE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3" creationId="{25672589-6365-4A9D-A2FD-C7E9235CAD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4" creationId="{01BA3428-183F-48CF-8249-DE4BB04C92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5" creationId="{6F2851CC-CAE2-47E1-AFB8-84228D3918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6" creationId="{B55F2132-5C8D-4C4B-B9FF-DE55C83430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7" creationId="{BB9C3E8C-2A34-4D45-AE25-66AE391567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8" creationId="{D73C9ADF-B689-49C0-AF68-C54AB17249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29" creationId="{B85DCE5E-7ABD-4BE2-AE7E-70A403AC702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0" creationId="{6B64CD0B-DCB3-45D0-B317-2FB7EFC270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1" creationId="{3AFEBD2C-9CFD-43A7-BE82-F91A6B1DABE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2" creationId="{D719BCE7-E585-440A-B03A-92DE5E963A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3" creationId="{5311C7FF-7199-4FBF-84D4-33DA99EEEE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4" creationId="{ADEBCC86-0746-4BB3-9E28-F2D0389409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5" creationId="{494BF54A-FED7-4E6C-894E-D5A1559C552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6" creationId="{4F7D4AC7-69AE-42AA-BD74-D086D10072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8" creationId="{B158832C-BB38-457D-A211-C81EACDA5F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39" creationId="{047AA3C7-1448-42C0-9263-1E25384EB97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0" creationId="{5AD84C16-8FB4-4936-AC4B-6E717D2901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1" creationId="{E44523EA-818C-4AFB-BB4B-86E8401DD7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2" creationId="{252FE825-BA81-4EEF-B3D4-A0525C1498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3" creationId="{7C811B76-0168-44BC-972D-3D257BF6147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4" creationId="{631DA10D-83B1-4415-85A4-A115582C91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5" creationId="{0ABB85B5-AAC1-46AB-9738-C85685D518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6" creationId="{EAA9E3E8-6950-4129-800D-09B65CA504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7" creationId="{548B5971-E81E-405A-8964-76162376C7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8" creationId="{96198DEA-EFCA-46E9-A1A4-196D7FBD564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49" creationId="{48F09391-1531-4CD8-AA91-949AB07B075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0" creationId="{6C9F245C-AA28-4F11-9ED5-39068068B4B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1" creationId="{D4EE6DD6-A508-4BF8-94D4-A622E1AD180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2" creationId="{AE6607E4-AAE2-4B16-A18E-013302407E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3" creationId="{C717AE24-AB7C-4DF8-AEFA-4BD46242E44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4" creationId="{82577F92-040E-4AA0-B256-86087490736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5" creationId="{5724793A-7055-45B5-8BD7-B959D23EC1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6" creationId="{64E6F2D2-3074-46B2-862E-A7DBF2F6C4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7" creationId="{5AF1EED4-EBA2-4A13-B017-814EE3FA28E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8" creationId="{2C3D51E2-4F12-4E92-B127-53F61D66DC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59" creationId="{8D9F78F2-2CEF-44ED-B9FF-BEABCD60F5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0" creationId="{A407CFDB-16C4-4E3B-8EDB-1CBAFAD0E9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1" creationId="{5C868D29-0CA5-449A-B9D2-953C1EDF1A0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2" creationId="{BD48C96F-B36C-4B91-AB34-AF0E37D4F36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3" creationId="{F88CA76D-1408-4BBE-9A4D-1B69D290EF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4" creationId="{4FC08515-E62E-4888-9BD6-9A2E1B4599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5" creationId="{287E6759-B07F-47F6-8F36-B9616F4BD0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6" creationId="{C754DE07-AE21-4ED0-976D-093DE80237C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7" creationId="{62B22BBB-5931-4925-AFE6-A11CABCC3B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8" creationId="{5C217825-8CD9-4BFD-8F22-510058C49B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69" creationId="{3912D75B-4A67-4F28-8E52-2A9013F159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0" creationId="{33B7B657-16DE-439F-BEEB-312A97FE0B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1" creationId="{5077BB00-9770-4233-A669-7F62220BBF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2" creationId="{626D5A97-06B5-4BEB-92AB-7B21FCDEDF7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3" creationId="{129CBE93-6FA6-405D-9AA2-4331A00F25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4" creationId="{0EB10967-5998-4C0F-B4A9-0592751B19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5" creationId="{5CE11067-7B1C-45BC-A4AB-81FB6B70911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6" creationId="{258AE206-B922-44FC-9074-FCBE60681FF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7" creationId="{8C874432-3401-44B4-8027-A8CB177347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8" creationId="{8103C6F2-6F95-4104-89BE-A33703269FB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79" creationId="{F1C1FDC3-7763-4B4B-AFDE-78D86A31656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0" creationId="{0EBCDCD4-6801-42AE-B12D-AD553C8F93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1" creationId="{01EC13C7-58AB-46AD-9DDE-2799B8BDA3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2" creationId="{5ABAA2C5-C430-4FF8-83FA-74914DA024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3" creationId="{7C5FC3AE-71C2-4B34-B70A-29EC4C5CF6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4" creationId="{926F53D4-6B2D-4400-A972-1F3C6A5B84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5" creationId="{BCE51C95-D351-4FE2-B64E-5652DC4F309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6" creationId="{98828C29-7CDE-418C-B604-472B5A6E70A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7" creationId="{6E25BAEF-F74B-4520-BDE2-B4EA568EB2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8" creationId="{E76AE925-B669-47E4-90C4-DD264A64A5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89" creationId="{2ADECAE3-7C5C-4E9B-AA28-86EE092ABA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0" creationId="{B30B3482-50F5-400A-9675-DFBF218C8B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1" creationId="{3C36B2B9-33AB-4B30-AC58-091477BB5F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2" creationId="{F630BD03-DD97-4C77-92C2-D342574E661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3" creationId="{0AEE777C-BA93-40EC-A314-4BEA7E538A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4" creationId="{E0EE02A7-67B7-4FC8-A173-45EF310C0B2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5" creationId="{09098A4B-99E8-4B17-9701-0B99552E02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6" creationId="{C7F8C44D-730A-4A78-AE3E-A0FBC0DC66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7" creationId="{519B4205-98F1-4D1A-A555-02146112C4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8" creationId="{AAF178F7-FC68-4330-AD0A-88600BA5808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299" creationId="{6794EAE7-A2F3-4F20-A0BF-A3927AF8C3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0" creationId="{A82A5188-C7FC-42E6-9E50-903D77BEBC8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1" creationId="{8C1A91D2-9C9D-4E8A-A8FA-FBDA47F1EE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2" creationId="{6BF51257-EF13-41B6-9A60-962D7483D5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3" creationId="{8E4E02E2-32C2-406F-A555-4E59BA9A9D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4" creationId="{E55E852C-A687-42C7-8ED8-55058A3A6C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5" creationId="{556830AB-AC6A-45A6-940D-CFAD21D4E5E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6" creationId="{404E6370-7212-4631-BAD6-078C0C7AD0B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7" creationId="{AE96988D-1E35-4F26-82C3-D1C9518631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8" creationId="{4E1F41D2-0EE4-4703-9026-167B95384E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09" creationId="{60F5345A-5418-4A8B-89E4-CD7D2AFB6A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0" creationId="{BCA2D5E8-02F5-4B8C-9036-920F09508D3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1" creationId="{78F8D9BA-EE0D-43BC-8704-ECC20604D95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2" creationId="{4B3A214F-6B9C-4100-A6E2-A1BB455810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3" creationId="{0790B1FA-8AAE-4701-B872-FB9796CC2E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4" creationId="{8CDAFAAD-7AE8-46DE-BAED-CD00861765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5" creationId="{A4EA3DFE-25EA-4B20-B8D6-7024328ECD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6" creationId="{DC61110C-19EA-4EB0-9B55-A7AD809242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7" creationId="{B3B6CC3F-4A5B-4457-8299-B7252DD1B1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8" creationId="{68BD96B7-4227-4460-BDF3-58D579F87E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19" creationId="{48CF7446-ACB0-47E2-A730-3F7E430F0F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21" creationId="{F04C0AD1-7F25-4799-B9B7-89CD23C065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22" creationId="{9165A4F2-349E-44E2-BC44-7828EEB4B5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23" creationId="{00DCA3AA-9E18-4C18-9A18-0F88F20A798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24" creationId="{1F00E8C9-35C5-4D74-ACA0-1C2E55181E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25" creationId="{8D1B7879-DDC0-46BA-9E27-E66715E3BD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26" creationId="{4E2C098C-483A-4B29-8139-A8991B969AD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27" creationId="{D6E13891-A04C-472C-ACFE-A1762E42AE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28" creationId="{80B7D2A0-32F6-4C58-874F-133351A73B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29" creationId="{5957842D-AEB8-4734-A1D2-F4311B70E4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0" creationId="{54F4F4F5-85B1-4904-BE17-E0C61476FB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1" creationId="{11687E44-E822-4F01-A299-8D8073B26B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2" creationId="{E89755D1-6958-4195-805B-1DF144E82D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3" creationId="{74C7497B-D28B-4605-B861-02F97A645E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4" creationId="{23C9FC4B-DF42-428F-A1AE-F35AD50ED8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5" creationId="{F4A8993E-AFAE-4AF1-AE0B-32BC58EEAA6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6" creationId="{BFD3C181-7BEB-45D4-ACF1-15669DE6D08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7" creationId="{DFCD2C0F-4720-4557-B11D-C20A1D3E8E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8" creationId="{8E53BDD6-E317-414D-89D3-E8F2F1A6039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39" creationId="{87A7E9C5-2B8A-4735-9F9E-5A2E580B83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0" creationId="{0A38B66F-B29F-4146-BB60-93F09A7779B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1" creationId="{1C255F84-9DF4-4A77-8CFE-C16F05B9E9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2" creationId="{B89F3459-BC31-46B4-A816-A661AC1C56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3" creationId="{74D729F7-1167-404E-A5F9-6B176AA527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4" creationId="{40C0987E-CD41-4492-9BDB-9C7408C074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5" creationId="{F3F7E2CC-5390-402F-BB75-2D5E0115207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6" creationId="{4A7AF980-AF3A-4B7A-A6E0-AD9D9174DA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7" creationId="{75D62E38-D0B3-40FE-84A6-6EB4319775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8" creationId="{6E703B21-B284-40F5-8069-B62F60A6C5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49" creationId="{7A8F16D3-AD34-46DB-9AE8-F5F4B9E86F8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0" creationId="{06A030E0-830C-4DA1-82E9-21274B7D7C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1" creationId="{59A8E602-EF44-4742-B87F-9E3CA9133BB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2" creationId="{5858C54A-439D-4AD1-A8C0-30F06AEAF7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3" creationId="{5902812F-9D38-4D94-A639-3262F82ED9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4" creationId="{FAF21F6E-44F5-4D59-9EAC-9FC92337CF8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5" creationId="{C6297820-0BDC-45F8-9E83-BF9E5561406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6" creationId="{C981F025-6B53-496E-BD8A-D17C1EE44C2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7" creationId="{06F1FF1F-1F69-49E8-B3F0-797C52CA1B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8" creationId="{58C3DEFE-D502-40C2-AEC8-D016C883ED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59" creationId="{287A047E-C8E9-4854-8B4C-A41BA8305C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0" creationId="{DDFF0BD8-3D29-4E7F-B42A-2E6E8704B2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1" creationId="{DC6867F2-C6EC-416B-8163-7FE80CEF9D2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2" creationId="{F2FC1D27-F03B-42A2-BEF2-D8FFED6CB9D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3" creationId="{EF3E0508-38C2-464D-8203-5B05543FB7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4" creationId="{9CBEB093-DAA5-4E38-BCDB-8D06BFD177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5" creationId="{4F1BC199-B952-407F-95CE-77C75C6B2A2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6" creationId="{79F57A35-E2A0-407E-B854-1F825F89C4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7" creationId="{3B36F0AE-65E2-4CF9-9CF2-8FF5A5303E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8" creationId="{83B41FD1-9315-4B8A-8B9B-7CAB1E04D1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69" creationId="{9E73232D-87B3-486F-B244-1283057267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0" creationId="{359CEE54-CEB9-4E0F-A3AE-3DF194CF6C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1" creationId="{3801414D-A5E2-4647-8EB6-A0008DC76D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2" creationId="{E05E6361-1B5E-4AFA-9931-367BAB2731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3" creationId="{23F54CCC-18B5-42F9-A2F6-352CEA513F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4" creationId="{B30EDAEE-220D-4162-A23B-1A93060832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5" creationId="{EC8134E3-9235-4DA7-ADA1-7F1B5CCE89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6" creationId="{BBE42532-C247-4EA6-A97E-6488072116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7" creationId="{81630281-32A7-4674-BBB7-F63DD012F4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8" creationId="{ACFF129B-BB36-417A-A24E-7988CEDA50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79" creationId="{EB3B5D28-23CD-4EEB-B1B8-D88649F27B7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0" creationId="{7D090174-55CD-47C4-8EBA-21EC357AF6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1" creationId="{3E53A608-A137-4059-9C77-BD3EA7025A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2" creationId="{35F4DAAE-8E18-4616-BFFA-3EB4300247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3" creationId="{1673E5EA-2967-4704-BCC3-47B3654EC7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4" creationId="{BC3DD9ED-DC2F-4814-8489-069A10E260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5" creationId="{6FAEF322-24F8-4058-A29B-DE1F4ADB3FD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6" creationId="{C1FFE125-6296-45C9-BAB6-85032AA665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7" creationId="{1D5AF4E4-A621-4F68-9848-52ABA87370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8" creationId="{993327B1-E456-4A81-AA92-F8E88EE909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89" creationId="{8071D08B-7414-4493-8848-61C8E11A3F2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0" creationId="{776604C0-F844-45F3-A7AE-08F4AE9D37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1" creationId="{02973CBE-E666-4434-9BDA-7517FC2D73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2" creationId="{6B1AD115-1FD7-4652-98E3-9E480610F64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3" creationId="{62CBFAB9-466E-4AEB-A891-DF4DB61574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4" creationId="{20EEF904-503F-4D91-96D4-3E7891443F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5" creationId="{EC984295-32E7-4662-9B77-6EE3F72925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6" creationId="{1056F034-D228-4FDE-A81F-F74F7E2F729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7" creationId="{BFC1ED3D-1D58-46E4-9145-CB7E7258DE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8" creationId="{6E162B75-ABDF-4807-A147-091A35D986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399" creationId="{A310B8B1-5DB2-4AF5-9947-AD3900141CC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00" creationId="{DC695198-F44E-405E-88D4-0E5D1F1E4C8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01" creationId="{C2CD7DBF-4AE0-4257-898E-F96CEE4D2A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02" creationId="{2CBE523F-F9B9-4E47-9AA7-E4FAF8E685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04" creationId="{FF58EF04-F7D4-46B9-BC11-685EE38A6F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05" creationId="{32D0110F-3BD2-41AB-BC3F-43080E5E046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06" creationId="{E5AD2A31-FBC2-4006-8F87-68BC000E50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07" creationId="{BE69EB5F-1C48-4ECA-8966-A611F90017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08" creationId="{B7C589EB-7E9D-47BA-B047-3D9837FA25C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09" creationId="{BCBB8A40-C14E-4D67-90A4-309C2543DD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0" creationId="{7ABB1951-CFB5-4B94-91DF-B8208FA2476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1" creationId="{097D54F4-6620-4EB2-89FB-75E46EAE59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2" creationId="{89C69B21-E3B4-42FD-81FD-958A86964B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3" creationId="{02DA4A06-95D2-4349-9760-483B6D06D7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4" creationId="{E91FB28F-41B1-4B32-B7A7-C3D3D89E34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5" creationId="{49BFB8AD-8C1D-4802-B905-354F227F7E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6" creationId="{AACB0FF7-4A9D-4D81-9E6E-0B2A30311DD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7" creationId="{26495F95-D7FC-4461-A807-15391962ED5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8" creationId="{5BDB28FA-A70D-4B0E-AB15-E6EBB39EB2E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19" creationId="{89A963ED-4F94-48E4-B560-A257AC868AC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0" creationId="{8C94ECC9-BC37-4A8F-B072-806E960B7B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1" creationId="{F96E2086-E747-4EE8-AA87-B57305C343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2" creationId="{5A6C1F34-F37B-407B-A460-C56F62BC10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3" creationId="{3911A503-6632-4212-83AC-7CA6CCA6BE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4" creationId="{98ECF81B-601E-403D-B248-3E64CB49CA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5" creationId="{AC972448-24E0-4AF3-BBD4-1DA3E4CF3F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6" creationId="{D4B2926D-6A8F-4835-8CDD-F8C8A27AB22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7" creationId="{314776CF-0D20-4A5D-9876-438057CBD6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8" creationId="{3190D03D-E3BE-4BF9-AE51-BD3408DD0FE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29" creationId="{9273FBC0-2F83-43DA-A46F-7855812FF0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0" creationId="{43F63FF9-DC5E-439F-AC33-C5C008BB87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1" creationId="{FC96269F-89CE-4ED6-BEFC-85FA6F4ABBD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2" creationId="{26FCCA50-19BD-45F2-8FC8-C4DE760F3D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3" creationId="{B93036A6-6485-4146-AFD8-B80558F505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4" creationId="{FE6B27EC-4AB6-4978-A122-615CF5D8EAB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5" creationId="{EC28C387-9A29-4430-887D-37D5ABD2E6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6" creationId="{42C1D959-030A-4887-A4F3-1A4AEF3029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7" creationId="{D77A4673-BEFB-4D3B-9A21-C3ED52D8B1B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8" creationId="{E7D97FF7-39D7-4BF7-89D0-D961A3BA8E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39" creationId="{41276EE4-BF60-4123-BAF1-0CF797B57D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0" creationId="{F3733E4B-536D-4425-B1A7-F5C0C0EE3FB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1" creationId="{FB27529D-8C76-4058-924A-59D227FDEB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2" creationId="{ECE47A78-92E0-420A-B3E6-ACB3CBAB3A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3" creationId="{63204DB7-BE74-4887-BFEE-6B010C23C6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4" creationId="{78EB0EA3-6CEC-4831-9855-D6C5159ED6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5" creationId="{71433204-FB24-421C-B13D-7CB5A62D0E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6" creationId="{50526EA8-672A-4B0F-9AC1-D8FFCC508F8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7" creationId="{8B939FF8-942E-4B7B-8046-13D9815E9C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8" creationId="{401159B4-E802-459C-94B3-3DE522222C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49" creationId="{056EC3D4-B9C9-4242-B030-4718A1139B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0" creationId="{86839BAB-7799-423F-BAF9-722EBCE46C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1" creationId="{3991D8F6-6D8F-4862-AE37-20EDB810FD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2" creationId="{69EEAB10-82B1-430E-A206-A3DD7E93606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3" creationId="{EFD8913D-E2BB-4FA7-AE7E-1DA1B951EB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4" creationId="{1E0BF59A-6A1B-4566-AF00-2CA0B7C100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5" creationId="{6CC08749-0C48-4CE3-B67F-C0A90E609F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6" creationId="{87E613B2-CA15-4228-8B01-0CF7D4F080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7" creationId="{6D6DF13E-9EAE-4329-A2EB-DBD55C9CEF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8" creationId="{14E16620-631D-4269-90A4-DD2A1B8F672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59" creationId="{CC94CE1F-FB6E-4B4B-AA14-E392720684A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0" creationId="{DD9E3011-603A-4D26-BD9A-77D61BF625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1" creationId="{9EB67C75-4C7E-4103-ABB1-CF5703BC55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2" creationId="{9BEA42B0-EDEF-4681-86E2-81420C038B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3" creationId="{CF486C57-F46E-4B26-9D9D-3CA0AF7589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4" creationId="{8AFFF471-5178-4955-8B73-80F97724ABA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5" creationId="{D877CD09-9CFB-4182-8312-68F3E8C958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6" creationId="{93EDF42B-DE00-4DC3-A4E1-765363FEC4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7" creationId="{3D8E955D-F734-4505-8839-F1D95F6E45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8" creationId="{4050CC2A-C88E-4564-BFFD-5E09B5209DB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69" creationId="{0140E08B-843D-46E9-AB53-1990B46C0D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0" creationId="{8EC61A89-CBBD-4CA7-84D3-65E80043BB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1" creationId="{A09BEB89-530F-4532-AFF7-3D318CE33C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2" creationId="{0D16133E-5A8C-4C4B-AD56-4F2EEC66FF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3" creationId="{14BD7D08-F8C1-40E5-B7D8-BAE53BF612B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4" creationId="{BBEDE97E-7785-4485-A2F7-252C4EA3CC5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5" creationId="{167C0B95-008C-400E-997C-E88A24D83C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6" creationId="{0AAA7800-2A45-4143-B9D7-F084A130EA9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7" creationId="{DC3D5B0A-E632-4B1F-8B0D-2E480BDAD7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8" creationId="{7CAB6E9E-0464-463B-8747-F40A5F23E1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79" creationId="{F82AFD97-CD27-4149-B0EE-DC23408BD8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80" creationId="{1A9AE065-7FC9-4426-9EB9-A33B2084B3F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81" creationId="{29C6178F-FB85-43AB-A60F-E352C90500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82" creationId="{CFF20270-0A17-49FD-B5BD-031DC8DB70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83" creationId="{1A2946CA-965F-482A-9ADE-0E630352C0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84" creationId="{C6D6285E-A61E-40A0-97EE-E31E8D6146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85" creationId="{D2420C2F-157E-4EF9-9290-4079E17526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87" creationId="{F313779D-61C9-4B9B-999F-BE6F06CF4D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88" creationId="{21B092FD-0E48-4278-81A2-1D97FC78E5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89" creationId="{A64E32C0-4FC8-4776-87B4-CBC84E4EB47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0" creationId="{E251D3CA-0B1F-4392-9B63-A30E2341F0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1" creationId="{35CD29C8-494C-4B35-B1A2-EE7826D809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2" creationId="{A348E552-93D9-4F67-B0C5-00FBF326A16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3" creationId="{3C467785-ACC0-4192-A00A-66039E4401A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4" creationId="{3DEF4FF6-DB07-47ED-95E9-B7307D2B48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5" creationId="{83F5AB4A-33CB-46EB-B83E-813ACBF21F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6" creationId="{3D7C27A6-E295-4567-AF24-0AB612CCC9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7" creationId="{0EA0F782-61AB-4B0D-A4FD-0A6359D594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8" creationId="{D9FAF3C6-CC4A-4DC5-9871-2342249169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499" creationId="{556BC032-7795-4E35-AAA1-6034391B77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0" creationId="{D12E69EF-7985-4486-82EE-D0828FF20E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1" creationId="{4C7FB8BF-4567-4513-BF09-1B26360895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2" creationId="{B168564E-FE64-41AD-8DDA-682CE1AB57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3" creationId="{56993626-EC91-4B7C-B4CC-8CDA0E4675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4" creationId="{14379486-67BC-4C47-B718-10D6FF2ACD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5" creationId="{4302A1FD-C90D-4EF7-9743-492942B9BF6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6" creationId="{795B1FF5-A8C7-46E3-9E89-2FECB95FCF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7" creationId="{C2F4A999-A4B1-41B0-AD33-AE5D139089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8" creationId="{256C940E-3298-4D1B-BDC0-6888107557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09" creationId="{3D683FF6-AA65-4F51-A1DF-9CBB149678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0" creationId="{14A2D01F-EAB0-4423-907D-4ECAAB5C05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1" creationId="{BE4C7F7D-F618-4432-B16F-BCED9FCDAE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2" creationId="{FD323F01-81D3-40FC-9969-2CFADC5BE0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3" creationId="{4391DC81-CA66-4822-A06E-2F807154B8D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4" creationId="{A25A6A1F-9184-4F28-8149-40357640B91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5" creationId="{975E7281-DA05-4CD5-BAB6-DF10C818BE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6" creationId="{0EF50881-9AE1-4A95-8C3E-C8192E0A17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7" creationId="{9D49B0A4-53A2-4531-B25E-9FEDDF95E8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8" creationId="{6A2CF8E5-6336-4FE9-975C-F2FBC0CA4B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19" creationId="{A07E6405-FD2A-472C-A98C-8F9CFA6886B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0" creationId="{F0106969-BA29-47D3-BB34-80FB811E93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1" creationId="{262A0E0D-6F4E-41C5-8AC1-CD5475BB1B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2" creationId="{04325F63-C141-4F5D-9EB0-A983C2A2E8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3" creationId="{B86C915C-AFBD-4300-A74A-6A92C75432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4" creationId="{146F6136-5213-41BC-B168-1483B27873B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5" creationId="{3F664AFA-D4A6-4480-8670-3A0033C1D5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6" creationId="{B935A5ED-77F6-4F5F-9F30-3FF7AD60C0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7" creationId="{8FED632E-7FEB-4E04-8376-C1131F9440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8" creationId="{CC2D9FFA-366E-4E70-BFBC-74C2B17EA1D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29" creationId="{D7952F57-5836-43DE-BA36-5DE95A3816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0" creationId="{C24EBE0A-35C9-482F-8781-DBA8C42F1D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1" creationId="{DCC74747-1ACC-4AE0-96A8-A36D157D928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2" creationId="{BDE9E539-922B-4F51-8217-766DB8DDC55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3" creationId="{C6F9618F-5A13-40BD-8D89-F7B08F9C524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4" creationId="{4750105E-7B2B-4C76-A3B5-1EE3279623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5" creationId="{7EA0B9EC-0257-4390-BF4A-7E990D9FFF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6" creationId="{355C0B35-90D3-4C80-861C-4EAC49FC2F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7" creationId="{D650E24A-3B7F-4341-B95E-C2FCBCC591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8" creationId="{D0532BAD-9900-4457-9827-AD1C091E76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39" creationId="{08125D68-7E4F-44AA-BA25-34E2A0BD24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0" creationId="{8AB8346E-86F3-4905-BA06-A06288C749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1" creationId="{4AEA8875-F3D3-4F03-A3F3-AE60085D97C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2" creationId="{EBC1E25F-82A0-41DF-B0D8-EB97BEE9AC7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3" creationId="{63DAD6FB-7E72-4E0B-ADC1-BD2D92A395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4" creationId="{368A10D0-58DE-4882-A70A-0FD9E112C7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5" creationId="{2A26FDC9-ED2C-42EE-A2EB-F3A35B8DCA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6" creationId="{06FF3399-BB47-46BA-8DB4-6A535390C1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7" creationId="{D470A045-F43E-42A3-BEF2-CB36A2EB36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8" creationId="{EC8C88A3-1C22-4CBF-AAF1-00CEA1C093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49" creationId="{064197B8-E361-474B-94A3-8498E1CE57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0" creationId="{F5B4D77F-63CD-4714-982A-1C2AAA0A40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1" creationId="{9AE79DB0-F44F-45E7-8961-A8B8522A31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2" creationId="{59D0443A-F236-4AC6-BBAB-29A3EAE230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3" creationId="{F15C8791-4920-4417-BCDD-2D676890705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4" creationId="{06A01BF8-7DF3-4C51-8F19-E25ABE17C0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5" creationId="{F9B54105-A690-492F-B989-225924BD8DC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6" creationId="{8DD988D9-4954-4BC9-8A0F-A4DD61940B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7" creationId="{664F9172-4E10-4A9C-A7E7-04EC9EAEBC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8" creationId="{831B10C7-67B1-433B-8C91-F64CFFEF73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59" creationId="{7B9B3EF7-8A08-4DE0-A157-74CC81416D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60" creationId="{1DF3156D-7B13-4177-B2E5-3D794D7C35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61" creationId="{883772F4-DD2B-4110-B85C-E8EA6BA7EA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62" creationId="{909EC6A2-BE68-42BF-82C2-F244EF4F27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63" creationId="{B34514DD-C916-4D12-B777-AB4A6FCCB7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64" creationId="{9D412CFE-DBE6-421D-AFA6-90F8405D4D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65" creationId="{09A34D2D-8B6A-4AA5-908C-AA6671E5DE2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66" creationId="{1BE3B10C-5241-474B-98F3-833A1ED6D00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67" creationId="{61C6AB7F-6A77-4E4F-BD5B-DBB47B1A6AD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68" creationId="{1AE4F446-9719-4052-BB4A-53CAA40C33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0" creationId="{58782723-A64F-4C27-B7A6-97C21D5575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1" creationId="{03733A58-1859-46C8-A766-E0DB768BB9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2" creationId="{72C8C7EF-9119-4E5A-9839-41ACE0882A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3" creationId="{1F38EB55-4192-43BC-9F08-77FCF56F1C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4" creationId="{B041EFE1-FCD0-48CF-8EA7-4768C906C7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5" creationId="{95DB86AA-E3F6-41EA-9C7D-E1AF60E3A2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6" creationId="{C9C1BC5D-352A-4FD1-871C-5CF4FA990E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7" creationId="{A2CBE96F-62E8-4951-980D-E6AE8F5537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8" creationId="{627947B7-C941-4AD6-AEA0-CA4D4C8285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79" creationId="{934C673D-594E-4D17-9EC7-0E1C747C69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0" creationId="{49E3A83D-72D0-4C48-BAA0-95B139E308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1" creationId="{88934B83-E72A-495D-903F-BFB9EE7D0B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2" creationId="{9FEEFDB2-A4C7-4BE4-90E1-12078E7A49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3" creationId="{557B5CE3-73E9-41D8-ACDA-54EC61EDA2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4" creationId="{7F204F85-C120-4F36-BDD8-8B3F58348B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5" creationId="{5CC769D7-4C72-4595-9406-61E4B831C44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6" creationId="{5901B433-DC6B-4E8B-8726-03C071E8FC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7" creationId="{A12D8EF1-8EF3-4C37-9B03-80357391C92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8" creationId="{F7CA8DD7-5E9A-428B-9B81-AF11EF6A5C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89" creationId="{7C391661-C089-4197-AB85-EBE84D03A7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0" creationId="{F72154DF-48C9-45D7-BAAB-1106BADEB0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1" creationId="{198A828C-F7D4-4CE9-BE03-1B24CC2B76B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2" creationId="{DC25EBC7-FB79-4355-BAD3-FA94E3F51B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3" creationId="{B2179A61-ED53-4487-AA39-A66B06F0F1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4" creationId="{29A86CE3-5508-4355-AA46-9CF280C0A4E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5" creationId="{8DF0BE0E-0CCE-4F4C-9ED9-939DF58BA4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6" creationId="{7128EBA7-7698-4A7D-9467-1AE37F8695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7" creationId="{6BECC200-668C-4E34-A101-0059F1CED54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8" creationId="{F59E22D6-CC0A-4E36-8F98-7AB7974511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599" creationId="{36DC4015-0E96-4EEF-BEB6-43ED20E5DE8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0" creationId="{35B1E250-98E1-4DE3-9500-89FCAC536E3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1" creationId="{159CBCAA-932D-4CC2-8870-9F594C61AB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2" creationId="{3AF6509F-4379-4CA8-8D30-9E043C4905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3" creationId="{CAE337DD-3570-433E-927D-976F7F6AE6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4" creationId="{1397F202-A6EB-47E4-9CDC-EDB9035A676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5" creationId="{11F0B4D9-CB28-485B-BE03-23FBB8BC38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6" creationId="{AABE28C8-9702-48CD-8290-3FCAF8F27AB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7" creationId="{70F831C6-364E-4844-92E3-59D5E5C9ABC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8" creationId="{766EDE03-F0FB-4235-91CD-B69E3C484B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09" creationId="{FA416F06-F465-4D68-8F21-D637EBBDFD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0" creationId="{DB2FA62B-B244-4E81-B43E-3916D2B919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1" creationId="{7CA5E13A-8698-47F2-AADD-29CECD9D99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2" creationId="{99B0A948-4AA5-4D36-9A97-A1F3B95E88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3" creationId="{4F1B1CFA-AA1D-4E28-A9B0-641750E7D1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4" creationId="{152B4B84-4688-414A-ABA1-A46738FBAC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5" creationId="{E1AB0821-4680-409A-941F-AA7F53FF0C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6" creationId="{2D0F3E9C-6D6D-41E7-A4E6-421719328B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7" creationId="{58C6BE27-2A13-4886-8A34-6150B81044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8" creationId="{171BFCDD-AF24-42DE-B20D-195206B7A9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19" creationId="{CD62F6B8-55E8-45CB-A23F-772DA94B02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0" creationId="{EA4544BB-ED26-49F1-930A-95FBF26A6DB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1" creationId="{22587954-8AE2-40DB-A66C-76C16AA0E6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2" creationId="{4128965F-FDD3-4ACD-8084-3050EBD28B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3" creationId="{092CE87F-0693-4656-8508-2DC82156FDE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4" creationId="{2B6F65DB-4A1A-4524-8DA6-92AF1C9A49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5" creationId="{6260C5F8-47C0-4629-92AE-46F05D2A87E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6" creationId="{CA9B463C-0A01-43C6-A732-3D65386F3A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7" creationId="{FE4F0087-9231-4EBA-8870-FD5A3EC5FF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8" creationId="{7D19BBB4-8BA3-46E4-A92B-AC220D8613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29" creationId="{7960CDF8-0C11-4DEB-8B20-131A7025D0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0" creationId="{139C58F1-5538-4568-9E60-ECABA133B4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1" creationId="{D22374F6-5A96-4081-BCEA-0A7DAF31A5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2" creationId="{5FF9CBA4-67E0-45AF-A204-D4AB6056846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3" creationId="{382B9A62-3F62-4054-A507-CEB40CB249C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4" creationId="{74C72D14-061E-4EAA-BFCB-FC523C1011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5" creationId="{1CC2227B-8CCD-469B-ACD4-8FBF48F270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6" creationId="{4CF32C46-7665-4BFD-9719-8B9A15377C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7" creationId="{7EAA125A-6943-40D2-B122-5203B99D11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8" creationId="{EAA74093-2765-4F1C-B55E-EE08419F58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39" creationId="{44F7FCD9-4187-4971-B12A-DF092166CA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0" creationId="{E1A24CDD-83B0-4FFD-9CCA-471E3D9411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1" creationId="{AF8B36D6-B936-4865-A259-60E3FCFB94B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2" creationId="{64A15EBE-CE1A-4CD9-8ADE-5A2AEF466AA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3" creationId="{5227439E-534B-48A7-8ADC-6AB44F0788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4" creationId="{EF18D188-9816-4B92-A344-24A4493C76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5" creationId="{2A43D1A9-4F99-44A9-8AE0-1E9A662589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6" creationId="{EB6C04BE-5924-48A0-8C5E-4837FAAFCD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7" creationId="{B2444E90-F0C0-4FD7-B0DF-439F9B0B77A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8" creationId="{43FB7BBB-DEBD-42FB-BA8D-D8FA66A2A7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49" creationId="{C8440BBC-A50A-4595-9E35-530FDCED77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0" creationId="{258EB7E2-CAAD-4A3F-AD87-AD4FB5BB46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1" creationId="{4BA2CBF8-65C3-40D5-B186-3A24B72C69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3" creationId="{DB0CE643-B5F0-439D-9CAE-44070A63F4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4" creationId="{64364A1E-74C1-4E0F-AC63-4C6BCFF9DC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5" creationId="{0165E866-F447-4D7D-97E4-51E336E3D72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6" creationId="{92A3BA6C-9DD0-4194-AA11-A1E6DA695E2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7" creationId="{F6BC086D-ED6C-45C2-906B-7126DE5F89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8" creationId="{4A605300-3083-4299-8BD7-7E01B3315D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59" creationId="{4EB2F199-D2CE-4926-9C13-C5F57E29DC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0" creationId="{8E571739-F96C-4F23-B743-6082EF3E73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1" creationId="{8F8229A2-C383-4918-92D5-E928D45E57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2" creationId="{0ACA40AA-A581-4520-8488-15D37C24A36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3" creationId="{5BCB47C3-7D48-45E6-B10F-7A72189DBF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4" creationId="{DD515104-954A-4B50-B698-D55E16FFFE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5" creationId="{6E18333F-BFA0-4047-B493-8FD57C3114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6" creationId="{AABBF35E-4BEE-4A1C-8BD0-61A79F510D5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7" creationId="{E9796846-B66D-43DF-872D-774090F69A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8" creationId="{B454EEA2-4723-4B52-BA64-BCA077ADFA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69" creationId="{F31B79BC-EB94-45DF-A8A9-8C7D96D40F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0" creationId="{AA658738-4B28-407E-805D-27604791709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1" creationId="{CDB92441-4C93-438A-81A5-A7317A1359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2" creationId="{5A4E2B65-7A78-445D-B5CD-DF9512AAEBE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3" creationId="{54A2515F-FD34-4F0A-B490-90F065775F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4" creationId="{3C3B5EB9-A346-4872-8761-27C4BB3BF9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5" creationId="{5EC0F9F9-F0FD-45FF-A3F9-98B95B3C4F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6" creationId="{CD6C5601-A5D8-43F6-8F23-E082141689F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7" creationId="{5BB854C6-686A-40C5-BD76-791CB962891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8" creationId="{14174319-0A79-4485-AD30-B2D62909B8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79" creationId="{B6AEB2D6-1526-4FD4-B601-D0D580551B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0" creationId="{8796555B-0CCA-484E-970E-C855C8AD3DB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1" creationId="{EF6DBC36-461A-45C5-9F6F-87C8B0171C4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2" creationId="{0983160C-0061-4D0D-B79E-BC3BD84305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3" creationId="{4C36FEA8-CD1E-4ABE-9FD4-A1CCDD61F6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4" creationId="{51028210-A88D-4CEE-A643-F59F0B95B1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5" creationId="{375435BE-9703-4E7B-9705-E94D0A7E76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6" creationId="{4EC77217-5628-4D65-B109-A529752701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7" creationId="{038618BE-F30B-4C31-B19A-E8A0A6FEBF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8" creationId="{5416BF3A-3B8E-471E-B675-54C9C5160D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89" creationId="{03A261A5-2B08-4117-8C44-C64F04F333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0" creationId="{782542A2-6F6E-4F31-B240-378C8ECA8E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1" creationId="{16659A50-D06A-4A97-8351-C3EF1143AB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2" creationId="{B62585C8-15E4-4D87-8DA4-9A7AD43705D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3" creationId="{7C29D385-DF69-499A-B841-1B2D01151B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4" creationId="{53F4B772-588D-4B49-AD83-FA5AB4CA4C8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5" creationId="{988FD4DC-B997-4378-BD0A-29CF8BAAD1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6" creationId="{6FEB1BB6-7E8E-41D9-930E-ABDDAD67D5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7" creationId="{BEDFAFD8-5CE5-4135-91B7-7BF7CD72AB9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8" creationId="{2A853CF4-5728-4564-8241-09ECE4EF95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699" creationId="{CB78F101-5AAA-4D98-B3B6-9C55D766AA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0" creationId="{9941A0B8-F5BA-4E2C-AADE-1667D29DB5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1" creationId="{AB91E302-3921-4940-9FEF-69081BAE41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2" creationId="{0D214E4A-780C-48D6-B410-87F610FA7C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3" creationId="{CDA67C2E-29EC-4A72-81B3-504BD95E4A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4" creationId="{F8BA363F-888F-431D-8573-10AC49DCFB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5" creationId="{4A1595DB-F1F4-41CE-9A09-4987D7B529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6" creationId="{E4E7EF24-2117-48DD-8E82-208ADE10D06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7" creationId="{146530FA-6E29-4307-A557-46C00F6078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8" creationId="{4BDEFB7D-8BC8-4576-8F6D-A762C163C6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09" creationId="{845E1378-164B-4DAA-9004-EFF277F94B8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0" creationId="{144A64AB-8D79-4250-924F-829B88DA08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1" creationId="{D20B2AA1-6DF9-4E01-8E72-C636325AF8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2" creationId="{4E2AD1D5-5898-4746-9579-564B0B610AB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3" creationId="{1FAF22E6-1EDB-4102-94E1-3AE5F6B41F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4" creationId="{5C273D1A-3162-484F-B206-215E89F2FCC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5" creationId="{FC5EFD79-F161-4EB6-A7FA-794E7841BFA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6" creationId="{5CC052F1-DB2C-45DE-919B-77F7B2D934B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7" creationId="{9C1DAE2E-9DE8-400C-BB50-990B937A9C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8" creationId="{222F86B7-C77B-44B8-AF4B-2A859063C8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19" creationId="{343E98AC-130A-4CDA-81B8-822A113040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0" creationId="{3C885A32-3DAC-44D5-8A48-CBFDFEC397B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1" creationId="{B7F3B613-5460-4A4F-9661-9F64A61664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2" creationId="{61E81B12-02FA-438F-B032-F67F1552EC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3" creationId="{CA7F8C2B-5082-4557-8B45-B3F4270296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4" creationId="{4CDCADAA-E8DD-496F-BBE1-4B0011D3E4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5" creationId="{D129D948-ADBF-4BA9-8C4A-CD233922C8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6" creationId="{C9A6912A-938F-47E7-AE1F-7FB95733EE5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7" creationId="{E8B14227-9075-479E-8F22-C599FAE47F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8" creationId="{EF9E0678-CD66-421B-AA47-C0EE057FC2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29" creationId="{84D5AB43-2ECA-43BA-A344-8AABDD6806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0" creationId="{5C9612E6-91CD-4B66-AE3E-E0072C5ABE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1" creationId="{4EEC54C8-D9F2-4893-80C7-F579EBB407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2" creationId="{C161117C-F27A-4673-89B2-76C3A95B9A2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3" creationId="{0CD6E998-56EA-42B6-BD81-400D137085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4" creationId="{A195C326-F5E7-439B-B49A-86B188AAD5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6" creationId="{6BA45CF2-452A-4A52-B3A6-A1D4C3527A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7" creationId="{7EA78B30-43AC-4FBA-A7AF-D7E5503D9B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8" creationId="{9EF45355-D736-4A3A-9155-18B7907586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39" creationId="{4BF21A03-3C9A-456E-9718-313185E691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0" creationId="{4DE8A8D9-BE71-42F4-B0FC-E198FB72BE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1" creationId="{48146E1A-59A9-4300-9CD6-26AE65E8D0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2" creationId="{7A5A027F-5C18-4788-8B21-5FF111F2592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3" creationId="{8B36B970-3F17-49DD-82A2-9A22F70E64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4" creationId="{E90334F9-D07A-4AA0-90F0-6015D0B3C58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5" creationId="{5B1F2AD9-5A98-443A-8D0B-96C5D89D1B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6" creationId="{1367967F-EB75-4797-A038-8C8A5D86C5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7" creationId="{4F9056BE-805F-4133-8451-48638B09B0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8" creationId="{BF8A90E4-37B8-482F-A0DA-CABA83322D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49" creationId="{B9B88EE2-C3B6-4A8F-8D4C-AA87D5EC25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0" creationId="{F07FFC7A-CCF8-44A1-BDB6-37E3DD7734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1" creationId="{ECF6796F-1958-4B28-B102-5259C38E85B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2" creationId="{6BC3F88B-821F-4D96-97C9-270DA0F635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3" creationId="{EED99A6B-C2CB-4BAE-929B-2A876C8944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4" creationId="{70CAD217-2E4C-4F41-B1C2-D4B7CF10FA7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5" creationId="{5F664FD0-2A1B-4F65-A775-FD55451B0BE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6" creationId="{AF7669D9-9E34-48CD-8505-D7EF34A3AC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7" creationId="{D82C0686-2E8C-4EB1-88C3-39C0B88842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8" creationId="{EE9FC4B7-3465-419F-B8A5-7FBAC0E768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59" creationId="{C9891431-35F5-4F1F-A567-158134DA30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0" creationId="{88BB0B52-5A70-42AC-B31D-C63A666069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1" creationId="{20DDF108-26FA-4775-BD12-C23005B8CB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2" creationId="{30C34546-F394-477A-AE1F-22CA0C04B21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3" creationId="{BCBD34B6-EBEF-4A64-9E10-6824B16921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4" creationId="{618B4293-BD7B-4D9F-809B-8A8091E115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5" creationId="{68E8AADD-ED4A-47FD-8B97-B295AC094A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6" creationId="{3E754E1B-31E8-4196-8129-F66FB024C2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7" creationId="{12282D2C-E39F-4DF2-8CB2-941B826169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8" creationId="{695C0347-1289-423C-B336-BA29CF5607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69" creationId="{79931CD6-EE55-407A-B33E-E1B70429B4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0" creationId="{5903D017-CB5D-4F8D-94E2-296E380B4FD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1" creationId="{4665FBC5-5AF8-4645-8E0D-27977971F17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2" creationId="{0EE56462-85B3-4FE6-A690-1A736E5E30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3" creationId="{9D1EB8BE-B202-438E-9D4E-E0A50ED774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4" creationId="{D2A3210D-0DD1-4F03-A397-BC3E47865D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5" creationId="{35C400BA-60B1-43B7-977A-3655BC4AAD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6" creationId="{8396F3DD-E178-48D4-BAC0-41CBF7A1B3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7" creationId="{59F3CC46-FA7D-4CDC-96C6-103A0732FCD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8" creationId="{9EC414E1-F42F-47CA-B8B2-99DAD08FD4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79" creationId="{EAAD5E27-F947-4BB3-96BE-E17E1130E12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0" creationId="{55EEF61B-37F8-40F2-B793-AE2444BBFD1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1" creationId="{7EE38BC7-EFB2-486C-B348-AFD4AE12D57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2" creationId="{85DD5AC5-CFBE-41A4-9E4C-8EC00390B0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3" creationId="{40CCFBB7-5B96-4624-A51D-61505BCEB41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4" creationId="{B1CD2F11-D2E8-44C2-AAFB-1A145B4F5E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5" creationId="{3966E3C0-6396-4D51-AABB-C4B1BFD128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6" creationId="{C205AAFA-6412-401D-B0F0-20148CDB15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7" creationId="{B35ACBBF-CBE1-45D1-B27A-FA3F985DE6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8" creationId="{3C373139-233F-4F86-9E85-D8A6B5A6B9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89" creationId="{E3310755-1EF7-4FCF-A716-C3CB46BC01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0" creationId="{6E427951-2DF1-46F2-A431-363F41696D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1" creationId="{09CBD609-C79B-4F0F-9583-16447A1080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2" creationId="{F5A2A758-0B55-41B7-9793-9AFD3B0CC2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3" creationId="{7C85568B-07A9-4904-BDFC-64E76CCEEA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4" creationId="{18A9419F-5983-4251-B2FF-D83E0FBB35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5" creationId="{ACF6D277-946C-4841-93FB-8932FA68F55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6" creationId="{5190AA83-6A3A-4230-A303-A29BDBFA28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7" creationId="{792D01B8-2CB4-4E25-A3B8-457B9E238B7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8" creationId="{88533C0C-34F5-4FBB-9120-70871B3635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799" creationId="{72F451EE-E67B-4A2E-883B-50AEA3D2FCD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0" creationId="{A52C0855-726B-4CCA-96AC-B8628379EA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1" creationId="{57A5998D-9944-4633-BEAE-1C96B683B6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2" creationId="{D907D6CA-CC8F-4AC5-9F5D-15C198ECFB0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3" creationId="{01F3DCB4-4FC5-4CFF-9BEB-FAFB0F14CD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4" creationId="{08F5116C-321B-4974-81CF-16B6D65E71B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5" creationId="{DD888A5B-D5C8-4895-A013-9F796E027E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6" creationId="{450EC129-393F-4064-A3F9-1E44178844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7" creationId="{D3FED91F-6BA8-4B0C-B629-613B1252BA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8" creationId="{136503C8-1124-4E8D-B420-51629138EA8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09" creationId="{9D1A6F61-6FBC-46DE-A2B8-D5EF5D2900B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0" creationId="{C86A1A48-0C12-41FB-85B1-16D3872A56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1" creationId="{E039BA29-4F82-473F-B636-F8818A690F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2" creationId="{F8AA4EE3-63BE-4C5C-96F3-11D64566F2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3" creationId="{250425EA-947E-42FC-B417-02F733559C7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4" creationId="{780FF27D-504F-48E2-8522-D5A9F8A48D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5" creationId="{4014DE05-DC41-4066-A1A9-2067AAF9A2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6" creationId="{04A4B15F-C2D1-4F17-A2B1-7F6E2F40346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7" creationId="{A996F824-C631-4E2C-8473-60B925E27FF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19" creationId="{3FAC7A4A-AE2C-4B3B-95E6-A90E1C6E9D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0" creationId="{D965DBF3-5CE0-4CE9-9AEA-4AE9B926D4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1" creationId="{B170C7E6-0F8F-45C9-A7D7-93E5C80E8DB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2" creationId="{4C620592-7045-48A6-916D-E57B6B06B5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3" creationId="{D3B6291E-CD28-47E4-A219-744BB6A615F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4" creationId="{3DFEC75A-AAD2-43B3-B79A-3FEB1EC672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5" creationId="{8DCEB830-FF17-4D1C-B9CB-E9FEC18D57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6" creationId="{FA14BD81-77D6-4020-AB21-163D0C04CD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7" creationId="{93C227D2-9EFC-4389-9CF1-4EEE635C90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8" creationId="{EB2F0E34-0B87-4313-890D-24FED494BBC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29" creationId="{B967C2A0-D964-40FE-A981-A2CC56D8341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0" creationId="{85E528D0-7805-409B-BF5D-9C94E34647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1" creationId="{5A60191B-AA45-4729-B695-D3D00644E7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2" creationId="{24B58F26-F2FB-44A1-8C8B-A14830B93D9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3" creationId="{743C01F4-2A62-4275-A2F6-96A894078C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4" creationId="{E2D71D8A-8AF3-4407-9217-3A7949E5E7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5" creationId="{1E5E13EA-022E-48EF-856F-383352E7B89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6" creationId="{A0E79D32-788D-48A8-94AE-0C9910A06F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7" creationId="{E691471C-CD5E-4E05-B8A7-EE970C9C6B9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8" creationId="{9F7D5726-310C-4873-A470-96744ABED5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39" creationId="{F89B73FE-E93E-4063-B181-80CEC2DC8F5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0" creationId="{DD418BBC-A9C0-4841-ADAA-63921C8114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1" creationId="{80045E21-FFDC-4DFB-BFC9-5D064D7364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2" creationId="{69E45554-D77F-4C8A-B7FB-D22E417FDF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3" creationId="{BFD73E71-41FC-485D-A3BD-55CA01D4F56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4" creationId="{C8D606D6-2A02-4B33-B1C6-A5BF58E652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5" creationId="{E695AAEE-9E66-4356-B096-B421CAFF72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6" creationId="{413C13ED-4C9F-4ED3-8A86-77C86ED1DE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7" creationId="{0A00A9D4-ECC3-43E6-87E6-06A01179B2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8" creationId="{9F5B397D-0924-498F-97EA-393102C5E6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49" creationId="{586A74B0-2A2A-47A4-8B0B-0C6E06D3320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0" creationId="{789C2F9D-2F7B-4CFF-82D6-9A1751338D4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1" creationId="{17F815FE-F541-4549-A01C-825648D884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2" creationId="{6250CD14-A7AC-49E8-BDF9-C64D322E68A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3" creationId="{1BA299D4-FAB7-4BAE-95B7-6C25C492F0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4" creationId="{1C214F64-968F-4AAE-912B-DA7F799A242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5" creationId="{CE14F825-6618-4E04-BAD5-1505A6628F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6" creationId="{B6CEB07D-81F6-4F06-8ACF-59D3E823C49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7" creationId="{EDC9404D-DF51-44E2-8137-EF8FE8AC795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8" creationId="{57DD7672-49B7-4D2C-8D3C-3CF987CD38D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59" creationId="{863C3B24-A636-4931-8B68-AAE3AA32CDA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0" creationId="{B11D357E-A2E9-4037-850D-CE6E6A0C598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1" creationId="{04AE987C-EDD6-4CFB-8ABE-1ABE8FB7E5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2" creationId="{8369DF57-A3D9-4CFD-BA3A-14A3816CA6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3" creationId="{16C0B1EF-4885-4799-9D87-AC6DADB7BE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4" creationId="{C3E54F0D-9CDA-4601-958E-FDD69B4C892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5" creationId="{E5D6C5E6-AC50-4C49-8924-595037163B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6" creationId="{DB0D9471-9806-4721-AC1E-26CFB45367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7" creationId="{2600050C-8B0D-4670-A1BF-468C92F9E5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8" creationId="{DA335756-8F6A-4DF5-B1AB-6224692220E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69" creationId="{4882C025-0607-4623-9A92-043628B6D9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0" creationId="{80B4D7FF-FC7F-4E19-AB80-E4A67E2D79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1" creationId="{F42D7A9F-0452-4C49-B253-5CF289C7E2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2" creationId="{BE139496-BB0A-479D-91AF-E0EDEF7EB1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3" creationId="{19F81552-AEF6-4735-BE17-07AB19FACE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4" creationId="{59C871F0-202C-4C4E-9D13-DF48DF4CDA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5" creationId="{CA5602D5-F3B2-4036-B342-E7B1E4B963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6" creationId="{1AFFF0F1-ADAA-45EF-AA65-83443FED38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7" creationId="{55884C62-5BC6-46AF-A6C7-B1554646B7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8" creationId="{8C15F371-03DA-4114-AFBC-81EB45EED5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79" creationId="{8DEFEA76-DDDF-4AB3-9A9F-814BE7E190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0" creationId="{351A4012-9BE3-4FEF-A4E6-FA5A8B00E7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1" creationId="{F4111E6B-A382-490F-BF03-87F1B0038FD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2" creationId="{BF43EBA7-97A2-4FD9-83D9-4D1C9C8A6E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3" creationId="{A1FD275A-9D14-4E23-A213-9E64DF5BF9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4" creationId="{C8FE651F-D99A-42A1-9D1A-B425E517E26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5" creationId="{2F294068-815E-460B-9043-942F745179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6" creationId="{2CACB6F1-E7FD-4233-ABCC-EC40B8541F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7" creationId="{AB7474C9-704B-4E25-9AEB-147AACD8E71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8" creationId="{3A8E0985-A4E2-4EFE-89AB-C5C479E5C4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89" creationId="{64B57440-617A-42D7-8E9F-85640305D2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0" creationId="{60926E10-FE85-47E9-8591-8D4C909398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1" creationId="{7EFE574B-49EA-4692-BF5F-B17348C71C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2" creationId="{980D0FFF-53A4-41D1-9DF2-A2C7F2993C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3" creationId="{8253F11E-9E68-4AA9-8199-3CC887DB1C0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4" creationId="{C26FB45E-04B3-4CE6-AA0D-06CA3EF30C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5" creationId="{61CA4E9C-6157-4DAB-AE09-43C96245347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6" creationId="{2F1D7B6D-96A7-4ABE-8339-6047600A3CE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7" creationId="{38338FD4-ADB8-47D5-8D6A-A35DA2DCB5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8" creationId="{F46DAE63-1BD4-462C-A6D9-325DE2DBCF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899" creationId="{B3B53421-93C4-4EC5-ADCB-933F271B8E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0" creationId="{28E996D2-34E2-4882-AD35-A02FB881A6F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2" creationId="{064A8A9D-2BBE-426E-B40B-D9BB7F5A13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3" creationId="{92450BFD-F912-4839-87DD-007C447AF2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4" creationId="{528C3127-B4A6-435A-B7EF-21EF756967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5" creationId="{9D448813-BE7F-4A5E-9C26-C0DE391D85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6" creationId="{B312EA9F-8162-4918-BAB1-EDA8C2F14C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7" creationId="{6A3E04D6-27B2-4641-A5B3-A4BA068181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8" creationId="{0F63462B-375D-47AC-97AA-8796F12956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09" creationId="{BD3B22C2-A251-418E-BCB7-E10F0632A3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0" creationId="{961C5866-BD7C-4F3E-A161-51BE1E33B74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1" creationId="{7FE0F33A-C7E7-4D7D-97FC-F565A7D573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2" creationId="{48346C4D-00B7-41CF-82A3-940BB2B4D1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3" creationId="{1B4B0F0D-E93D-467E-8593-6B7F187850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4" creationId="{11D7CD29-DA9D-4F92-A0A3-A5D6AD9477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5" creationId="{B08CA055-FCFE-4936-9966-7C4CDEFDF9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6" creationId="{85B5DC0C-479E-42AE-8BDC-6E57E5286A5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7" creationId="{EADC06EC-C3C7-4693-ACE9-EF6FBB836A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8" creationId="{4EF3DAD1-A17D-494B-9C2C-01B8E6E345B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19" creationId="{B5327547-E6B9-4CD2-B71D-0D365C1BCF5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0" creationId="{19372E53-B148-4936-B3A4-DDF20BFB68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1" creationId="{79E28A10-218C-4B98-9D17-AF97C2ABD94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2" creationId="{B6AAF37B-19F6-4D42-BE75-59EE57E44C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3" creationId="{5FF52CCB-1E5D-428C-9763-44404DAE86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4" creationId="{4C22DE92-A93C-4480-B2D1-A275D1EA70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5" creationId="{95644D86-0224-44AD-8EB4-93A429614D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6" creationId="{A4CA8498-78D6-4F3C-9012-577CDFDFA5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7" creationId="{28CBC08B-8DA1-4B6B-97D1-DF4FFD9877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8" creationId="{D3764809-D409-4ECC-88E1-A92F1AB664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29" creationId="{FAC872ED-E7BF-4FDC-8AA9-A4E143EAD29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0" creationId="{7DC493BC-B59B-4C7D-86FC-A03BA08A9B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1" creationId="{864E6586-04A7-4089-8F89-99C97EB6E23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2" creationId="{95D6710E-60B2-42DB-93CD-5DCC063188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3" creationId="{A087574C-FBDA-4FDF-B696-8F79D41D8B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4" creationId="{F86B81E3-92F7-46B7-B5C8-53B636FE342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5" creationId="{7EE9B23E-BA37-43EF-9E4E-0F0B021CC7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6" creationId="{609B98A7-BDD9-4250-9400-298258021F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7" creationId="{B16A729A-310A-4A06-BE24-3DB188FF1E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8" creationId="{C59B0912-0E7C-4182-9073-92E9E46343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39" creationId="{CA56FE75-E83C-4671-95FC-DC211BD3C3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0" creationId="{45790AF2-D355-4A4E-B644-8763827E4D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1" creationId="{6193E7C3-29D4-458B-A08D-18ECE081AB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2" creationId="{EDBB842F-8958-4F27-9AC6-E6D9ECAB98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3" creationId="{4FB866DD-76C3-47E3-B4DC-EA3702FA52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4" creationId="{677096C6-C08A-4C90-85A3-745DAC024B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5" creationId="{441DFC3D-3B7A-4294-9F7F-01CDFAE39B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6" creationId="{7E32F00B-B085-4755-BDE0-AFE49F2FB6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7" creationId="{00FD0016-FB20-4BFB-9C06-396D565A1D5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8" creationId="{42877B3C-E5F8-44D9-B2D8-AAFE27B0D5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49" creationId="{BB13A81C-4802-4682-8ED9-B4BC44E5B9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0" creationId="{2919B8DF-7590-4C9A-9357-FECEC3F1D7E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1" creationId="{9AFB43E9-78E8-4F0A-98ED-23CB63354F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2" creationId="{1534B552-0848-4858-B8F5-E9A417F0AE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3" creationId="{211EE377-7A0F-429B-A5E7-33F989853F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4" creationId="{15CB130A-3DD4-4F29-8C9F-B99B9F910D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5" creationId="{CA576A1D-84C1-4A9D-8FA5-6D932FA697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6" creationId="{6DFED9AD-DE6D-4110-80BA-F4FD588415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7" creationId="{8174BF25-C9C5-4770-A50C-4B2D97F7F7E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8" creationId="{05539FC2-873E-45BA-B379-088357A672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59" creationId="{744309AD-D363-469B-8D80-66E8FB4797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0" creationId="{810869D2-875B-4066-AD4B-1BE188306A6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1" creationId="{59F55F9D-CE7C-4CC1-873A-EEA491CDDDD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2" creationId="{C600B387-FE28-4F6F-BD4B-4B85BC1CAB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3" creationId="{BA1F0636-6F0D-4E7F-8454-38DA9FAF4CA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4" creationId="{F713D416-BDC0-422E-86DF-AF37BC4651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5" creationId="{4C12037C-6590-499F-8F86-FCF49BF047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6" creationId="{9013F108-5F58-43EE-869E-3F11B6E257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7" creationId="{9F26F501-8C8F-4574-BDA0-D7C6AC7F215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8" creationId="{BC6700E8-73AB-4F17-89DD-41B1721AA6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69" creationId="{14D90B60-FFCF-4B98-8A53-54DDB19FC5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0" creationId="{47DEBC3F-F3A2-4732-A6AE-526D3E2526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1" creationId="{68896604-2483-4198-B5D5-D1E274982E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2" creationId="{DE3C6D45-0A4C-4B43-A522-FCDE3BC97A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3" creationId="{8A5A8D9E-FBC3-4C89-88E7-B46D5CCD57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4" creationId="{3170B050-C4E3-479F-A133-97560312FD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5" creationId="{B1FD6407-BA4B-4E3E-8D63-33376F643E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6" creationId="{E4658EF0-891A-4B61-9B9F-26A1E3AC63B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7" creationId="{EC6D7D71-1B2C-4942-89B1-3C6522B72C7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8" creationId="{32059171-B910-4789-B0C4-A241F1C0BF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79" creationId="{4472DAA9-D460-44C7-9C2F-2ED904F0C3B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0" creationId="{F32EDCE6-73B9-4B42-A432-F4012978D4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1" creationId="{4EF7D177-70A9-4A91-96FE-F59FFA5EA65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2" creationId="{A47E3D14-00EE-47B8-822F-41AD53D1F9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3" creationId="{436CCD04-5CFA-4CB2-96A0-2791CCDE34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5" creationId="{C62D7E05-C0C8-4BB3-B26E-2B1FE6A9AA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6" creationId="{5FA8D887-7AC2-40E6-873F-9AE694A78F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7" creationId="{5F968967-A3ED-4533-A3D9-45A26C3081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8" creationId="{D7251921-E3BE-4343-8332-8686A8DCDA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89" creationId="{10664DFC-2137-4C53-88D7-2DA2280013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0" creationId="{9E6C932E-C1AB-4DD7-8A7C-F55B67E688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1" creationId="{57363855-87DF-4D85-AC69-0C09FB3AC4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2" creationId="{A258FFF5-2968-4176-91AF-ECC1AA7425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3" creationId="{4A26AAA1-9763-4C41-8A4E-12F62871F52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4" creationId="{AB1B97D7-B198-45C1-AB43-75DB12C5421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5" creationId="{F461B1FB-99D0-4492-AFAC-F9D6DA93F68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6" creationId="{B4E7A37E-D06C-4A0E-9325-58B179FAD6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7" creationId="{4B18A07E-0575-42B3-BE7C-5B132FF719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8" creationId="{A90F84EE-755E-464C-87F5-8E87D1E48AD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1999" creationId="{29AF0033-2ABC-413D-86FB-4AAC76AB69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0" creationId="{3B0F97EA-623B-4691-9A2B-C1D5A9740F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1" creationId="{1A3CB68E-D9F5-4286-9AE2-2EC374BD4E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2" creationId="{AB5D3921-3475-44C4-914E-41DA0729D2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3" creationId="{D60CB1D6-7BE8-403C-ADB4-47CD975475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4" creationId="{AF49B845-F437-48BB-9366-C57DA7336F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5" creationId="{56A567EC-1E03-41F9-A619-39B87E9577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6" creationId="{BE5E870E-79CC-4650-A97D-AA0BCF5AFE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7" creationId="{51300474-4D78-487C-B0EA-00C99CA9AC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8" creationId="{D4621428-14C2-4D6F-AA58-4B70BA010B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09" creationId="{A31A6B13-F053-4156-812E-1748B416F3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0" creationId="{C1C3D532-BC49-4E8E-BF5C-17C2B267EB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1" creationId="{EED7ABAB-3BF6-4901-9DB0-DCDC3B5C12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2" creationId="{754F3771-68E6-4CC9-8343-FA4C8B7F9A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3" creationId="{27446375-630E-4DF4-B1E4-0FE910BF1D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4" creationId="{17B08CD4-62AE-4330-A0BF-3BA6F55663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5" creationId="{FCFF5D9B-126D-4316-9108-9FC4C3E871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6" creationId="{9CF747CF-C661-4390-BD0C-989C13C66C2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7" creationId="{15143916-A3FB-4614-A1F3-0C8A7FBCC6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8" creationId="{5A1E43E6-FC4E-4A47-98EA-FC1BA6AC468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19" creationId="{0361CF5B-A23C-44E1-B626-6C964DB4E5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0" creationId="{0EBB789F-1FB8-4995-83EF-43B43C9570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1" creationId="{F4C4083A-6FAE-4769-BB7D-5F8423F7F3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2" creationId="{F2A7B3D7-DA11-43B4-923D-19E3E180F2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3" creationId="{B44AD778-4315-41CC-8FFA-156D880B6D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4" creationId="{66D6061F-3118-4D46-86A4-BD32C57276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5" creationId="{2EA9E065-B48B-4EDA-8A2D-716E3A8873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6" creationId="{3DC1F6C0-B0AC-42DF-A92A-39FADC08C78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7" creationId="{BEDB3805-D4BB-48E5-925E-0B525D668A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8" creationId="{3BED47FA-9DC0-4209-BFC2-2255205140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29" creationId="{CE338AC2-A593-404F-8AC5-C73D925D3C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0" creationId="{2C2DCD29-DED0-4B77-958B-F8F49FAAA3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1" creationId="{B85D71BC-EF3E-4DCB-BD0F-785FA37FC44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2" creationId="{189F0DF4-284A-4242-8083-113D25FC2B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3" creationId="{E80FB5D2-ED7B-469D-9E36-BE33ED785E7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4" creationId="{4891B239-2FFB-4EA1-86D8-DB150775B39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5" creationId="{E619BE26-3FDA-4208-B22B-88ACFE7626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6" creationId="{748CCACE-DC7A-497D-8BFD-34FDFB71CA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7" creationId="{9B522BC9-7B6B-4B6A-A759-FA2FC5BDD7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8" creationId="{F0A08BFC-29D1-4CE1-853B-F3EB9B0B87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39" creationId="{03E2F036-2039-4668-B2E5-1A72F5CD1C6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0" creationId="{B6B2875F-2308-4E7C-859B-9DAF4392CA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1" creationId="{DA21AAA3-2B91-4F07-812A-C80E0A1489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2" creationId="{BB5EE9D2-D777-4C19-9CBB-A0E8D6DD25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3" creationId="{EC7BD6B8-FA25-477C-AE82-223DC40A06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4" creationId="{4D3A8F52-7C2E-4613-B992-03468568280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5" creationId="{32829623-4B8E-487E-A990-20E666A39A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6" creationId="{A1F14C72-8589-4481-BA98-5CBCBD517C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7" creationId="{4ED5E719-B41F-494F-A0CC-6E234162C3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8" creationId="{4FD07DF4-F9B3-46AC-B343-86D58A0B0F5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49" creationId="{36184D70-878A-4D56-9E23-0F56F79901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0" creationId="{9131C9F6-B4C9-4F6E-BDCF-0822D26A00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1" creationId="{E51D520B-02EA-47E1-94F9-4F624ADF505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2" creationId="{840971BF-5C4E-4474-B7BB-BDA236AC64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3" creationId="{A41E9F87-4724-4456-ADD4-FFC315DF74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4" creationId="{08C7CFBA-6218-4FAC-99DC-E00F322AFF9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5" creationId="{46E7DFD0-C77E-48B5-ADEF-C9D4B6A41E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6" creationId="{8E137697-6A36-4FF4-B5CE-28493E3F31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7" creationId="{CB8640EF-E2EE-45AB-89FC-B674CB2B1DF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8" creationId="{3DCD94AF-A31A-4B86-84C4-2BF5EA55FD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59" creationId="{DB99CE76-42F6-4609-B9D7-6516A10B46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0" creationId="{198404FF-90EA-442C-925A-D7BB5B8B83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1" creationId="{496677A8-F3F3-43B6-899A-D4A40BD485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2" creationId="{59C4DCC5-984E-4F93-B058-7169A13FD4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3" creationId="{6B832E0D-7214-45C7-8728-07D0B13226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4" creationId="{9A289D55-C899-4FA7-BA74-201000F6055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5" creationId="{B257E6E6-7EC1-4C31-B25E-527339DAC7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6" creationId="{935D6D30-E55C-43C9-8F8B-790E2BF5105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8" creationId="{1BF1325D-66EA-45FB-8AC7-CFF5828E21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69" creationId="{29E6B480-60FF-4525-A448-3988252F1F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0" creationId="{FDEC55E0-8206-4A8A-BC82-5268B70E63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1" creationId="{B3400CD3-CD37-4427-8D93-6706B8BF7A2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2" creationId="{249FE98F-EEBD-4627-AE4E-30E1E0893E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3" creationId="{BD9DF09A-8102-4B1E-8A14-F567B0EA070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4" creationId="{E206E156-F6B4-4DAF-9E91-B3500CA041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5" creationId="{A3604CC6-D409-4BA6-A5D5-54109E6795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6" creationId="{9B0DC5CA-DF2A-4F41-A713-330A07F8A2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7" creationId="{4FE6408A-76E1-46B4-B53C-22DAAEE4F0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8" creationId="{0AEEE235-8E43-4F41-9C45-D4F701580E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79" creationId="{931DFE82-7FA1-4C98-AB71-7C755EF864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0" creationId="{C8BF60E4-D214-4459-890E-0B8C249A24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1" creationId="{AC6EF364-0787-451A-A220-FC8B238FD2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2" creationId="{A3382778-1224-4749-836C-1E30DE66B2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3" creationId="{46C34136-8F09-4B03-A685-02A94DD37F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4" creationId="{235122E9-961C-4253-8BF3-8084FD94C68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5" creationId="{6C83E4B7-76AD-44D4-8584-76E17BFC3E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6" creationId="{D9BC40B2-4553-42C4-96CD-8A4CFC9F83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7" creationId="{B514A7F8-7A18-4C64-8A74-600D3F03E5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8" creationId="{AA6D4607-01E5-4D20-B06A-149776C948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89" creationId="{2BBEC5BB-B52A-4872-A936-8D75399969B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0" creationId="{8383AF4C-B5EA-4BB7-98D1-A1F2BA9395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1" creationId="{F011C34E-0FD0-48B3-98FE-CA16F35E2E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2" creationId="{F6561630-246F-4D93-B13F-BCFA207FFC2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3" creationId="{3289B272-3051-4B3A-AC70-7B1E49A498B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4" creationId="{E5A51804-07A9-4933-8316-D470CA63E88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5" creationId="{496F31B9-CDEB-47EA-913F-21CDFE3272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6" creationId="{B46D621E-2359-4D49-AAE4-C53B18B888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7" creationId="{DFBDEC28-26F0-46E1-9978-682A16608B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8" creationId="{66F7461E-CE74-471A-A522-B2708AC7EC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099" creationId="{F98DD5BC-F3E8-4E7E-9876-CF836A3EBAB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0" creationId="{FFD9F293-1DFF-4AFD-9E7D-663A5409D9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1" creationId="{340DBF6F-5117-4627-8256-7A5BE9CA427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2" creationId="{EC6E8A51-216D-451C-A5B9-E182A48525E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3" creationId="{4F35B268-B3F7-4B3A-A1FD-7D65661E8E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4" creationId="{78A17D2F-6E38-4C39-BD5B-6F75F5753F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5" creationId="{CC21BCD6-EF9C-48B2-AC70-DB16AC8F37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6" creationId="{165B0FDB-D51A-42E9-BDB2-2C09D396337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7" creationId="{3860E06C-4E48-4464-A052-E1EEEED72B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8" creationId="{51CD7602-B240-44CC-808A-70D2083EFAD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09" creationId="{F52E35B2-96C7-4E2D-B3E4-FC1E83AF41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0" creationId="{C72B16D5-DDF8-4A6B-AC48-E10C4E7E4FB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1" creationId="{9632C4EE-F161-4A60-B975-64312C7D59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2" creationId="{4B1AD9E0-F5E7-4EBE-8B84-02CB99F5A6C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3" creationId="{1F98D0B4-82E4-4D9C-B185-5683A748B4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4" creationId="{5D54D082-4FCA-4F0D-8A3C-F8702D36538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5" creationId="{4D18BD15-1312-482E-A366-B0B85EFAD5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6" creationId="{5A1ADBFE-B77F-4653-9511-0036EAE60D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7" creationId="{8F38C08C-582D-4256-BF5A-116A57A6C8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8" creationId="{23FAA20D-80B7-4B26-A124-BFBCE6B47F9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19" creationId="{EE8E88A4-1703-422E-BA6D-A99E6D713F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0" creationId="{36430DA8-C619-4ED2-B1A4-85A330CDD5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1" creationId="{477E9ECD-4659-427C-94D6-FC0F43FBEC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2" creationId="{C39FEA91-0D66-4A55-8899-54DB0721E2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3" creationId="{D85688FC-7EC3-4D36-B568-C0F9E389E8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4" creationId="{CF44382A-C079-4F7A-90DD-2CAC3E1414D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5" creationId="{6A50D1AF-9B8E-44B6-AD20-AEDDAD80876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6" creationId="{AE0FA673-8F45-4EDA-A210-3E0439C130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7" creationId="{F5DB2B2A-F35D-4DB6-BCAF-263F3554AC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8" creationId="{A9429F74-4A17-4A45-8A2E-827E9E5941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29" creationId="{1BF68A36-6282-458A-B8D3-ED81430B74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0" creationId="{A87B97C8-BF1C-4B88-AD24-D4ACD1D8419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1" creationId="{B20F5DF3-DBBA-464F-B287-09764B6165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2" creationId="{FDC25C87-AEF7-4D4E-B904-F1B45342715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3" creationId="{51C949F6-5EE1-470C-9908-227B847174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4" creationId="{46048C9F-2830-4510-AC3E-B34A0E746B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5" creationId="{1784478B-5D87-412C-8C39-0BCFF4A57A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6" creationId="{89FB71B3-F1BF-4471-83EA-26FEC76BBD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7" creationId="{0F1EBA2E-3E3C-4DE6-9C2E-8FFF598FCC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8" creationId="{39B2982A-CF8D-4BBF-AAC5-E37C795B09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39" creationId="{EDAB4A82-84F2-4A4F-B2F4-F4D241A27B6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0" creationId="{AE8E134A-98C1-4E3E-A807-594E4824F4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1" creationId="{ABA5FF75-6FAA-4463-87D5-885B7A86C0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2" creationId="{70F6955C-EB4A-4222-A3BE-BE69BB71314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3" creationId="{D8C84302-67BE-4047-A5A2-0627166333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4" creationId="{A885F3B5-E7D6-46A8-8911-50DAA70794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5" creationId="{DBCDBECE-1AA2-486F-B54E-0DB37C7512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6" creationId="{A5733DDB-1DC8-482A-8560-88BE35F292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7" creationId="{93243E5B-A858-4E3D-941C-2A5B3E910B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8" creationId="{097FF087-B4FF-46E8-B329-AE66C61223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49" creationId="{4412A637-CD9A-4522-8C87-316A212430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1" creationId="{93684F4A-C8C1-4051-B6DC-CD7A16A67A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2" creationId="{EC0DD3F2-2D86-41E9-A769-97113A2450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3" creationId="{061299AD-EF17-4951-B090-9D62BC5043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4" creationId="{5911545A-64FD-47F5-ADAA-CC20A76D29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5" creationId="{925E5632-6F46-4798-80AA-10B26274C30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6" creationId="{9019B08E-DD55-41A0-AA99-B950ADCE4B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7" creationId="{907C8921-506F-4DCF-B2D9-2886744323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8" creationId="{00B74A35-5020-4BAE-8EC2-D1FB52F5C7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59" creationId="{7FA99AFD-C293-4428-AA1A-5360284A355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0" creationId="{79489795-41B7-4114-9071-0E4767B861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1" creationId="{695B6E1C-57AF-4C7F-9E58-463BAC2397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2" creationId="{55F94E00-06EE-443A-BE26-0632C3549A7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3" creationId="{AAD57F60-3A6C-4682-A65F-EFE1481198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4" creationId="{C81C2B9D-D9EE-453C-8321-560D4CD51B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5" creationId="{E00A58B5-33C7-4D1F-A0D6-A0402BBA09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6" creationId="{174B1CED-9E6A-4DE4-ABEA-13B00D9001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7" creationId="{E5C22FB5-47AD-4A2B-AF1B-D0B837A161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8" creationId="{DFDCCECF-5F19-4AD6-B5E6-AAA789A456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69" creationId="{F734E60E-212E-475E-BB73-DA506478B6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0" creationId="{D7602736-6906-4075-BFCF-9D637EF1A2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1" creationId="{06CCEFB1-C2FA-4AF0-B0E5-33EB937EAE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2" creationId="{E0503FD0-8407-449A-840C-608D762D3C5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3" creationId="{006172E5-E61A-4869-A8D0-3CC22541DA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4" creationId="{130F1976-F6C8-48A7-907A-727267EF71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5" creationId="{AECA7C7A-0771-4A9E-8FCD-0453EB73550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6" creationId="{DD7FB098-54D7-4AC9-9EB5-2C544715AF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7" creationId="{916BA945-D00D-45C8-AEC0-745F11B8CE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8" creationId="{92C6D840-E87A-4A4E-8023-6291FEFA60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79" creationId="{3289F34F-2ADA-450D-9080-9BF9D4E632C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0" creationId="{48FB8A9E-2DDE-4940-9A8B-8C55C6A02F5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1" creationId="{4340C7D3-DBC1-4B28-AE27-F31274CAF6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2" creationId="{251F4EFC-19BB-404A-8967-34ECEB66704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3" creationId="{CDF69D36-3BA8-4D3B-BED5-18557A18F6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4" creationId="{7E6BF898-10E8-4EE8-AF63-0AB43DCDA0C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5" creationId="{06A077E2-FAE3-465F-B7FA-F8ECF6CE62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6" creationId="{5B7A8C0F-6C01-4BEA-A55D-6385EC2BBA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7" creationId="{80F994D8-C5A2-4614-AFE4-8DD4DC2A12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8" creationId="{03B1094D-77A0-4244-AF9E-63322CBB6C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89" creationId="{F1989563-767C-4B09-9AA5-C81F6BF0A7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0" creationId="{D8843F0B-C729-4CE9-A69C-CB8D3C57CB6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1" creationId="{30BA24D3-6692-4127-95C5-1E2FC963B85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2" creationId="{488FF047-A093-4A35-AF6A-5E816D1234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3" creationId="{AD6E1A16-79CC-4AAF-AB2C-25CFF90AB2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4" creationId="{5DD0BC98-4192-48A7-9987-F64F4B6AD6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5" creationId="{2CACBE8D-281C-4EBA-990C-017B3DC6C5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6" creationId="{B0113A3A-4908-4CEF-B5FE-B81ACB3C8A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7" creationId="{0A341085-DA27-45FE-8C4E-59A42E36E4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8" creationId="{BF6816D9-180B-447D-A2EC-FDBF0F9DD5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199" creationId="{C1BA8AD4-64B6-4885-B830-A253D69C74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0" creationId="{F1843E04-2BBC-47EC-8647-ACBA0E5F6C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1" creationId="{439E0566-D306-4352-B17E-C22B5727EB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2" creationId="{BA12E8E8-9CBB-4C90-81CE-DE6B541E7B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3" creationId="{37D7496C-B1C2-4345-8D81-18FE8DEE6F2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4" creationId="{4F9CBC23-BAA6-4D67-8AEE-ED7610D95D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5" creationId="{7933BF1F-1D95-498A-A993-9DCE54C849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6" creationId="{A3AB9AEC-0C77-415A-9937-5704FE400A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7" creationId="{CF4144F2-9060-4E18-9FE7-B93DCAD882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8" creationId="{3F6D555F-ADD6-4D5D-BC1F-850D8D102E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09" creationId="{7FBA764A-2DC2-4646-AE6D-52E80175C1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0" creationId="{0A7A0C4B-40AC-481F-892B-2286588FDE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1" creationId="{41B778AA-B8F8-47DA-B546-98F242C048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2" creationId="{B0AF46C2-B480-49DE-953F-D4D9252EDD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3" creationId="{A2D88BB6-CF66-4E04-9CFE-7E02ABB48E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4" creationId="{B7412B0B-CCA6-466F-96DA-87246BBC5F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5" creationId="{F0F80564-15DC-45FB-B6EF-854B221378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6" creationId="{6B58DF5D-8626-433E-AB97-29BF87D36F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7" creationId="{D957D814-F410-4348-8AA6-0E1667A3BE5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8" creationId="{BE3FED7C-13F1-4891-BD83-3A0ABD7844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19" creationId="{C8DE8E44-C520-4A9A-B19D-7A43EEFC9E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0" creationId="{0180E74C-1726-47C9-B1CB-9F7A40854D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1" creationId="{2A26A58B-23B7-454F-8B05-052EE4B95F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2" creationId="{D2A09BF8-EC5D-40D6-BCB3-D7B7A4D24D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3" creationId="{FC6105B5-C0EF-4E9B-94F1-B558B14DCC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4" creationId="{45DE28F9-574E-4C9C-A50B-58F4F04CA0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5" creationId="{9A5A6081-63C8-4B82-A2D3-BAC77738A22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6" creationId="{4C224E5A-A4A1-421B-8E43-155762D051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7" creationId="{941ABDD9-AF95-4101-85BB-2909008A43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8" creationId="{7FADD255-CAD0-41FC-8F9F-815053EC71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29" creationId="{14070FDE-359F-49EE-B03D-84D7E3CD12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0" creationId="{BA8A9E79-293D-4FB8-A851-E4D36F6575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1" creationId="{65E61D48-62A3-4429-8A51-FFAE76DCCFD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2" creationId="{3A68DF49-80D5-4A20-A33F-D99EA41F392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4" creationId="{E73605A1-DFC2-4799-84C6-52D81AB880C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5" creationId="{EBD5BA1D-9256-4B51-9A3A-22DB01C9CAC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6" creationId="{46FBDC92-E6C8-44C9-815F-A61ACA21E1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7" creationId="{0C4C75E9-56B5-4BDE-B313-6EB37CF96AE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8" creationId="{A18BBC68-6C78-4C7B-BE25-A81139AED7B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39" creationId="{82C4E69A-C224-4412-B882-F08AB6315D2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0" creationId="{52D7C931-E82C-4772-AF44-72536B4F07F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1" creationId="{A8B67839-1A84-44B7-B722-4640F6CE295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2" creationId="{FEB38135-3739-4CBC-92FB-5C4BB38B84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3" creationId="{3E5EB3BC-EE90-415A-8D0B-21CD9761A1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4" creationId="{F28E90D7-9222-4CB6-8983-226AE18578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5" creationId="{1248E73E-255C-4BA1-95FA-6895C8BB72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6" creationId="{C3338ED6-43EA-42AF-B0BE-69A3807BD5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7" creationId="{069DAEBF-B203-4DAE-A957-732EFDCD5C6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8" creationId="{A70E6BD1-D9C7-4B8A-99F2-DEBAB32950B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49" creationId="{D6921D5D-4DAE-43B6-AED7-AF6DEFB04E2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0" creationId="{4AD65134-37E8-47BC-B3A9-5F693094F66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1" creationId="{681908CC-B14F-4AFC-8A4E-D13AEDA390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2" creationId="{29C1FD4F-6B77-492F-A090-760B5667717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3" creationId="{F20214D6-6D20-438B-B880-1906EE44AE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4" creationId="{20B2F252-06D1-49E4-AC42-8A6221EE0C6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5" creationId="{E78004D1-987A-40CC-B1A6-A1B509C3FC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6" creationId="{49642176-5352-4344-ADA6-E219E49481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7" creationId="{F9378350-5012-411B-84C2-B815C912A3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8" creationId="{AEE2EEF1-BF86-426B-918F-0D4DA555052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59" creationId="{4640258C-C7A9-49BD-9C7C-D31017A1BF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0" creationId="{A7969C59-C2F5-44BA-8844-91F765AFF2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1" creationId="{8456D598-6F53-4F2B-9EEF-8AF5AB49925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2" creationId="{493E6D23-3577-4047-A4B8-B42DB3F499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3" creationId="{D8B5786C-76F0-4A71-9ACD-8B4FB78ABB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4" creationId="{380AAD84-3712-4F37-8602-31969EF0FC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5" creationId="{EE6D5681-7780-4560-A0AD-484168B742E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6" creationId="{3BA7F95D-65A7-4499-973A-14DBF7B0C2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7" creationId="{03BCB38C-332A-4FA7-9E45-2C3FCB1EFB8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8" creationId="{5B4BB14D-DF5E-480C-BC8E-8C38B94C36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69" creationId="{638B1B62-4ABA-4BF4-9421-0135DEFE6BC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0" creationId="{42BCA258-6EB5-452C-A731-189178D2E14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1" creationId="{C79460D8-5BEE-4403-9CF8-A4D31F1781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2" creationId="{E95C0577-084A-4F1D-B98D-ADC606F4683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3" creationId="{54101D08-C128-4A89-AAAB-5E0A057AD39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4" creationId="{A84FB695-1C62-46EA-8199-4CE6646812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5" creationId="{5E1763E9-1AEE-48DB-A093-5D36E6C0A7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6" creationId="{8A75136D-3186-4B5F-A032-CC534E30F05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7" creationId="{B2CC6B3C-150F-4079-8BD1-C6EE0E3F9C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8" creationId="{CF8BB028-734D-4E7E-9CE0-418D262938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79" creationId="{5E311D73-25E1-4779-A52A-4DD8D5458D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0" creationId="{C307B338-129C-410D-8B7B-9ADF6FEC4B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1" creationId="{B3E8D558-B654-4AEB-8D73-F9D530CF4F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2" creationId="{37128E78-EABF-49B3-90D9-68B061B37E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3" creationId="{0E4761A8-E44A-4F69-9930-58EFE893E6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4" creationId="{23BEA63C-D8A2-4068-BF37-D38BBCB676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5" creationId="{788EEA67-7D00-4F91-BA3E-D99A715D13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6" creationId="{4A6C8DBF-0009-43FB-86B3-B842C6BD3E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7" creationId="{16435C5C-8957-4777-9CA7-307864581D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8" creationId="{0C9F06DE-474F-4B29-A0C7-2C79DEE2907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89" creationId="{0BDE714A-31B1-4DB1-B2C9-250CBC5D6EA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0" creationId="{3D8A11E0-4AAB-4015-B578-831E53693C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1" creationId="{C3981D8E-6323-48B7-BCC8-83FAB38F40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2" creationId="{E7111421-DC55-4206-B7BD-68B60FE04B3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3" creationId="{983BF90C-5CFA-4A55-A29D-AEDE7BA960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4" creationId="{C4C0A499-5C9E-4A4E-A24C-96D32F6E30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5" creationId="{6C2ABB4A-9EA4-4BB9-91E4-59B3EDA57E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6" creationId="{F3A407CE-CF25-4B9B-B1FA-4BADB9EC680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7" creationId="{1576E9DB-5834-4D02-8053-133D5ADC71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8" creationId="{0E378483-4437-4D4D-A978-3C19FEA1E1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299" creationId="{E5B349B7-F5E7-4C31-A5AE-4DAD323AE9A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0" creationId="{C45E9E93-51AC-4DA9-975C-D1E9183131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1" creationId="{455BB9C9-546C-4B68-A158-9D22A4F186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2" creationId="{5F65DFFA-E2B0-4291-BD16-8D6BFD4C15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3" creationId="{40495B42-710D-473E-8FA0-09B9FD8146C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4" creationId="{72CD610D-13AA-496B-B486-6D422CF51D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5" creationId="{3859C096-64C2-41C6-A3C0-1321135E3A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6" creationId="{E531AB2E-DDD6-4BEC-B42E-9A8568CA66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7" creationId="{B7B52B5C-A4FE-45B0-A707-5A43DDEB65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8" creationId="{A943C159-6DED-4739-8E3F-73C489F04C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09" creationId="{790190B1-A22A-48BA-924C-173817F8D07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0" creationId="{78499797-C8B4-4128-915E-811B1E75AC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1" creationId="{7378EEE2-B5A9-4FF7-8443-9DBC4AA3F2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2" creationId="{8510F6ED-7106-468B-A0C9-63431C1735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3" creationId="{03AFFBF2-04B3-4F28-A83F-87C25FD17A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4" creationId="{8AB50D9E-4E09-4D8B-82EE-232B93616F9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5" creationId="{8A6A6F99-8C0A-4FE0-994F-CF99FFE261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7" creationId="{E82AEAC8-7E9B-4BF1-B562-4FB83087A0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8" creationId="{E1A798B7-CE1D-44DA-9E5A-D7FA2C3EA3D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19" creationId="{67E61477-1ABB-426E-BEC4-25675B0C8D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0" creationId="{CA41D632-0C05-4310-9E1A-AC8F81964D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1" creationId="{E1E13701-0F63-415A-9EFA-7819A76E04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2" creationId="{9F9976DF-747A-41EE-8E31-E19E528CE2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3" creationId="{74549798-1206-4B2C-9206-B1CE33F2B2D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4" creationId="{E11D9C21-6AA0-4936-BF2B-D17BAD7B0B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5" creationId="{32008646-87FC-4E11-9B78-5C81C2A7F54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6" creationId="{88C71522-A8A4-4033-A9EE-748C7F533E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7" creationId="{BAF48842-8D83-4F06-B516-6DFF7AC568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8" creationId="{0CD417AD-9106-485C-A213-F2E5B05957C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29" creationId="{1C546673-2CBB-4336-9AFD-932270583F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0" creationId="{AD03B941-F2B9-4F63-8648-A701BBFD9D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1" creationId="{ED843B67-B61F-4800-9CDD-FCA8400652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2" creationId="{A8F95901-42FA-43F9-8F5F-FCCE3547A6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3" creationId="{14F0DA6A-05CD-4BB2-84CA-EA6B1C9E0D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4" creationId="{33E820C4-BA9D-49A5-A7AF-F5CE78C8BF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5" creationId="{71E1973A-FDAF-49C1-839D-97E65445E4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6" creationId="{24922800-169F-454A-B14C-C724C7544E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7" creationId="{E34D5BBE-BF5D-4A2B-98F4-D29D9AAB10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8" creationId="{03A01265-DF3D-4FDA-98EC-D19F5116CE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39" creationId="{30E0452E-D5D2-4BCF-9380-884632BEB9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0" creationId="{D8524A7E-AB98-4DAA-8FC1-C9AF2A2FB5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1" creationId="{84041260-2C30-4C69-BFD7-F067A433A56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2" creationId="{706F2AA2-CD74-465B-8C75-19C5E1F932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3" creationId="{A6D295D4-3EF4-4897-A72D-7224CCA7BA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4" creationId="{E8C1C43B-FE9D-475D-9C46-AF8FD3C6844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5" creationId="{522A1B17-62EE-4BCD-A0BE-9588ED56F2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6" creationId="{EFBCD254-579F-45DE-A0CF-72BFB28845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7" creationId="{081BDD5A-C153-421C-88FE-447D2CC8195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8" creationId="{98276237-BCC8-49E0-920B-D40AAA7DE8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49" creationId="{03B3A36A-813C-49D2-818F-3B80F3E6286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0" creationId="{50F3A3D7-2098-45AA-960D-D6AE9E37AC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1" creationId="{563653A1-D76C-479B-9A4D-9FE00F59B20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2" creationId="{2DC1BCF3-BDF4-4402-828C-62BF6E8302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3" creationId="{3158D532-4DFC-47BA-8DEE-753D1751C7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4" creationId="{6AE14237-945E-41E5-9A25-88B2E5C8CA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5" creationId="{E21F3811-FA3A-47DF-AB8F-9C86D37D7C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6" creationId="{66B3508F-A5B2-49B0-8D94-5AF12B3F79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7" creationId="{6B03D855-DCBB-451C-8C00-7C976766FE6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8" creationId="{64BCE128-4119-4A5E-83A4-7A1F16C093D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59" creationId="{39AC7932-8015-47CA-B784-C77F0CF5D3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0" creationId="{8629C50E-6E78-491B-9198-74D0A4BDD26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1" creationId="{85682550-83BE-406D-9544-B8C32F439A6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2" creationId="{ECEB5C42-76DF-4E93-A607-BAEFB86D9C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3" creationId="{8D1A5E5A-579B-4EFF-9CD2-CFECADF2AD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4" creationId="{A4F201E2-EE30-4CCE-AB7A-E2C17A0AF3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5" creationId="{48B89E49-A08E-47E2-89A5-D7EB0D8125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6" creationId="{1804E260-1167-47FB-BB3C-2AF370ED8A1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7" creationId="{0FDD116D-9FC7-4A15-AF1C-D7AEE8D5BC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8" creationId="{4C2F44C9-D7C7-4000-B6F0-91B31E7E342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69" creationId="{83F7CCDF-59B5-4EEC-929B-4C2E658C8B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0" creationId="{2AD9FC7D-0A70-4EE4-A265-A7520B586E1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1" creationId="{F40959F7-915E-440B-AE85-184FA9AE3F8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2" creationId="{600F2B4F-265E-4964-B03D-755F4460DB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3" creationId="{B7491A53-112B-449A-AD5E-AA51950CF9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4" creationId="{BA4AE4CB-E35E-4064-B381-84D0CB07D16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5" creationId="{91E63866-4FF2-48D7-82B0-B88A25D367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6" creationId="{87D00CF7-131C-48EE-8339-22780C9D3D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7" creationId="{CAB8CB7C-DEC7-451D-A6C8-C399010EA6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8" creationId="{5D82E48B-E3A7-4294-88A7-6A9FDF1C1D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79" creationId="{77B41670-AAB7-447F-93F5-EF68CA15F0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0" creationId="{0C86A0AD-F347-4A3A-B3CE-8EEDA43514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1" creationId="{E8591B37-15FD-4B4F-8437-414284B157B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2" creationId="{EF59DE49-C749-412E-848A-37B0992257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3" creationId="{E66FBD12-76F9-4C2B-9ECC-3D79AE4973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4" creationId="{A8CD431B-EBE3-4934-B468-F961ADFB4D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5" creationId="{D8D69393-1564-4C3A-88D3-77A8949F81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6" creationId="{15B4B6ED-8271-4FE2-BD87-3458DA3582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7" creationId="{6CF9EBB2-8504-4C4A-924C-36DFD59E90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8" creationId="{ADF295AE-AF3C-4949-990B-99EBAB10AB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89" creationId="{F05FCDAF-7B33-4837-AB9C-8FFA1E3DB6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0" creationId="{A4C9D2B6-CB7F-4290-99A6-0005964B38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1" creationId="{61242816-D08A-4375-B229-F3E4760930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2" creationId="{C7872639-A4AD-4D3F-B57C-76940D3DAA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3" creationId="{6B3D87BB-A734-4DEE-A670-5F3C2BC9652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4" creationId="{E896EC72-EF9C-4F9D-9866-009AADD0A2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5" creationId="{6B703B3C-BF6E-4187-BD0E-0F65DC4FCC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6" creationId="{FE5CE11B-3FFE-49AC-87E8-FE7CD17435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7" creationId="{3866ED68-A093-40FA-9E21-766CBA1AEB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398" creationId="{B21BA5B5-23B9-43D6-9E7A-34B55164D1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0" creationId="{2B31482F-E787-47F7-8AB1-2E388FA38FD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1" creationId="{39F132E4-5D82-4513-BACC-4874733451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2" creationId="{156974D7-B492-40B3-A169-BA96E8A192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3" creationId="{B3B6B96C-525E-4CE8-8F93-47B3FA360D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4" creationId="{2CF7DB4F-8A82-4748-B4AB-459E0A34A1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5" creationId="{1A751A91-5705-440E-BC94-A1E69F0FDD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6" creationId="{8CB72701-A055-414B-BFC7-BF7A7F4B4F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7" creationId="{126C480D-D908-4910-83DE-D211774BFA7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8" creationId="{478D9BC2-B0BD-46E2-9A3A-B46DF28B7E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09" creationId="{7642F6B4-64BC-403D-BD57-79C7C00681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0" creationId="{3394002E-CFAD-48DE-8A26-5107DCBEC1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1" creationId="{340C2B91-26F9-45F8-AB50-EE3315C27D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2" creationId="{239BE8BF-20D7-4B53-A68E-799420BBE9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3" creationId="{71302096-BE10-42BC-8565-B63DE11111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4" creationId="{20FC857A-ADEE-413A-A317-24F5AAE09BC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5" creationId="{3126DB44-B5F0-4096-B63A-A6E2EB546EB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6" creationId="{AF1282B0-8E1D-44D9-BE90-68DB12D5E69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7" creationId="{59E8C0C9-F4AA-43FC-975A-7122284EC1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8" creationId="{B47CF4CC-3382-47F0-8AE2-81A8186653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19" creationId="{94C976CA-FA43-422D-AEED-248ABFD4244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0" creationId="{BB9395A4-09B3-4BDB-8FC1-F2D70B0BE19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1" creationId="{EDC70495-CDA7-47B6-B4DD-D94C1FB964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2" creationId="{D870D683-5383-442F-B7F6-28C6F5079A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3" creationId="{9644D22A-E7CC-4817-BCD6-0A9A31DF24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4" creationId="{AC3849AA-3B03-449D-82B9-1FF6E94D5D1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5" creationId="{5AE19550-06F9-4ADA-8B91-574A0BC79A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6" creationId="{CDED5FAD-AF4A-41B8-AE27-8560F39299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7" creationId="{4D4FF6B7-89EE-4132-8902-B8CF7C5763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8" creationId="{135A7B5B-827F-4AA8-BF7A-58A91527AB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29" creationId="{01058962-2005-4857-A5ED-6274248ABA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0" creationId="{8969A558-FE2A-4673-B585-EED08A973D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1" creationId="{8EDFAEC6-C48C-4DAA-A7FD-15E639D5EF1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2" creationId="{834DF7F0-4CEB-4667-A4DF-C6F64E2AD2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3" creationId="{FA69C01C-2A67-448A-ACF1-7A0D84113E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4" creationId="{5B8CE3BE-884D-4C00-B5E6-9F4A463082B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5" creationId="{2484D73C-6699-4D84-BA55-AD3A049378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6" creationId="{C172E49D-0F8D-4972-B636-07CB88D52CC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7" creationId="{88793D6F-A16F-46C2-B14C-A0E42D87EB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8" creationId="{41947321-F196-47BF-85CE-2B6E8B7EA7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39" creationId="{3A8B73BA-F2AC-457A-BD82-07079910AA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0" creationId="{5840AB3C-0C37-41E2-A8A9-82977ED9E70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1" creationId="{4BF4F086-568D-4BCE-BC15-C0D286E171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2" creationId="{8D3B42CE-2766-47B2-A1E0-AEC0893E10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3" creationId="{6C1BFED4-AD98-4CE8-91FC-427CFA9FDF4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4" creationId="{4BEA732A-CD42-493F-9F5D-E3AB896DB1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5" creationId="{3C3A4103-711A-45CF-A8DC-84D484E641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6" creationId="{5BA0714F-B365-45E8-BE43-11A86D0B29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7" creationId="{DF4CFFF1-32E0-4078-8B63-F4E6D4B9472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8" creationId="{25207DCF-960C-456D-A860-14F64E8FD3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49" creationId="{41AB98CF-CA5A-4DD7-BA6B-ACF43864F09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0" creationId="{A5FF8934-6E46-4448-ABD9-11C6B97A14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1" creationId="{125454C9-8027-4BA2-BC3B-C438342E8BA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2" creationId="{5D56F4FF-EEB1-4874-A548-316FB0D534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3" creationId="{A3958090-C57D-4DF9-A736-59D75E0F576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4" creationId="{47FEC522-685F-4DF3-9342-01E31D6D91E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5" creationId="{717C766F-A2AA-4558-BF5F-11ABBFB331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6" creationId="{B30BA91B-0F8D-467C-B522-335DCC05CC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7" creationId="{048BE4C1-E197-4222-A071-63211FE2C6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8" creationId="{78F102E8-23C9-412B-9E05-CCDC2DED3AF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59" creationId="{1AC4BD69-A700-4FEE-8F55-5B754ABB4F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0" creationId="{95EEC74F-5AF1-483D-A538-0DA99904695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1" creationId="{A797AABA-CBE0-416A-896B-BAB0D3C5AB9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2" creationId="{6D984A24-77E5-4E38-81C1-DF954F9DF1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3" creationId="{3B6A05CA-7285-43A9-93C4-39750CAF20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4" creationId="{FDE7D642-3400-4DFB-B1CB-17E8FA1DF0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5" creationId="{A5DFD276-10D4-4179-90B6-7175614AE8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6" creationId="{8355A0E8-C6A1-42EA-AB4F-6078A23032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7" creationId="{B65869B5-4861-4DEE-ACDD-E9D7C80D71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8" creationId="{6C56FD28-0EF2-411F-94D6-93BFDB49DA8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69" creationId="{061E705F-09E3-4333-8B49-06CEF4B9C7A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0" creationId="{56BEAFD0-09AA-41A2-AA65-06DB7BA52C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1" creationId="{04399226-FBF3-4893-92E1-8F912B1533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2" creationId="{EF1D4E18-5018-4315-AD46-4803BDCF4F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3" creationId="{B329FF10-6A71-4A8A-A579-86D77EE4C60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4" creationId="{071870E3-52BC-493E-8B0E-40D0B7D28C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5" creationId="{A1B2DF76-20A1-42CD-8336-E4FF921E41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6" creationId="{4EA12ED7-AF77-4BB3-9FE6-76511E1D190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7" creationId="{1212DCB5-2417-45BB-9716-F6543A145D8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8" creationId="{6EE62DA5-72C2-4D88-A6A3-77BC2A98CBB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79" creationId="{DCAA94D6-03BF-43F0-A4E1-ADFFDF9075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0" creationId="{2FD0F732-2CBB-41DC-A650-3203632498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1" creationId="{6F732534-A004-423D-B398-8CE8F39871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3" creationId="{639C8CB8-E887-4439-A258-37FA3368085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4" creationId="{4A34BBB9-A16E-468B-A728-1B140454C8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5" creationId="{BD9486F8-DF7F-4FD9-AD54-82519798B56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6" creationId="{57D1BDE4-C7DF-4F8C-AFF9-F91739E5476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7" creationId="{20BA351D-4B00-4E8A-BD97-97D6B7163BA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8" creationId="{0EE8B37E-BD22-475C-AF26-3FB7834DF8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89" creationId="{CBA359D8-35A3-410E-AC46-E549A4C087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0" creationId="{6983A059-15F1-4B7E-8F77-8A57728BC2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1" creationId="{33261802-0ECA-4D06-A952-9E5A2B5743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2" creationId="{996ABB28-9ACB-4C6A-B2E5-AD350A43F48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3" creationId="{57916B15-449D-46FB-A2F0-EFAE9B7443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4" creationId="{4778DF27-7202-41F7-B357-A58C8F1327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5" creationId="{7A5FC96C-A5C4-40C1-8FB1-520C2733D5B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6" creationId="{6DAC29E8-B949-4A46-AA7D-814CE7E673B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7" creationId="{1D3453F5-3BE4-40FF-9647-53F2E172377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8" creationId="{D8774424-1D4C-46EA-947E-8E4792DAB7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499" creationId="{11980AA4-6905-433C-8D47-DA3B63260AC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0" creationId="{29C4C59B-263D-4AD9-82C7-5184EF709C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1" creationId="{8CE1B400-6EC1-4396-A5A8-1A2E86BFE8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2" creationId="{FE17C6B5-C7C9-48C1-9B02-A6500C7EB3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3" creationId="{668EE98E-E736-4E3A-A8C4-A472E07C49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4" creationId="{E1A1E7D5-6E18-4C37-82DD-8BD49180525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5" creationId="{21E180EA-5B4B-4111-87BB-AE42805667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6" creationId="{5EAE42D5-23FD-40FA-AF07-9C79C49AE1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7" creationId="{45313466-01C7-495C-8BEA-78B40F199A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8" creationId="{3E5E022A-FBE7-402C-9867-079CBF1190A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09" creationId="{911EB180-981A-46E2-95AD-5D7E9AC440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0" creationId="{59DDA2B8-4840-4B70-809A-151E930EC8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1" creationId="{D899582E-FFAA-40F5-92CF-7A6BAF62516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2" creationId="{1B2C4B5C-E69B-4FF2-9FAD-12883490026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3" creationId="{E6C044EE-0F42-4311-9D70-8B9C8D3199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4" creationId="{3CF04DC6-5C14-40F4-94D3-F01DC81FED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5" creationId="{9FBF6F0F-23A6-4D2B-BF92-77A864A7DD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6" creationId="{57857B88-D600-40DC-89C3-720FE68C18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7" creationId="{A2CEEEA3-D4E2-4917-8E3F-2C79FCB513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8" creationId="{1B645213-CFC8-4925-B9C6-72259BF02A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19" creationId="{FBDB3215-FE89-4173-A831-EC2C1851E0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0" creationId="{ABF7BF34-C5A4-4BEB-97C6-454EBFD16D4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1" creationId="{A539EC36-D911-47B1-A1AC-912C159CCFC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2" creationId="{E11C1393-A2DC-4381-A5C0-2557F95F70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3" creationId="{D8B3A2D5-E4E2-436D-BF87-96842B74229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4" creationId="{6DA4F3A0-27E0-4848-8B6D-5D7398D2081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5" creationId="{2E580A53-9A2D-4F6E-84D8-246B5959A4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6" creationId="{0B1A6DF2-E285-4BEE-AF7D-900B01E0B98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7" creationId="{BD7BAEB3-DA6E-442B-9335-18C697C422C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8" creationId="{E98BA40E-5A5A-4566-87C6-A97D3F30C2E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29" creationId="{BE6772C3-1023-4B08-996A-069E40A6E8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0" creationId="{56DA289A-8552-4556-B853-E589A8F2FEC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1" creationId="{BD958D8C-9191-4F19-B02F-DDCAA57904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2" creationId="{C7AB99AE-5B4B-47B8-8ECE-E9E576C170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3" creationId="{6E3BB51F-7F2B-4F87-9488-C3ABFBBE7B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4" creationId="{23F45692-455F-4E42-AEA5-D25B331A567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5" creationId="{58CBC99F-B1E7-4598-9B1E-52C2004D0ED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6" creationId="{EC026C0F-AC80-4857-B34E-7E23903CC6D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7" creationId="{EAB8275A-4C49-4CB9-B552-56B707CD8A5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8" creationId="{46CC2A90-AD04-4FF6-9D31-E5EA4D023D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39" creationId="{BAC2496B-C49C-413A-9B79-587274B8A36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0" creationId="{AC9771C5-D32B-426D-86AF-7D900825E7C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1" creationId="{73885B05-3582-4064-B086-6996961967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2" creationId="{AACCF740-BB4B-4A20-9D1E-72E9C02BD5E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3" creationId="{015D00D2-10D6-48FC-9406-749E16A7C8C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4" creationId="{CD236478-6E9C-42D3-94D2-11514D0D62C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5" creationId="{68C2A70C-46B7-40DC-82D1-CAE0A12C32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6" creationId="{825B040A-B361-4BE1-BD26-0B1DAACA67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7" creationId="{B132B5AE-EFEB-4308-891C-A52DB83FAF1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8" creationId="{AD575ADB-680B-40B2-8CC2-848E1A562F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49" creationId="{A1E1D3D2-252E-4D5A-A959-277584153B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0" creationId="{14FE6A8F-5269-4F98-9589-8CA37958248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1" creationId="{86A888AB-AA16-4193-806A-5B36C6B33D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2" creationId="{931A38C4-5D8C-41F9-ABFB-AD3D6D7424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3" creationId="{39920E15-5577-403A-8885-55CC9CD40F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4" creationId="{D96174BF-C3B9-46DB-ACF7-0E5F3D1D1D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5" creationId="{7DDB27AC-9A52-427E-9846-68FCC9A80D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6" creationId="{89CAB515-3BAF-48CD-9E7C-41C849ACB8A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7" creationId="{C917C606-185E-4F48-9E5B-4FC5BC2666E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8" creationId="{A7C444BF-75B9-497B-B52D-EB21231343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59" creationId="{94BC289F-4D2C-4580-B151-17C689B8AF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0" creationId="{A05CAF65-4C23-434F-A7DA-9F0AFEA470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1" creationId="{2D75D8CB-DC60-405C-ABB7-8DE227A48E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2" creationId="{FFB2A3C1-70E7-48C6-9664-C04C5B389FA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3" creationId="{B03DB18C-EFC2-420D-B5FA-3D6DCF30C1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4" creationId="{6C01B3FD-5009-447A-B332-0245EC3886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6" creationId="{886C0868-FC87-4812-83A5-CA5037D52B2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7" creationId="{2F7DD4B8-4CFD-4B90-84D8-53AC48D5F0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8" creationId="{AEAF0529-DE9E-4BC4-9A4A-E984DA9DE7D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69" creationId="{F18C0074-030F-4089-A872-30FBF422CB7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0" creationId="{E3726A02-C137-4ECF-8CDA-3620CC6D41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1" creationId="{D841293D-0ED7-489F-92B7-220E218B75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2" creationId="{239A497A-A09A-40B0-8C70-089C753EFB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3" creationId="{00D07A58-D0B5-4CFC-8A57-027BB7FF9D5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4" creationId="{C5466F8C-0614-4905-A150-670131BD995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5" creationId="{5B49C47A-AC49-43F3-BDFF-AC1160649AF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6" creationId="{290F9DD1-D43F-4C8F-AABA-2739C4A07B6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7" creationId="{35E4EA3C-7A6A-4662-98C4-3F854A4F513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8" creationId="{1102CA81-699E-406B-B99A-66970743E4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79" creationId="{8193D210-6566-4201-A62D-F57055DCF8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0" creationId="{2D011BD2-A81B-4967-8C6A-B03903F380C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1" creationId="{859BFEAD-4966-4183-8543-7275F5B83F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2" creationId="{8FCBBC32-B2BA-4C13-B570-4EF9BCC333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3" creationId="{924F5CA7-9E60-46DF-B289-790A281C2AF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4" creationId="{152D3FFE-D9DE-4F62-9CF3-2D042F1EFC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5" creationId="{5AA55635-5382-45BC-B603-1E89C0D239E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6" creationId="{3FE4B741-49D5-4BBC-B9DB-F1C0D2DB55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7" creationId="{83EC1469-D603-41F6-B9AC-EE18CA3FF51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8" creationId="{027BC6E9-95F7-407D-8242-A5DB9B6D643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89" creationId="{201A34F5-2F83-4D26-A4DA-6A8EC535CA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0" creationId="{F543ABEF-D828-43A2-BF80-05026415A78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1" creationId="{F37E31A9-F45A-45A2-8FA0-EA21C92124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2" creationId="{E07A054D-CB2C-434C-9C5D-59B006E5603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3" creationId="{0C2CE0C8-43EC-4DE9-A0F4-E7621DC7264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4" creationId="{8E7B79C5-CAF5-4783-824E-3DD9F8F09C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5" creationId="{A49FFA47-7549-4E81-87B9-609DDD4BCCB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6" creationId="{23D05D64-F3D3-40C5-9D5B-5FF6F56BCB6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7" creationId="{E5F8ADA4-B73B-464D-BEEE-32C98F5C31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8" creationId="{525B4EB0-75E0-4F9E-88F9-09507BF066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599" creationId="{F901453C-E7B7-4E74-8E8A-F6CA24452AC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0" creationId="{F7869B5A-D5B3-40DF-8D1D-CA8903DC3E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1" creationId="{AD89E807-E27C-4E99-B1DC-B653118D3B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2" creationId="{48E15B99-0F55-488D-9AF5-6EDC578D06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3" creationId="{2FAC1F9D-BCC1-4360-9DA6-94D37C84D1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4" creationId="{ECAF4363-DF2D-4226-ACFC-49F009B66E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5" creationId="{09297513-3B34-49BB-A235-F17D6F1E926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6" creationId="{BFC853FD-C158-4610-B2DC-939DB3531A2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7" creationId="{2BF3C716-FF7B-43BB-ACB7-5885847E5A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8" creationId="{27E92E5D-55AC-4FEE-9467-E7C44263F5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09" creationId="{3963512E-3B44-4081-968C-2CE9DF0DC6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0" creationId="{72D1AACC-7BDD-4090-A5D8-7787474DDB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1" creationId="{A1DFA960-580A-4958-8D6D-EBB3E6D544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2" creationId="{74B41155-A8A0-4DC3-9190-D4B7B4962D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3" creationId="{65486113-8C4B-4DE2-BC6E-2653723585C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4" creationId="{0567DA06-F007-4350-B480-A7DCA4CF88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5" creationId="{43CA1BD1-F4EF-43B7-83C1-FCED1889D30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6" creationId="{405B519E-43AB-4503-B1E3-850B763822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7" creationId="{C35DE777-DE8E-4444-9692-29F60DBEE2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8" creationId="{8C53504C-97AA-4BB8-BF91-0B2A77D51A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19" creationId="{1329647C-E0AA-4255-8DD2-A7F6B6A0E17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0" creationId="{390F9F72-6331-4DB5-BB58-91BC5B2BE4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1" creationId="{0DD78E97-975C-4A44-9EE9-7068BA3B06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2" creationId="{CA0777C7-DD13-4968-8C2F-236F6F57B7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3" creationId="{967B87BA-90AB-45C0-A6E8-CF44338FA7F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4" creationId="{2C8EB0AE-284C-4C58-BE04-DA677C2050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5" creationId="{4BBDFC8C-84E9-4534-BB81-1E419AC8BF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6" creationId="{7BFCC36A-D3A2-4CD4-BF8E-B9B08C19415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7" creationId="{AE0485F6-4C54-4188-B31B-8D3D0994AA8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8" creationId="{E08468C8-7855-44DC-BBDB-EF56370940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29" creationId="{A058CBDD-2FAC-499C-ACF3-165A417AEB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0" creationId="{BD8D6D36-D0BD-4A39-A5AF-68B2073AB76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1" creationId="{A4E74BA8-9165-4C6C-B185-A0C18841B47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2" creationId="{03B55232-6777-4D95-BAE8-E2FE968E6C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3" creationId="{03A26591-00CF-4721-8894-89C695F290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4" creationId="{38458EAD-ADBB-4776-ADBF-A398E23CE2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5" creationId="{E8EE730A-B8CF-4A85-AB93-4248F3225E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6" creationId="{AE5279BA-7B34-40F1-A46B-10605E85077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7" creationId="{9BB435D9-14C5-4299-A093-52DDFE55E9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8" creationId="{30526F6C-1799-4572-A5A8-2A4163C5B3B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39" creationId="{4E37108D-19D6-4701-8864-2D2CC9B98AA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0" creationId="{9864381B-F2A8-40FB-8028-A62CA27F1B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1" creationId="{5C0ACCB9-223E-4CA2-96CC-98F98EAE6E0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2" creationId="{DF213A99-08AA-4C6F-93E7-C3CB9AA941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3" creationId="{CE67BAC6-AB3B-496D-B496-C1781C7777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4" creationId="{0E12FEC5-0341-4103-A85C-A4721FE8EC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5" creationId="{4F6A1F38-C921-42A9-8F54-83BBCBAC28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6" creationId="{177EAEA6-2B77-44B8-B7DC-4BF9AC2B28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7" creationId="{6D3D4364-5001-42E9-8EE3-2FC749725F4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49" creationId="{CEC41A75-7425-4BB7-BF43-074B14009B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0" creationId="{14B1C355-A673-45AB-B89E-69E514C4515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1" creationId="{3D61FB28-7D78-48FF-91F3-F1422D3B4C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2" creationId="{741B6BB3-FED9-435A-B27B-5E84763C43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3" creationId="{2BEF9595-9638-4726-9B8B-6A3580E9AD6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4" creationId="{7B8F6366-DF3A-4D7B-9544-0D0A66ED15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5" creationId="{C9CBAAAF-4498-40FA-86CB-484F927A06C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6" creationId="{4FAF4997-C713-427B-99B6-2C9D445098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7" creationId="{D8A2EF17-2E66-421A-AEA8-88D2D33ED6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8" creationId="{98E37A53-A939-44ED-BB59-47505EA785F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59" creationId="{C1163190-DA75-4B4C-89DB-2E24034D61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0" creationId="{07950C20-640C-4811-935D-617EF1CB00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1" creationId="{35FB9B78-D540-4DD0-81D1-74185651F7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2" creationId="{46638A37-8459-4DD7-8281-D02A19B160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3" creationId="{FDEC6C4F-C379-4EAC-9ED8-715D729A5A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4" creationId="{8D914B07-A7CC-4F6D-A4EF-20E8F9AC4C5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5" creationId="{0CEF7962-39D9-432A-B0EF-C6EC58B3EE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6" creationId="{E6530846-B3C9-4FD9-BB4D-46810DD473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7" creationId="{06C7616F-449D-4EDF-AF9C-E605F3FE2CB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8" creationId="{6863B655-CF32-4488-A5D6-E1351B3DA58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69" creationId="{FC6D9664-BE1F-4B98-89F5-53AD779241E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0" creationId="{FC6168DB-8416-4492-B29C-45E12DDF30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1" creationId="{7C033165-9F19-4651-8C00-978128999C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2" creationId="{DD2A9C41-AEB0-4FF0-905D-1CD0A301EEF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3" creationId="{5EA13C07-6B4D-48F3-8B70-2DD09EB8D9F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4" creationId="{9BB26CB4-67F0-4837-8AC0-C0B24E31E6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5" creationId="{EA2353E8-5555-49E0-AA32-2F15AB35B1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6" creationId="{8908C3C5-33F5-4B20-8297-6DA45441B9D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7" creationId="{2066D576-D457-44B3-8904-9D6EDE4BC5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8" creationId="{E1A833A7-DC35-4B25-994B-8FB73CC4597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79" creationId="{CA5990A0-CCC7-47E2-88DF-DBEA779CCE2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0" creationId="{4E8F4423-99BF-4119-A25E-8D4FCF1476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1" creationId="{BF4B82DC-B4BF-4A7C-81FE-62436A8C392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2" creationId="{4AB0319C-FB85-411F-AA08-9C199DF2CA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3" creationId="{02A06A34-C5D6-43DC-AA13-CABC107ECAB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4" creationId="{E50405C9-625A-4440-A07A-00EE914A9A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5" creationId="{8037800A-2A12-4D1A-A0B8-1122D224280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6" creationId="{F66ED1E8-3143-4076-B0CE-906E073581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7" creationId="{9C311092-1DF0-4395-B125-846BA6D72E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8" creationId="{914F0EB0-8274-4439-8F72-2FA5256C730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89" creationId="{36B747D7-5EEB-4B4A-B1F0-199541A013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0" creationId="{CA7F8B2C-3E60-4A67-93E4-F5B2267AE27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1" creationId="{97C7C4EC-5ABF-4B26-AE6D-B80388F3CCD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2" creationId="{559EAC82-B6B1-4830-B355-FF6E7D1C8F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3" creationId="{3854C09E-2EF6-4871-9217-8152A43FE5B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4" creationId="{1167F391-E29D-4313-82E0-0037B865E7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5" creationId="{65F85C87-6BF1-4FD9-A11A-6F735B2778B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6" creationId="{51FE2712-3BAA-49CF-900F-3BC10F6833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7" creationId="{C99F6808-09D2-4A91-B643-5246C529957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8" creationId="{642E0B83-8E68-403C-9020-0AE4B034F6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699" creationId="{D94EDDAC-5356-4734-BF86-A7A02D071DC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0" creationId="{3B90D18A-CF8B-4EEC-A40F-5E4DC3DE6E8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1" creationId="{2D72BCBC-1548-40A3-A96C-F1A8AD7273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2" creationId="{1B82A620-646D-428E-BB57-5A37C7A3F5D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3" creationId="{44964EA1-7816-49C8-861B-BD3872939D3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4" creationId="{D29A17E6-C465-4C0B-9C3A-F18F52FB7FB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5" creationId="{36686E6E-B09C-495F-9C62-7C8C06D4353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6" creationId="{95140C40-5738-4811-AA6B-5D6F51734B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7" creationId="{63A96CBA-3466-4FC5-AB9B-A1D17B46000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8" creationId="{5161285D-24A1-47B4-860E-24FECBB2B5B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09" creationId="{C74CDA44-E3E8-4D79-8A31-AFF3D07A4C0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0" creationId="{7C419BFC-044A-4604-9CA6-C14C3ED3D5C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1" creationId="{E85B7E11-13D1-43AB-A9FA-E0E264530A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2" creationId="{C4A668A3-49DE-46F7-A238-77D1F7F700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3" creationId="{9C099F4A-2EFC-439D-A806-E2A82FC77A6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4" creationId="{C244493F-82B3-4F72-8468-7E487B6511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5" creationId="{40FF03E4-5326-4F73-A9C8-A28079EEB0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6" creationId="{D3E62F45-E124-49A4-9811-525FCAA02A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7" creationId="{E9B5EC65-F40D-494B-978C-B9C1289CD71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8" creationId="{9D1D9770-27BC-4074-8F4E-0A5B74EE330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19" creationId="{33C75D78-9D36-4D13-A2AF-0A3C60579A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0" creationId="{2FEBC6C0-2AB6-423D-AF3D-910E31E184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1" creationId="{F3251C93-423D-4370-8DAD-76F730B4FA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2" creationId="{79CC7A69-207D-4D45-94F4-3F9016E0328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3" creationId="{7855F55E-B62B-4A5C-A439-E0B7F3019F2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4" creationId="{C6B6FED5-9ADF-4448-9AD2-3D1BF7A278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5" creationId="{B455E402-80E6-4673-8918-365166DE829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6" creationId="{28006ACF-89C7-4E04-9515-BC1F4263132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7" creationId="{009E9D87-4641-4253-8DF2-4998BF6A0F3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8" creationId="{4AEF49A1-D229-4132-9592-202DA5A5885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29" creationId="{BAE63B32-F690-48A6-B13E-50D0FB756F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0" creationId="{B7ED5380-D511-409B-88C6-9C58D20D321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2" creationId="{D78994F8-92B5-4514-8C6D-437A627054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3" creationId="{61050B88-071F-407B-A1F1-895A7E3D8BE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4" creationId="{13E7F200-9C62-4F0C-BD83-2B0DFD72ADF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5" creationId="{7333127C-BAB1-48B9-99C0-478160A594C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6" creationId="{16699A38-DC5F-4053-8AC9-E5986A92140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7" creationId="{55C7CCEA-1084-4FE6-BE33-74AC404707E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8" creationId="{9ED5BEA4-916C-4439-B1AD-738F12D082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39" creationId="{8A1319E0-E682-426E-B3DF-85E5B32BF7B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0" creationId="{821870D3-BE2D-4D32-9350-AB242D588B6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1" creationId="{37F2C06C-DE67-4053-A532-D6D7F94CC21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2" creationId="{56AEE1F3-CEF4-4A0F-8052-B9AE9E6DB6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3" creationId="{E8534207-E90E-4EE1-AAE4-A965BC2E8D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4" creationId="{547F658D-D946-47AB-9117-A44788CE92F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5" creationId="{077AE26C-A21A-46FE-8439-5869D47B74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6" creationId="{F48ADA6F-990F-4C1E-A681-8355045EE45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7" creationId="{A3A33D42-1D5A-44D7-B6ED-1049EB228B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8" creationId="{E8B739E9-A2EB-42DB-A9C4-C50A563296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49" creationId="{FFB0F5DA-6455-4A97-B09F-56FF3D7EC13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0" creationId="{BD996A36-2B76-4C67-932F-C5DD2600C8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1" creationId="{A245C2E7-3690-41D7-8EC3-C4E525735C7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2" creationId="{194AADED-6AD2-4C59-B854-153FF048CD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3" creationId="{D52C8884-4019-4A5A-A015-BF68BD3EBB5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4" creationId="{48278BFA-FBAD-41BF-8C36-8727FD8C4C0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5" creationId="{84FCD063-0D85-492C-BD96-DE0555D448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6" creationId="{579B969D-4F4C-459E-A5BF-D525D8B476A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7" creationId="{0691C193-0558-4580-A6C6-9029EC872DF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8" creationId="{F4A73B01-A598-4576-ADC0-1BB4FD8B97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59" creationId="{C5CC13FA-6E48-450D-87C6-C7682A14C4E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0" creationId="{4DE7D1F8-CFE4-4335-8C87-97EEEF3FB09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1" creationId="{714D3531-A0C5-494A-BF92-9B73D47D6D6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2" creationId="{6992895F-7362-428B-81E3-6A85D98A333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3" creationId="{B2835D89-52A4-4722-9854-1C03DA42BA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4" creationId="{A5C5DD58-29FE-4D68-A9EA-DEDF470E90D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5" creationId="{AAAB60B6-F0B4-4DAC-834A-7EEA4AB3536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6" creationId="{640FF08D-4AAA-4D38-A828-FC2F505F258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7" creationId="{3BD698EC-86DE-4FC7-97B4-B678BF4B372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8" creationId="{605286C7-6C65-439D-B2BE-BBC1AF1BFFA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69" creationId="{2765C578-2D6B-4D09-9DAC-E3119D2EEF6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0" creationId="{6B9CC11A-07B1-4B1A-B894-ADF3D7B746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1" creationId="{C4CEA63F-2492-43F9-A66F-259E749DB4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2" creationId="{CD31BE3D-1DDA-4D50-B8C4-BDE6458C03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3" creationId="{D4C816BC-E2ED-4E2C-B3A9-51A7AEB9DD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4" creationId="{247FDA52-2493-4262-B033-650C7A5E1C4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5" creationId="{2EF471FD-D9FE-477F-A684-E1D0C66279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6" creationId="{2DB9C44B-5E95-418D-AE95-F7A918797B6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7" creationId="{40583289-2233-4DAE-96FC-130E55492CC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8" creationId="{8FA65612-F7CC-4209-8402-4F975014B1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79" creationId="{4A1346F1-EE5C-4D40-8DCC-43B2B170060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0" creationId="{0F7232AB-FE56-4F73-AEE8-7AC52DA2E30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1" creationId="{D748481B-F459-4922-A488-F25D8E4DA47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2" creationId="{B43B0787-F9FF-4E1E-8D16-857949CF612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3" creationId="{BE00E5B5-9202-4C84-AE24-EDF84E4C195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4" creationId="{14CB78A3-1C46-40B2-880E-ACBD26F7023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5" creationId="{551D2794-C384-4795-AD69-52BD86FD89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6" creationId="{BC819E5C-35B7-4353-A356-7EA79E71AE4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7" creationId="{0A50D7E6-B8C3-4696-8D26-8B1B74DBE19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8" creationId="{9CCA89A2-E39C-49DD-B8B0-142E931AF2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89" creationId="{C4814952-BE35-4381-B685-FABDC3F949E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0" creationId="{A3A5EFF0-F137-4E53-8A1E-1CF2961F6C9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1" creationId="{1C4457FD-9B8E-409B-9D87-BD1285562CF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2" creationId="{283C610B-CCAB-4600-A39C-17E38F894B6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3" creationId="{754D494A-91A6-45A5-8A50-3FE763B1EC4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4" creationId="{2732590D-693C-4BED-969D-C7DC5837623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5" creationId="{DA0D7FAE-089D-4D28-A9C9-2BCFD7F2D39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6" creationId="{6F858C62-B8F6-459B-8036-2A3E161392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7" creationId="{351D9309-40D4-4BBF-ABEF-4420EEC1523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8" creationId="{6E870B41-5E89-417E-BEDD-09F81169A8D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799" creationId="{9EB4C90F-8CF9-4D3B-8FF4-F9EFD514B74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0" creationId="{30AF07BD-527C-44BC-A10B-6C512CD5797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1" creationId="{04240706-564E-4B76-85C0-8AABAFC133C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2" creationId="{3E4B2AE7-E542-477C-BA6A-554474C724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3" creationId="{EADCF868-7FF4-4907-BC35-174F981BDB7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4" creationId="{80377129-2F23-4308-A1B9-585E53EDB2B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5" creationId="{EB38C181-87F1-44D1-BFFA-96CF109069C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6" creationId="{8C4187FA-8AC6-4641-BC48-58AA32E247D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7" creationId="{ED84F9DF-8CBA-4782-8517-126836486D6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8" creationId="{45F5DE69-06D2-4FDA-ABCE-C7AF6C7A5B9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09" creationId="{454FAE6C-D8D7-4A77-A818-1EB356953E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10" creationId="{B7D18029-EE4D-4717-B578-D6ADDF2E7E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11" creationId="{4754B76C-B4E8-43FE-B255-06EF9072250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12" creationId="{F39304FE-BE3F-4C43-B561-1E606DFB5DE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13" creationId="{4FA7B6EF-1EC2-412F-921B-47FA46BA5100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814" creationId="{8A93DFBC-4414-44D8-ACE1-232E2E6B9C35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815" creationId="{8ED15FA6-7401-4FF6-AEBD-6E4E6E1A03B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17" creationId="{B00F3740-B184-4DF8-82F4-628B1942E3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18" creationId="{2A8B9E33-16D3-413B-A215-842823182B2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19" creationId="{824D4440-C7AC-48AD-AC63-B308BFD484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0" creationId="{6ED01EB6-B358-405F-A093-C1C19B25671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1" creationId="{DFEF5246-945E-4740-9A4F-824C3B4A3AF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2" creationId="{95E9B2DB-31B8-480C-9FDF-B95CFD6F2DB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3" creationId="{529EBE2C-F3A9-4F9F-843F-D8C06B519AC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4" creationId="{70D3D6DD-A085-498B-B542-866442438DE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5" creationId="{52F96E73-FB87-4DD8-8165-5C5C371FEB7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6" creationId="{9B38C62F-A592-4F10-86B8-7F29C97B7F2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7" creationId="{FD8F2DC1-90B5-4309-8205-C488CE65CE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8" creationId="{7E3A8616-6EB3-4FFC-BDAF-D503B56F0A3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29" creationId="{BE8017BD-AD77-42E2-954C-EC9CB2707D8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0" creationId="{A7AA21B1-713C-49F2-9B58-14441C552A4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1" creationId="{213C6C76-F704-4F04-8A8B-8ADB5798FA5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2" creationId="{19DDC810-B557-4EFD-A2DE-1A1299E9933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3" creationId="{44D55D98-D54B-4580-B6CD-5F5732149FE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4" creationId="{804F06AB-1721-4578-BD23-5F26D1C9E3F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5" creationId="{06F410CC-B3BB-42C6-8ACA-2B3F2D6A619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6" creationId="{795F8F5C-9889-4107-A6CE-577BF13EDD4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7" creationId="{3E2D575E-E6A8-4FBD-AC91-20A7CB62AFF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8" creationId="{D418DD02-0C3A-44D9-B149-676FEAAE118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39" creationId="{1311C51A-4864-4A33-A07E-576446BDC03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0" creationId="{3049CA59-3458-4D6A-B589-8F02D0C4B40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1" creationId="{BCB7F718-019B-4BEF-8D53-BBB444088D1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2" creationId="{FC3805ED-A155-43E9-A50D-66FCC90EE25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3" creationId="{B6F17F41-F56B-477E-93A8-49094BB778B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4" creationId="{6F07E809-4D0A-4996-BB8A-E1557B2D50E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5" creationId="{735F9925-82C6-4F4C-A4B1-DFA7B29547A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6" creationId="{662DD4CE-A17A-41C9-89C0-D1868724F28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7" creationId="{4DA0F812-3E90-4DCA-8624-769E07DC98D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8" creationId="{8B4E8B70-6F0D-4CA2-BC43-2B644C8993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49" creationId="{0E4A326C-B7ED-4244-82BB-A143E570BAB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0" creationId="{7DEF5A5C-4155-46D7-9C9C-163BE206F29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1" creationId="{7EB3D19B-3DFC-4704-87C8-887050FF704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2" creationId="{3519A2A0-A18A-4483-9B0E-8822F689053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3" creationId="{3AD97E46-7D72-4CCF-BFC6-B6CB5BC41B6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4" creationId="{FBBF8C2E-EC56-4DDC-9847-ED48E42EEF5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5" creationId="{A3918791-E6D9-4812-B6CA-E99247856E9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6" creationId="{13A28B93-1BE6-4B58-8B17-55488AAEA9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7" creationId="{CE772F3A-EC53-42CF-A250-AEF5B19950B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8" creationId="{A10B067E-AD04-450F-AA5A-64C82413017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59" creationId="{100B1A44-E5A1-4006-BEF6-B48B54B26DD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0" creationId="{73FCFBC7-1AEE-4817-9457-5BFD2B88B4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1" creationId="{7036FE16-B86C-45E4-A596-8116CD098FC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2" creationId="{E0904E84-D0EC-47CA-BFF9-422D15351F1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3" creationId="{B52721A3-447C-4233-A200-8B73CEFB958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4" creationId="{AA5CEA0A-289B-4423-BA01-8C4665649B4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5" creationId="{BCF0242F-91CC-4ADC-B3AE-C4718F0F425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6" creationId="{C58B8482-68EF-4A84-AD74-79F41D09B47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7" creationId="{4756ECEE-9A44-4253-8B98-E7EB8794AAF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8" creationId="{7D08C9CD-EDFD-438B-ABAB-4468FF927AC5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69" creationId="{1A18EE63-A294-416C-AE4F-52C5AB2C2213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0" creationId="{C7C9E412-C46B-495B-8624-2B3665EB209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1" creationId="{23CC077F-0ECA-408F-9D98-D557F71CD48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2" creationId="{E03CEB33-0F81-489B-9ADD-E98B370EA95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3" creationId="{2890F4C6-3C5E-44C3-A395-C253CAF0CB46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4" creationId="{220E3508-1668-4475-9F57-7C2E2A31E30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5" creationId="{466BFD62-4DA4-49AB-B564-8BE9652DADA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6" creationId="{3D4AC279-2E7D-42EF-ACA9-C1642402F8A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7" creationId="{32AB0692-6933-4DBB-BCBB-0D804F08C31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8" creationId="{C97E2586-5E19-48F7-87E6-01A47D9356AF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79" creationId="{6F98D6E0-7CF7-4F63-8FBA-0D5993AF9DA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0" creationId="{1AA0035B-F2DD-44A3-9049-566E7E9F7A8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1" creationId="{2BD4E649-069F-4470-9313-B8DD94D3C9C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2" creationId="{D3587788-5870-4D35-88D4-E6771121E54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3" creationId="{246562C2-763D-4C88-99BB-9F8297D66794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4" creationId="{F35CA4CE-4AB3-44A2-ADA7-E58655AD2DB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5" creationId="{C0D1C0AD-1DB8-4A7F-A1FC-41F3FE94BFF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6" creationId="{B77A5895-669E-4CBF-8B41-DCEA3661AB9A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7" creationId="{0CCCAA43-55A5-4574-BA6D-4185C25E3DD8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8" creationId="{AAB1F19D-F4B3-4141-92FB-E083CC01D11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89" creationId="{3EE45E1E-B70B-4AC3-BACD-D58C8C3C8639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0" creationId="{2942D62B-0ADD-4509-8DE8-5E1F185A2ED1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1" creationId="{706A0672-0C15-4045-8808-AB6362FD33AC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2" creationId="{DE444C1E-F929-41AA-A4C3-056ECBD69220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3" creationId="{DDF92482-D3A3-48CA-B38F-FA91EF5D6992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4" creationId="{65C06D16-7420-4C39-9F2E-9E7449F080AB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5" creationId="{47E8BF0C-71B4-4698-876D-B124509F912D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6" creationId="{A5BB4BB3-8080-4831-B0DB-196B638EE11E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7" creationId="{D95CEE31-4317-4B60-B2E1-4F3BF44A0247}"/>
          </ac:spMkLst>
        </pc:spChg>
        <pc:spChg chg="mod">
          <ac:chgData name="Jason Y" userId="79bae93be9a3670b" providerId="LiveId" clId="{8F9D8906-0011-432C-9F12-80CDFF9FF646}" dt="2022-05-05T08:06:12.017" v="527"/>
          <ac:spMkLst>
            <pc:docMk/>
            <pc:sldMk cId="1683636739" sldId="443"/>
            <ac:spMk id="2898" creationId="{B307E1E0-4C16-48C4-910D-3A74D89CBE24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899" creationId="{0D089184-6435-466A-9A52-3C669B4B688A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0" creationId="{86516BC7-B10C-4971-9F3F-8ECDF33044DE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1" creationId="{F81A2C6A-C56D-458E-8CBB-96EC10C36766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2" creationId="{3FCAA7F6-6606-4CFB-8679-057935B84810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3" creationId="{8E391CBE-92FE-4B39-8CDC-19DCA6162A6A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4" creationId="{CB514DA6-53AE-4F58-BACB-65BB2858C92E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5" creationId="{4E621739-CE33-4ABF-AF8E-25802DD837E8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6" creationId="{0CF89782-17E4-4301-AAA0-4A0BB928B2D3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7" creationId="{CA2E6FBC-F72C-46DE-B21D-55B481923D1B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8" creationId="{3C4567A9-2837-41B8-8276-873D3527EE37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09" creationId="{A0E4CF39-B1FF-4DA8-92A1-0110B89F9E59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0" creationId="{069419C5-763C-45C1-8B44-5AF24D0697A7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1" creationId="{525B8621-16F5-4A5D-AAD3-E91FAEA24421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2" creationId="{B3931DA4-C432-4868-8C9B-84A11171BF63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3" creationId="{622DAD75-7722-437F-89C2-06695CBB165F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4" creationId="{27B64580-8436-47BC-AE3E-998132A2C23D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5" creationId="{9F9E715F-468F-493D-8F28-9D5622969991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6" creationId="{5E79B387-4CEC-4E6E-8935-40FABD22C59B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7" creationId="{B2893D55-F917-48A1-BA3C-D2706EC2AF7A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8" creationId="{FF9CEB97-F3FD-4464-BE88-D393246FD9BD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19" creationId="{E7811D4A-7729-4647-BABB-DF133D1B1A5D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20" creationId="{BDE31779-8DBC-4E2D-8BF6-22F6633D26EC}"/>
          </ac:spMkLst>
        </pc:spChg>
        <pc:spChg chg="add del mod">
          <ac:chgData name="Jason Y" userId="79bae93be9a3670b" providerId="LiveId" clId="{8F9D8906-0011-432C-9F12-80CDFF9FF646}" dt="2022-05-05T08:06:26.002" v="528"/>
          <ac:spMkLst>
            <pc:docMk/>
            <pc:sldMk cId="1683636739" sldId="443"/>
            <ac:spMk id="2921" creationId="{017CC631-19EF-4F5A-95EA-81BD1ADF77F7}"/>
          </ac:spMkLst>
        </pc:spChg>
        <pc:grpChg chg="add mod">
          <ac:chgData name="Jason Y" userId="79bae93be9a3670b" providerId="LiveId" clId="{8F9D8906-0011-432C-9F12-80CDFF9FF646}" dt="2022-05-07T06:53:33.285" v="1017" actId="1076"/>
          <ac:grpSpMkLst>
            <pc:docMk/>
            <pc:sldMk cId="1683636739" sldId="443"/>
            <ac:grpSpMk id="2" creationId="{EA1581EA-8409-43CF-936E-4DB4F5C90FAB}"/>
          </ac:grpSpMkLst>
        </pc:grpChg>
        <pc:grpChg chg="del mod">
          <ac:chgData name="Jason Y" userId="79bae93be9a3670b" providerId="LiveId" clId="{8F9D8906-0011-432C-9F12-80CDFF9FF646}" dt="2022-05-07T06:52:06.232" v="1005" actId="165"/>
          <ac:grpSpMkLst>
            <pc:docMk/>
            <pc:sldMk cId="1683636739" sldId="443"/>
            <ac:grpSpMk id="15" creationId="{07FD4340-0628-4ABC-AE86-06EA23A54737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42" creationId="{16B763CD-BBD8-485F-898A-7A5DE2FA2B5B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45" creationId="{E66570EB-08D9-4C95-AE8A-0480B5EB27EE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49" creationId="{D9CB8612-6197-4A56-8BAF-D1F3336EDBF9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58" creationId="{712DD978-BDEB-4C3A-B9AD-0BAB75A56BB7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41" creationId="{41B6CBD0-FAEE-402F-8861-00EDB2E71EA2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324" creationId="{2B58B36A-CFC9-4FDB-AFD7-3346665BCD70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407" creationId="{F9D695AA-EAFD-4FC0-B26A-9E2FD980F1F0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490" creationId="{DAA0F39D-B292-44E3-B582-60C4E5CAEFAB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573" creationId="{1AD7F91F-3FF6-40DC-893F-A48BABECDF1F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656" creationId="{BC79CCC3-A236-470D-89C2-C3AA1F629F3B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739" creationId="{E96A8248-657B-4750-BB86-4A9E52D79405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822" creationId="{E1600459-A012-477B-851B-E85CC63E5FE8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905" creationId="{F185CC97-2905-410A-BF1C-293E53F419C1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988" creationId="{648F7BE9-B29D-46EE-BB63-06CB573B53AC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071" creationId="{563F1A08-6D9A-4740-9603-C7CDA1E5A076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154" creationId="{45D7568C-3031-4F2E-BD5A-65B1E60F7EA8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237" creationId="{CC77387B-045C-4EC3-8752-D81BB572BC23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320" creationId="{A47F9618-0FDD-4C24-9B26-5E221DBC239F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403" creationId="{07C52E48-5E0D-4A2C-901B-5A1BFA6E25EA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486" creationId="{D7537B81-8D0F-4D46-A823-8D871CBC4DF6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569" creationId="{F2040DF0-6EC2-425B-93F9-8EE7817A9CA1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652" creationId="{91DE399F-D625-45BB-B903-51C6022A0345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735" creationId="{6BF06111-A634-435A-8B6F-499F8DC4C952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818" creationId="{00390F60-D224-4E62-8FA3-1D5E4863748B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901" creationId="{18DC8C86-04F9-4D8F-87DC-E0B9522A9FD5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1984" creationId="{2077F88C-26CB-492C-B046-CDB9A6C21E0D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067" creationId="{7A9CC239-991D-4940-AD4C-C8CC900A64A8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150" creationId="{DA03BDEB-9477-4825-8BE0-E6C894CD6F17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233" creationId="{912891A0-3A9A-4C6C-9A69-BF75BFF74844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316" creationId="{4D8B4CFD-39D3-4D9A-AABC-9C42FE19FB68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399" creationId="{51B42126-3EBE-44DD-983F-F7059C40CD76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482" creationId="{82068245-3C76-4B35-9F10-67386647320C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565" creationId="{8F5488BE-C9E2-4578-9553-5E4D322D45E5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648" creationId="{BB823F81-6753-4129-97E3-28CA0A3B334D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731" creationId="{02853341-D372-4CD6-ACC0-EF65BCC20A73}"/>
          </ac:grpSpMkLst>
        </pc:grpChg>
        <pc:grpChg chg="add del mod">
          <ac:chgData name="Jason Y" userId="79bae93be9a3670b" providerId="LiveId" clId="{8F9D8906-0011-432C-9F12-80CDFF9FF646}" dt="2022-05-05T08:06:26.002" v="528"/>
          <ac:grpSpMkLst>
            <pc:docMk/>
            <pc:sldMk cId="1683636739" sldId="443"/>
            <ac:grpSpMk id="2816" creationId="{952C0C10-35CB-4AAF-BA43-30A87C1DE81B}"/>
          </ac:grpSpMkLst>
        </pc:grpChg>
        <pc:picChg chg="mod topLvl modCrop">
          <ac:chgData name="Jason Y" userId="79bae93be9a3670b" providerId="LiveId" clId="{8F9D8906-0011-432C-9F12-80CDFF9FF646}" dt="2022-05-07T06:53:04.898" v="1013" actId="164"/>
          <ac:picMkLst>
            <pc:docMk/>
            <pc:sldMk cId="1683636739" sldId="443"/>
            <ac:picMk id="5" creationId="{93C179D9-893C-4BE8-AAA6-0364E73F600C}"/>
          </ac:picMkLst>
        </pc:picChg>
        <pc:picChg chg="mod topLvl">
          <ac:chgData name="Jason Y" userId="79bae93be9a3670b" providerId="LiveId" clId="{8F9D8906-0011-432C-9F12-80CDFF9FF646}" dt="2022-05-07T06:56:49.343" v="1074" actId="1076"/>
          <ac:picMkLst>
            <pc:docMk/>
            <pc:sldMk cId="1683636739" sldId="443"/>
            <ac:picMk id="6" creationId="{6C24E220-7723-4EC6-B534-5744F04ECF9A}"/>
          </ac:picMkLst>
        </pc:picChg>
        <pc:picChg chg="mod">
          <ac:chgData name="Jason Y" userId="79bae93be9a3670b" providerId="LiveId" clId="{8F9D8906-0011-432C-9F12-80CDFF9FF646}" dt="2022-05-07T06:55:07.903" v="1054" actId="1076"/>
          <ac:picMkLst>
            <pc:docMk/>
            <pc:sldMk cId="1683636739" sldId="443"/>
            <ac:picMk id="19" creationId="{7D7F8830-8D7F-42F8-A8D4-489A99FB19EC}"/>
          </ac:picMkLst>
        </pc:picChg>
        <pc:picChg chg="mod">
          <ac:chgData name="Jason Y" userId="79bae93be9a3670b" providerId="LiveId" clId="{8F9D8906-0011-432C-9F12-80CDFF9FF646}" dt="2022-05-07T06:55:55.959" v="1063" actId="1076"/>
          <ac:picMkLst>
            <pc:docMk/>
            <pc:sldMk cId="1683636739" sldId="443"/>
            <ac:picMk id="23" creationId="{EE9C46B2-4498-4EE6-B3ED-AAE4E90374CD}"/>
          </ac:picMkLst>
        </pc:picChg>
        <pc:picChg chg="mod">
          <ac:chgData name="Jason Y" userId="79bae93be9a3670b" providerId="LiveId" clId="{8F9D8906-0011-432C-9F12-80CDFF9FF646}" dt="2022-05-07T06:56:37.130" v="1072" actId="1076"/>
          <ac:picMkLst>
            <pc:docMk/>
            <pc:sldMk cId="1683636739" sldId="443"/>
            <ac:picMk id="28" creationId="{E3E899AD-9EDE-472A-B1C5-D18AEFB52680}"/>
          </ac:picMkLst>
        </pc:picChg>
        <pc:picChg chg="add del mod">
          <ac:chgData name="Jason Y" userId="79bae93be9a3670b" providerId="LiveId" clId="{8F9D8906-0011-432C-9F12-80CDFF9FF646}" dt="2022-05-05T08:06:26.002" v="528"/>
          <ac:picMkLst>
            <pc:docMk/>
            <pc:sldMk cId="1683636739" sldId="443"/>
            <ac:picMk id="34" creationId="{102D195B-09F3-42C1-8ADF-3ECEDF237E51}"/>
          </ac:picMkLst>
        </pc:picChg>
        <pc:picChg chg="add mod ord modCrop">
          <ac:chgData name="Jason Y" userId="79bae93be9a3670b" providerId="LiveId" clId="{8F9D8906-0011-432C-9F12-80CDFF9FF646}" dt="2022-05-07T06:54:24.752" v="1045" actId="1076"/>
          <ac:picMkLst>
            <pc:docMk/>
            <pc:sldMk cId="1683636739" sldId="443"/>
            <ac:picMk id="34" creationId="{7C193CE1-37AB-4BE1-824C-0DB0354C7B41}"/>
          </ac:picMkLst>
        </pc:picChg>
        <pc:picChg chg="add del mod">
          <ac:chgData name="Jason Y" userId="79bae93be9a3670b" providerId="LiveId" clId="{8F9D8906-0011-432C-9F12-80CDFF9FF646}" dt="2022-05-05T08:06:26.002" v="528"/>
          <ac:picMkLst>
            <pc:docMk/>
            <pc:sldMk cId="1683636739" sldId="443"/>
            <ac:picMk id="35" creationId="{D19DC87E-316D-4C7F-8EEC-E0117730DB59}"/>
          </ac:picMkLst>
        </pc:picChg>
        <pc:picChg chg="add del mod">
          <ac:chgData name="Jason Y" userId="79bae93be9a3670b" providerId="LiveId" clId="{8F9D8906-0011-432C-9F12-80CDFF9FF646}" dt="2022-05-05T08:06:26.002" v="528"/>
          <ac:picMkLst>
            <pc:docMk/>
            <pc:sldMk cId="1683636739" sldId="443"/>
            <ac:picMk id="36" creationId="{DFE01945-FF3B-4B32-B7C0-FD343114186F}"/>
          </ac:picMkLst>
        </pc:picChg>
        <pc:picChg chg="mod">
          <ac:chgData name="Jason Y" userId="79bae93be9a3670b" providerId="LiveId" clId="{8F9D8906-0011-432C-9F12-80CDFF9FF646}" dt="2022-05-05T08:06:12.017" v="527"/>
          <ac:picMkLst>
            <pc:docMk/>
            <pc:sldMk cId="1683636739" sldId="443"/>
            <ac:picMk id="43" creationId="{2E7CB76C-2770-4F45-9C7A-DFDBB63252A5}"/>
          </ac:picMkLst>
        </pc:picChg>
        <pc:picChg chg="mod">
          <ac:chgData name="Jason Y" userId="79bae93be9a3670b" providerId="LiveId" clId="{8F9D8906-0011-432C-9F12-80CDFF9FF646}" dt="2022-05-05T08:06:12.017" v="527"/>
          <ac:picMkLst>
            <pc:docMk/>
            <pc:sldMk cId="1683636739" sldId="443"/>
            <ac:picMk id="46" creationId="{FAF34DAE-2E45-4A51-8908-71A663982A8E}"/>
          </ac:picMkLst>
        </pc:picChg>
        <pc:cxnChg chg="add del mod">
          <ac:chgData name="Jason Y" userId="79bae93be9a3670b" providerId="LiveId" clId="{8F9D8906-0011-432C-9F12-80CDFF9FF646}" dt="2022-05-05T08:06:26.002" v="528"/>
          <ac:cxnSpMkLst>
            <pc:docMk/>
            <pc:sldMk cId="1683636739" sldId="443"/>
            <ac:cxnSpMk id="131" creationId="{2C5B3723-4A84-4A44-86B8-416E9BAD5EDC}"/>
          </ac:cxnSpMkLst>
        </pc:cxnChg>
        <pc:cxnChg chg="add del mod">
          <ac:chgData name="Jason Y" userId="79bae93be9a3670b" providerId="LiveId" clId="{8F9D8906-0011-432C-9F12-80CDFF9FF646}" dt="2022-05-05T08:06:26.002" v="528"/>
          <ac:cxnSpMkLst>
            <pc:docMk/>
            <pc:sldMk cId="1683636739" sldId="443"/>
            <ac:cxnSpMk id="132" creationId="{6FA44F0D-8F70-42CC-97EC-43C2EB350CC0}"/>
          </ac:cxnSpMkLst>
        </pc:cxnChg>
        <pc:cxnChg chg="add del mod">
          <ac:chgData name="Jason Y" userId="79bae93be9a3670b" providerId="LiveId" clId="{8F9D8906-0011-432C-9F12-80CDFF9FF646}" dt="2022-05-05T08:06:26.002" v="528"/>
          <ac:cxnSpMkLst>
            <pc:docMk/>
            <pc:sldMk cId="1683636739" sldId="443"/>
            <ac:cxnSpMk id="144" creationId="{CF3DECD9-F809-4BD8-ACB3-6014F1FB00D1}"/>
          </ac:cxnSpMkLst>
        </pc:cxnChg>
        <pc:cxnChg chg="add del mod">
          <ac:chgData name="Jason Y" userId="79bae93be9a3670b" providerId="LiveId" clId="{8F9D8906-0011-432C-9F12-80CDFF9FF646}" dt="2022-05-05T08:06:26.002" v="528"/>
          <ac:cxnSpMkLst>
            <pc:docMk/>
            <pc:sldMk cId="1683636739" sldId="443"/>
            <ac:cxnSpMk id="145" creationId="{D0A18085-0F80-4710-86B1-C8A3B3E2D686}"/>
          </ac:cxnSpMkLst>
        </pc:cxnChg>
        <pc:cxnChg chg="add del mod">
          <ac:chgData name="Jason Y" userId="79bae93be9a3670b" providerId="LiveId" clId="{8F9D8906-0011-432C-9F12-80CDFF9FF646}" dt="2022-05-05T08:06:26.002" v="528"/>
          <ac:cxnSpMkLst>
            <pc:docMk/>
            <pc:sldMk cId="1683636739" sldId="443"/>
            <ac:cxnSpMk id="146" creationId="{EF29C660-298C-4404-A834-219D9F7AA052}"/>
          </ac:cxnSpMkLst>
        </pc:cxnChg>
        <pc:cxnChg chg="add del mod">
          <ac:chgData name="Jason Y" userId="79bae93be9a3670b" providerId="LiveId" clId="{8F9D8906-0011-432C-9F12-80CDFF9FF646}" dt="2022-05-05T08:06:26.002" v="528"/>
          <ac:cxnSpMkLst>
            <pc:docMk/>
            <pc:sldMk cId="1683636739" sldId="443"/>
            <ac:cxnSpMk id="147" creationId="{BB02B1D2-C929-4987-A006-824B5A80518E}"/>
          </ac:cxnSpMkLst>
        </pc:cxnChg>
        <pc:cxnChg chg="add del mod">
          <ac:chgData name="Jason Y" userId="79bae93be9a3670b" providerId="LiveId" clId="{8F9D8906-0011-432C-9F12-80CDFF9FF646}" dt="2022-05-05T08:06:26.002" v="528"/>
          <ac:cxnSpMkLst>
            <pc:docMk/>
            <pc:sldMk cId="1683636739" sldId="443"/>
            <ac:cxnSpMk id="148" creationId="{088A2CDA-7939-47A9-85E6-7A5F4E96574E}"/>
          </ac:cxnSpMkLst>
        </pc:cxnChg>
        <pc:cxnChg chg="add del mod">
          <ac:chgData name="Jason Y" userId="79bae93be9a3670b" providerId="LiveId" clId="{8F9D8906-0011-432C-9F12-80CDFF9FF646}" dt="2022-05-05T08:06:26.002" v="528"/>
          <ac:cxnSpMkLst>
            <pc:docMk/>
            <pc:sldMk cId="1683636739" sldId="443"/>
            <ac:cxnSpMk id="149" creationId="{002CD086-8618-4D1F-9735-E64026D88BF3}"/>
          </ac:cxnSpMkLst>
        </pc:cxnChg>
      </pc:sldChg>
      <pc:sldChg chg="addSp modSp mod modAnim">
        <pc:chgData name="Jason Y" userId="79bae93be9a3670b" providerId="LiveId" clId="{8F9D8906-0011-432C-9F12-80CDFF9FF646}" dt="2022-05-07T08:33:59.916" v="1610"/>
        <pc:sldMkLst>
          <pc:docMk/>
          <pc:sldMk cId="1450149387" sldId="444"/>
        </pc:sldMkLst>
        <pc:spChg chg="mod">
          <ac:chgData name="Jason Y" userId="79bae93be9a3670b" providerId="LiveId" clId="{8F9D8906-0011-432C-9F12-80CDFF9FF646}" dt="2022-05-05T07:27:40.040" v="236" actId="255"/>
          <ac:spMkLst>
            <pc:docMk/>
            <pc:sldMk cId="1450149387" sldId="444"/>
            <ac:spMk id="3" creationId="{969E2D15-A85B-473C-AAD3-8FAA3DF140FF}"/>
          </ac:spMkLst>
        </pc:spChg>
        <pc:spChg chg="mod">
          <ac:chgData name="Jason Y" userId="79bae93be9a3670b" providerId="LiveId" clId="{8F9D8906-0011-432C-9F12-80CDFF9FF646}" dt="2022-05-05T07:15:36.225" v="160" actId="1076"/>
          <ac:spMkLst>
            <pc:docMk/>
            <pc:sldMk cId="1450149387" sldId="444"/>
            <ac:spMk id="4" creationId="{80DB04BF-B1FC-4B2F-B2DF-8A6EEBCF284A}"/>
          </ac:spMkLst>
        </pc:spChg>
        <pc:spChg chg="mod">
          <ac:chgData name="Jason Y" userId="79bae93be9a3670b" providerId="LiveId" clId="{8F9D8906-0011-432C-9F12-80CDFF9FF646}" dt="2022-05-05T07:21:32.223" v="201" actId="1076"/>
          <ac:spMkLst>
            <pc:docMk/>
            <pc:sldMk cId="1450149387" sldId="444"/>
            <ac:spMk id="6" creationId="{A8E8FC8C-72E0-435E-B48B-5F5A13430763}"/>
          </ac:spMkLst>
        </pc:spChg>
        <pc:spChg chg="mod">
          <ac:chgData name="Jason Y" userId="79bae93be9a3670b" providerId="LiveId" clId="{8F9D8906-0011-432C-9F12-80CDFF9FF646}" dt="2022-05-05T07:14:35.517" v="149" actId="1076"/>
          <ac:spMkLst>
            <pc:docMk/>
            <pc:sldMk cId="1450149387" sldId="444"/>
            <ac:spMk id="7" creationId="{A0122ECB-DC98-4421-A6B4-83E63F3DB31C}"/>
          </ac:spMkLst>
        </pc:spChg>
        <pc:spChg chg="mod">
          <ac:chgData name="Jason Y" userId="79bae93be9a3670b" providerId="LiveId" clId="{8F9D8906-0011-432C-9F12-80CDFF9FF646}" dt="2022-05-05T07:16:14.129" v="165" actId="14100"/>
          <ac:spMkLst>
            <pc:docMk/>
            <pc:sldMk cId="1450149387" sldId="444"/>
            <ac:spMk id="8" creationId="{A8049363-D787-4C71-93DA-CC023CB93D8A}"/>
          </ac:spMkLst>
        </pc:spChg>
        <pc:spChg chg="add mod">
          <ac:chgData name="Jason Y" userId="79bae93be9a3670b" providerId="LiveId" clId="{8F9D8906-0011-432C-9F12-80CDFF9FF646}" dt="2022-05-05T07:19:09.961" v="175" actId="208"/>
          <ac:spMkLst>
            <pc:docMk/>
            <pc:sldMk cId="1450149387" sldId="444"/>
            <ac:spMk id="9" creationId="{EE56D3A7-4752-46CA-9762-535379443574}"/>
          </ac:spMkLst>
        </pc:spChg>
        <pc:spChg chg="add mod">
          <ac:chgData name="Jason Y" userId="79bae93be9a3670b" providerId="LiveId" clId="{8F9D8906-0011-432C-9F12-80CDFF9FF646}" dt="2022-05-05T07:19:13.089" v="176" actId="208"/>
          <ac:spMkLst>
            <pc:docMk/>
            <pc:sldMk cId="1450149387" sldId="444"/>
            <ac:spMk id="10" creationId="{CCCA1864-33FA-4141-9F40-113519D8805F}"/>
          </ac:spMkLst>
        </pc:spChg>
        <pc:spChg chg="add mod">
          <ac:chgData name="Jason Y" userId="79bae93be9a3670b" providerId="LiveId" clId="{8F9D8906-0011-432C-9F12-80CDFF9FF646}" dt="2022-05-05T07:19:06.724" v="174" actId="208"/>
          <ac:spMkLst>
            <pc:docMk/>
            <pc:sldMk cId="1450149387" sldId="444"/>
            <ac:spMk id="11" creationId="{4542E937-2EE2-4DDE-91B7-8F282579DB47}"/>
          </ac:spMkLst>
        </pc:spChg>
        <pc:picChg chg="mod">
          <ac:chgData name="Jason Y" userId="79bae93be9a3670b" providerId="LiveId" clId="{8F9D8906-0011-432C-9F12-80CDFF9FF646}" dt="2022-05-05T07:15:29.317" v="159" actId="14100"/>
          <ac:picMkLst>
            <pc:docMk/>
            <pc:sldMk cId="1450149387" sldId="444"/>
            <ac:picMk id="5" creationId="{2CDE9191-5EB1-4F9A-B939-72BAC57BA453}"/>
          </ac:picMkLst>
        </pc:picChg>
      </pc:sldChg>
      <pc:sldChg chg="modSp del modAnim">
        <pc:chgData name="Jason Y" userId="79bae93be9a3670b" providerId="LiveId" clId="{8F9D8906-0011-432C-9F12-80CDFF9FF646}" dt="2022-05-05T07:20:59.699" v="199" actId="47"/>
        <pc:sldMkLst>
          <pc:docMk/>
          <pc:sldMk cId="588727078" sldId="445"/>
        </pc:sldMkLst>
        <pc:spChg chg="mod">
          <ac:chgData name="Jason Y" userId="79bae93be9a3670b" providerId="LiveId" clId="{8F9D8906-0011-432C-9F12-80CDFF9FF646}" dt="2022-05-05T07:20:44.702" v="197" actId="20577"/>
          <ac:spMkLst>
            <pc:docMk/>
            <pc:sldMk cId="588727078" sldId="445"/>
            <ac:spMk id="6" creationId="{82BE2CB6-6FF6-48B0-8FE2-BE1E23628730}"/>
          </ac:spMkLst>
        </pc:spChg>
      </pc:sldChg>
      <pc:sldChg chg="addSp delSp modSp mod">
        <pc:chgData name="Jason Y" userId="79bae93be9a3670b" providerId="LiveId" clId="{8F9D8906-0011-432C-9F12-80CDFF9FF646}" dt="2022-05-07T08:45:29.044" v="1713" actId="21"/>
        <pc:sldMkLst>
          <pc:docMk/>
          <pc:sldMk cId="613270945" sldId="450"/>
        </pc:sldMkLst>
        <pc:spChg chg="mod">
          <ac:chgData name="Jason Y" userId="79bae93be9a3670b" providerId="LiveId" clId="{8F9D8906-0011-432C-9F12-80CDFF9FF646}" dt="2022-05-07T07:05:05.332" v="1118" actId="1076"/>
          <ac:spMkLst>
            <pc:docMk/>
            <pc:sldMk cId="613270945" sldId="450"/>
            <ac:spMk id="3" creationId="{621ADC8B-A848-49FE-859A-B98126E46FAC}"/>
          </ac:spMkLst>
        </pc:spChg>
        <pc:spChg chg="mod">
          <ac:chgData name="Jason Y" userId="79bae93be9a3670b" providerId="LiveId" clId="{8F9D8906-0011-432C-9F12-80CDFF9FF646}" dt="2022-05-07T07:13:11.310" v="1221" actId="20577"/>
          <ac:spMkLst>
            <pc:docMk/>
            <pc:sldMk cId="613270945" sldId="450"/>
            <ac:spMk id="24" creationId="{0049311A-1C53-4357-AE3D-BE80C2796098}"/>
          </ac:spMkLst>
        </pc:spChg>
        <pc:spChg chg="del">
          <ac:chgData name="Jason Y" userId="79bae93be9a3670b" providerId="LiveId" clId="{8F9D8906-0011-432C-9F12-80CDFF9FF646}" dt="2022-05-07T07:05:21.821" v="1123" actId="478"/>
          <ac:spMkLst>
            <pc:docMk/>
            <pc:sldMk cId="613270945" sldId="450"/>
            <ac:spMk id="25" creationId="{B362E4F9-A154-4C73-B6BA-6D49539CAB8C}"/>
          </ac:spMkLst>
        </pc:spChg>
        <pc:spChg chg="del mod topLvl">
          <ac:chgData name="Jason Y" userId="79bae93be9a3670b" providerId="LiveId" clId="{8F9D8906-0011-432C-9F12-80CDFF9FF646}" dt="2022-05-07T07:12:23.753" v="1201" actId="478"/>
          <ac:spMkLst>
            <pc:docMk/>
            <pc:sldMk cId="613270945" sldId="450"/>
            <ac:spMk id="30" creationId="{BE0252A4-59C3-46C4-A7B5-D44FD76AD768}"/>
          </ac:spMkLst>
        </pc:spChg>
        <pc:spChg chg="mod">
          <ac:chgData name="Jason Y" userId="79bae93be9a3670b" providerId="LiveId" clId="{8F9D8906-0011-432C-9F12-80CDFF9FF646}" dt="2022-05-07T07:13:46.029" v="1230" actId="1076"/>
          <ac:spMkLst>
            <pc:docMk/>
            <pc:sldMk cId="613270945" sldId="450"/>
            <ac:spMk id="43" creationId="{8ECD9817-4DE7-4451-943C-B6A9AD9BBB80}"/>
          </ac:spMkLst>
        </pc:spChg>
        <pc:spChg chg="del mod">
          <ac:chgData name="Jason Y" userId="79bae93be9a3670b" providerId="LiveId" clId="{8F9D8906-0011-432C-9F12-80CDFF9FF646}" dt="2022-05-07T07:13:52.104" v="1232" actId="478"/>
          <ac:spMkLst>
            <pc:docMk/>
            <pc:sldMk cId="613270945" sldId="450"/>
            <ac:spMk id="44" creationId="{1E9F61D1-2233-4040-94DD-AD7A365A68F1}"/>
          </ac:spMkLst>
        </pc:spChg>
        <pc:spChg chg="del mod">
          <ac:chgData name="Jason Y" userId="79bae93be9a3670b" providerId="LiveId" clId="{8F9D8906-0011-432C-9F12-80CDFF9FF646}" dt="2022-05-07T07:14:13.621" v="1238" actId="478"/>
          <ac:spMkLst>
            <pc:docMk/>
            <pc:sldMk cId="613270945" sldId="450"/>
            <ac:spMk id="45" creationId="{76E960CE-CE44-48BB-8EC1-976EB712A304}"/>
          </ac:spMkLst>
        </pc:spChg>
        <pc:spChg chg="del mod">
          <ac:chgData name="Jason Y" userId="79bae93be9a3670b" providerId="LiveId" clId="{8F9D8906-0011-432C-9F12-80CDFF9FF646}" dt="2022-05-07T07:14:47.375" v="1249" actId="478"/>
          <ac:spMkLst>
            <pc:docMk/>
            <pc:sldMk cId="613270945" sldId="450"/>
            <ac:spMk id="46" creationId="{B9CB96A1-6D37-4124-9E04-F9AE65E51943}"/>
          </ac:spMkLst>
        </pc:spChg>
        <pc:spChg chg="add mod">
          <ac:chgData name="Jason Y" userId="79bae93be9a3670b" providerId="LiveId" clId="{8F9D8906-0011-432C-9F12-80CDFF9FF646}" dt="2022-05-07T07:15:59.153" v="1263" actId="164"/>
          <ac:spMkLst>
            <pc:docMk/>
            <pc:sldMk cId="613270945" sldId="450"/>
            <ac:spMk id="47" creationId="{94F2BD20-8053-4BEB-A773-F92B5A7265A5}"/>
          </ac:spMkLst>
        </pc:spChg>
        <pc:spChg chg="add mod">
          <ac:chgData name="Jason Y" userId="79bae93be9a3670b" providerId="LiveId" clId="{8F9D8906-0011-432C-9F12-80CDFF9FF646}" dt="2022-05-07T07:15:59.153" v="1263" actId="164"/>
          <ac:spMkLst>
            <pc:docMk/>
            <pc:sldMk cId="613270945" sldId="450"/>
            <ac:spMk id="48" creationId="{E8EA27CA-ED79-479A-B9C3-87051B5B57A6}"/>
          </ac:spMkLst>
        </pc:spChg>
        <pc:spChg chg="add mod">
          <ac:chgData name="Jason Y" userId="79bae93be9a3670b" providerId="LiveId" clId="{8F9D8906-0011-432C-9F12-80CDFF9FF646}" dt="2022-05-07T07:15:59.153" v="1263" actId="164"/>
          <ac:spMkLst>
            <pc:docMk/>
            <pc:sldMk cId="613270945" sldId="450"/>
            <ac:spMk id="49" creationId="{B0664387-A80E-4CB6-81A2-F3F7E9CEB1D9}"/>
          </ac:spMkLst>
        </pc:spChg>
        <pc:spChg chg="add mod">
          <ac:chgData name="Jason Y" userId="79bae93be9a3670b" providerId="LiveId" clId="{8F9D8906-0011-432C-9F12-80CDFF9FF646}" dt="2022-05-07T07:24:35.442" v="1423" actId="20577"/>
          <ac:spMkLst>
            <pc:docMk/>
            <pc:sldMk cId="613270945" sldId="450"/>
            <ac:spMk id="50" creationId="{4EEB1F2A-11EF-466C-A690-EFB15A2EA5D2}"/>
          </ac:spMkLst>
        </pc:spChg>
        <pc:spChg chg="add del mod">
          <ac:chgData name="Jason Y" userId="79bae93be9a3670b" providerId="LiveId" clId="{8F9D8906-0011-432C-9F12-80CDFF9FF646}" dt="2022-05-07T07:25:39.048" v="1427" actId="21"/>
          <ac:spMkLst>
            <pc:docMk/>
            <pc:sldMk cId="613270945" sldId="450"/>
            <ac:spMk id="54" creationId="{EF35761F-E12E-4729-B27B-B320812780A2}"/>
          </ac:spMkLst>
        </pc:spChg>
        <pc:grpChg chg="add del mod">
          <ac:chgData name="Jason Y" userId="79bae93be9a3670b" providerId="LiveId" clId="{8F9D8906-0011-432C-9F12-80CDFF9FF646}" dt="2022-05-07T08:37:52.913" v="1615" actId="478"/>
          <ac:grpSpMkLst>
            <pc:docMk/>
            <pc:sldMk cId="613270945" sldId="450"/>
            <ac:grpSpMk id="2" creationId="{D7D02DFE-523A-471A-938E-03BFF66C3D95}"/>
          </ac:grpSpMkLst>
        </pc:grpChg>
        <pc:grpChg chg="del">
          <ac:chgData name="Jason Y" userId="79bae93be9a3670b" providerId="LiveId" clId="{8F9D8906-0011-432C-9F12-80CDFF9FF646}" dt="2022-05-07T07:05:14.590" v="1121" actId="478"/>
          <ac:grpSpMkLst>
            <pc:docMk/>
            <pc:sldMk cId="613270945" sldId="450"/>
            <ac:grpSpMk id="5" creationId="{5D191A1A-8833-414F-850A-A6420DBF4344}"/>
          </ac:grpSpMkLst>
        </pc:grpChg>
        <pc:grpChg chg="add del mod">
          <ac:chgData name="Jason Y" userId="79bae93be9a3670b" providerId="LiveId" clId="{8F9D8906-0011-432C-9F12-80CDFF9FF646}" dt="2022-05-07T07:12:23.753" v="1201" actId="478"/>
          <ac:grpSpMkLst>
            <pc:docMk/>
            <pc:sldMk cId="613270945" sldId="450"/>
            <ac:grpSpMk id="23" creationId="{5C1E1710-65E5-44DF-A1D4-724C449D0ACD}"/>
          </ac:grpSpMkLst>
        </pc:grpChg>
        <pc:grpChg chg="add del mod topLvl">
          <ac:chgData name="Jason Y" userId="79bae93be9a3670b" providerId="LiveId" clId="{8F9D8906-0011-432C-9F12-80CDFF9FF646}" dt="2022-05-07T07:12:34.220" v="1209" actId="478"/>
          <ac:grpSpMkLst>
            <pc:docMk/>
            <pc:sldMk cId="613270945" sldId="450"/>
            <ac:grpSpMk id="29" creationId="{91670565-ABFA-41A3-BC3A-38D744ACCFE9}"/>
          </ac:grpSpMkLst>
        </pc:grpChg>
        <pc:grpChg chg="mod topLvl">
          <ac:chgData name="Jason Y" userId="79bae93be9a3670b" providerId="LiveId" clId="{8F9D8906-0011-432C-9F12-80CDFF9FF646}" dt="2022-05-07T07:15:59.153" v="1263" actId="164"/>
          <ac:grpSpMkLst>
            <pc:docMk/>
            <pc:sldMk cId="613270945" sldId="450"/>
            <ac:grpSpMk id="31" creationId="{14404BFB-E062-4224-8C35-C1451C103AD6}"/>
          </ac:grpSpMkLst>
        </pc:grpChg>
        <pc:grpChg chg="del mod">
          <ac:chgData name="Jason Y" userId="79bae93be9a3670b" providerId="LiveId" clId="{8F9D8906-0011-432C-9F12-80CDFF9FF646}" dt="2022-05-07T07:12:33.083" v="1208" actId="478"/>
          <ac:grpSpMkLst>
            <pc:docMk/>
            <pc:sldMk cId="613270945" sldId="450"/>
            <ac:grpSpMk id="32" creationId="{2476C774-576B-4F47-9503-EC9868D5AADF}"/>
          </ac:grpSpMkLst>
        </pc:grpChg>
        <pc:graphicFrameChg chg="del">
          <ac:chgData name="Jason Y" userId="79bae93be9a3670b" providerId="LiveId" clId="{8F9D8906-0011-432C-9F12-80CDFF9FF646}" dt="2022-05-07T07:05:13.949" v="1120" actId="478"/>
          <ac:graphicFrameMkLst>
            <pc:docMk/>
            <pc:sldMk cId="613270945" sldId="450"/>
            <ac:graphicFrameMk id="21" creationId="{B9CA19D1-30E8-403E-B5D6-7C1B43AF26CF}"/>
          </ac:graphicFrameMkLst>
        </pc:graphicFrameChg>
        <pc:graphicFrameChg chg="del">
          <ac:chgData name="Jason Y" userId="79bae93be9a3670b" providerId="LiveId" clId="{8F9D8906-0011-432C-9F12-80CDFF9FF646}" dt="2022-05-07T07:05:22.389" v="1124" actId="478"/>
          <ac:graphicFrameMkLst>
            <pc:docMk/>
            <pc:sldMk cId="613270945" sldId="450"/>
            <ac:graphicFrameMk id="27" creationId="{D5CA2975-8127-4160-8BDD-4DA0BC5813EA}"/>
          </ac:graphicFrameMkLst>
        </pc:graphicFrameChg>
        <pc:graphicFrameChg chg="del">
          <ac:chgData name="Jason Y" userId="79bae93be9a3670b" providerId="LiveId" clId="{8F9D8906-0011-432C-9F12-80CDFF9FF646}" dt="2022-05-07T07:05:22.988" v="1125" actId="478"/>
          <ac:graphicFrameMkLst>
            <pc:docMk/>
            <pc:sldMk cId="613270945" sldId="450"/>
            <ac:graphicFrameMk id="28" creationId="{F7CEDCC9-C6D9-4069-8F79-F91CE4F5C7E6}"/>
          </ac:graphicFrameMkLst>
        </pc:graphicFrameChg>
        <pc:graphicFrameChg chg="add del mod">
          <ac:chgData name="Jason Y" userId="79bae93be9a3670b" providerId="LiveId" clId="{8F9D8906-0011-432C-9F12-80CDFF9FF646}" dt="2022-05-07T07:23:47.334" v="1420" actId="478"/>
          <ac:graphicFrameMkLst>
            <pc:docMk/>
            <pc:sldMk cId="613270945" sldId="450"/>
            <ac:graphicFrameMk id="53" creationId="{0D962F5A-CA5C-4F70-AD16-C3AE0BAA9CD0}"/>
          </ac:graphicFrameMkLst>
        </pc:graphicFrameChg>
        <pc:graphicFrameChg chg="add del mod">
          <ac:chgData name="Jason Y" userId="79bae93be9a3670b" providerId="LiveId" clId="{8F9D8906-0011-432C-9F12-80CDFF9FF646}" dt="2022-05-07T08:41:40.705" v="1670" actId="478"/>
          <ac:graphicFrameMkLst>
            <pc:docMk/>
            <pc:sldMk cId="613270945" sldId="450"/>
            <ac:graphicFrameMk id="57" creationId="{8865149A-55D4-41F5-870C-5F9314E68A0A}"/>
          </ac:graphicFrameMkLst>
        </pc:graphicFrameChg>
        <pc:graphicFrameChg chg="add del mod">
          <ac:chgData name="Jason Y" userId="79bae93be9a3670b" providerId="LiveId" clId="{8F9D8906-0011-432C-9F12-80CDFF9FF646}" dt="2022-05-07T08:41:43.577" v="1672" actId="21"/>
          <ac:graphicFrameMkLst>
            <pc:docMk/>
            <pc:sldMk cId="613270945" sldId="450"/>
            <ac:graphicFrameMk id="58" creationId="{056DBB40-07D7-4F1E-BECC-AE506EB4F74D}"/>
          </ac:graphicFrameMkLst>
        </pc:graphicFrameChg>
        <pc:graphicFrameChg chg="add del mod">
          <ac:chgData name="Jason Y" userId="79bae93be9a3670b" providerId="LiveId" clId="{8F9D8906-0011-432C-9F12-80CDFF9FF646}" dt="2022-05-07T08:44:14.018" v="1704" actId="21"/>
          <ac:graphicFrameMkLst>
            <pc:docMk/>
            <pc:sldMk cId="613270945" sldId="450"/>
            <ac:graphicFrameMk id="59" creationId="{3877B090-6DB2-48CF-87AD-E06C5D1A8418}"/>
          </ac:graphicFrameMkLst>
        </pc:graphicFrameChg>
        <pc:graphicFrameChg chg="add del mod">
          <ac:chgData name="Jason Y" userId="79bae93be9a3670b" providerId="LiveId" clId="{8F9D8906-0011-432C-9F12-80CDFF9FF646}" dt="2022-05-07T08:44:03.930" v="1698"/>
          <ac:graphicFrameMkLst>
            <pc:docMk/>
            <pc:sldMk cId="613270945" sldId="450"/>
            <ac:graphicFrameMk id="60" creationId="{61577902-35A4-4582-9F76-FD94E8727D5B}"/>
          </ac:graphicFrameMkLst>
        </pc:graphicFrameChg>
        <pc:graphicFrameChg chg="add del mod">
          <ac:chgData name="Jason Y" userId="79bae93be9a3670b" providerId="LiveId" clId="{8F9D8906-0011-432C-9F12-80CDFF9FF646}" dt="2022-05-07T08:45:29.044" v="1713" actId="21"/>
          <ac:graphicFrameMkLst>
            <pc:docMk/>
            <pc:sldMk cId="613270945" sldId="450"/>
            <ac:graphicFrameMk id="61" creationId="{92B807FB-C3E0-45A2-B712-D9285064EACA}"/>
          </ac:graphicFrameMkLst>
        </pc:graphicFrameChg>
        <pc:picChg chg="add mod">
          <ac:chgData name="Jason Y" userId="79bae93be9a3670b" providerId="LiveId" clId="{8F9D8906-0011-432C-9F12-80CDFF9FF646}" dt="2022-05-07T08:42:33.717" v="1685" actId="1076"/>
          <ac:picMkLst>
            <pc:docMk/>
            <pc:sldMk cId="613270945" sldId="450"/>
            <ac:picMk id="22" creationId="{387B9C25-C7C0-4B28-AA25-D67660443F0E}"/>
          </ac:picMkLst>
        </pc:picChg>
        <pc:picChg chg="del">
          <ac:chgData name="Jason Y" userId="79bae93be9a3670b" providerId="LiveId" clId="{8F9D8906-0011-432C-9F12-80CDFF9FF646}" dt="2022-05-07T07:05:15.467" v="1122" actId="478"/>
          <ac:picMkLst>
            <pc:docMk/>
            <pc:sldMk cId="613270945" sldId="450"/>
            <ac:picMk id="26" creationId="{9B0A9AAC-DC2F-426D-801D-8A1E319C3267}"/>
          </ac:picMkLst>
        </pc:picChg>
        <pc:picChg chg="del mod">
          <ac:chgData name="Jason Y" userId="79bae93be9a3670b" providerId="LiveId" clId="{8F9D8906-0011-432C-9F12-80CDFF9FF646}" dt="2022-05-07T07:12:27.287" v="1204" actId="478"/>
          <ac:picMkLst>
            <pc:docMk/>
            <pc:sldMk cId="613270945" sldId="450"/>
            <ac:picMk id="33" creationId="{E58DEE21-D3ED-4EEB-B26A-945EB43968D5}"/>
          </ac:picMkLst>
        </pc:picChg>
        <pc:picChg chg="del mod">
          <ac:chgData name="Jason Y" userId="79bae93be9a3670b" providerId="LiveId" clId="{8F9D8906-0011-432C-9F12-80CDFF9FF646}" dt="2022-05-07T07:12:28.458" v="1205" actId="478"/>
          <ac:picMkLst>
            <pc:docMk/>
            <pc:sldMk cId="613270945" sldId="450"/>
            <ac:picMk id="34" creationId="{5773C36B-CB49-4DDC-8A3A-2D4FC475100E}"/>
          </ac:picMkLst>
        </pc:picChg>
        <pc:picChg chg="del mod">
          <ac:chgData name="Jason Y" userId="79bae93be9a3670b" providerId="LiveId" clId="{8F9D8906-0011-432C-9F12-80CDFF9FF646}" dt="2022-05-07T07:12:30.251" v="1206" actId="478"/>
          <ac:picMkLst>
            <pc:docMk/>
            <pc:sldMk cId="613270945" sldId="450"/>
            <ac:picMk id="35" creationId="{6FC5A689-FA0B-4D85-912B-43EBE0424D57}"/>
          </ac:picMkLst>
        </pc:picChg>
        <pc:picChg chg="del mod">
          <ac:chgData name="Jason Y" userId="79bae93be9a3670b" providerId="LiveId" clId="{8F9D8906-0011-432C-9F12-80CDFF9FF646}" dt="2022-05-07T07:12:33.083" v="1208" actId="478"/>
          <ac:picMkLst>
            <pc:docMk/>
            <pc:sldMk cId="613270945" sldId="450"/>
            <ac:picMk id="36" creationId="{3ED57682-421F-4C96-BA26-F57E57EC17FC}"/>
          </ac:picMkLst>
        </pc:picChg>
        <pc:picChg chg="del mod topLvl">
          <ac:chgData name="Jason Y" userId="79bae93be9a3670b" providerId="LiveId" clId="{8F9D8906-0011-432C-9F12-80CDFF9FF646}" dt="2022-05-07T07:12:34.220" v="1209" actId="478"/>
          <ac:picMkLst>
            <pc:docMk/>
            <pc:sldMk cId="613270945" sldId="450"/>
            <ac:picMk id="37" creationId="{8FDF9628-DA59-4A92-9056-D03435B9ACC0}"/>
          </ac:picMkLst>
        </pc:picChg>
        <pc:picChg chg="del mod">
          <ac:chgData name="Jason Y" userId="79bae93be9a3670b" providerId="LiveId" clId="{8F9D8906-0011-432C-9F12-80CDFF9FF646}" dt="2022-05-07T07:12:31.475" v="1207" actId="478"/>
          <ac:picMkLst>
            <pc:docMk/>
            <pc:sldMk cId="613270945" sldId="450"/>
            <ac:picMk id="38" creationId="{739AE1CF-D906-4EF3-9999-97BCCAAE9FCC}"/>
          </ac:picMkLst>
        </pc:picChg>
        <pc:picChg chg="mod">
          <ac:chgData name="Jason Y" userId="79bae93be9a3670b" providerId="LiveId" clId="{8F9D8906-0011-432C-9F12-80CDFF9FF646}" dt="2022-05-07T07:12:16.517" v="1199"/>
          <ac:picMkLst>
            <pc:docMk/>
            <pc:sldMk cId="613270945" sldId="450"/>
            <ac:picMk id="39" creationId="{AD974BA0-A31C-4B09-AB37-C6BFA06D7EEC}"/>
          </ac:picMkLst>
        </pc:picChg>
        <pc:picChg chg="mod">
          <ac:chgData name="Jason Y" userId="79bae93be9a3670b" providerId="LiveId" clId="{8F9D8906-0011-432C-9F12-80CDFF9FF646}" dt="2022-05-07T07:12:16.517" v="1199"/>
          <ac:picMkLst>
            <pc:docMk/>
            <pc:sldMk cId="613270945" sldId="450"/>
            <ac:picMk id="40" creationId="{2C346C41-972A-43B8-9A20-058F2D92A0D0}"/>
          </ac:picMkLst>
        </pc:picChg>
        <pc:picChg chg="mod">
          <ac:chgData name="Jason Y" userId="79bae93be9a3670b" providerId="LiveId" clId="{8F9D8906-0011-432C-9F12-80CDFF9FF646}" dt="2022-05-07T07:12:16.517" v="1199"/>
          <ac:picMkLst>
            <pc:docMk/>
            <pc:sldMk cId="613270945" sldId="450"/>
            <ac:picMk id="41" creationId="{E3231D97-4EF6-486E-8C41-C591614A927C}"/>
          </ac:picMkLst>
        </pc:picChg>
        <pc:picChg chg="mod">
          <ac:chgData name="Jason Y" userId="79bae93be9a3670b" providerId="LiveId" clId="{8F9D8906-0011-432C-9F12-80CDFF9FF646}" dt="2022-05-07T07:12:16.517" v="1199"/>
          <ac:picMkLst>
            <pc:docMk/>
            <pc:sldMk cId="613270945" sldId="450"/>
            <ac:picMk id="42" creationId="{25D9B8F0-C1CE-4608-9872-C78D62FD1D7F}"/>
          </ac:picMkLst>
        </pc:picChg>
        <pc:picChg chg="add mod">
          <ac:chgData name="Jason Y" userId="79bae93be9a3670b" providerId="LiveId" clId="{8F9D8906-0011-432C-9F12-80CDFF9FF646}" dt="2022-05-07T08:43:01.191" v="1690" actId="1035"/>
          <ac:picMkLst>
            <pc:docMk/>
            <pc:sldMk cId="613270945" sldId="450"/>
            <ac:picMk id="56" creationId="{E32CE5B1-402A-49C8-B12B-9C43C52746A2}"/>
          </ac:picMkLst>
        </pc:picChg>
        <pc:cxnChg chg="add del mod">
          <ac:chgData name="Jason Y" userId="79bae93be9a3670b" providerId="LiveId" clId="{8F9D8906-0011-432C-9F12-80CDFF9FF646}" dt="2022-05-07T07:23:24.372" v="1418" actId="478"/>
          <ac:cxnSpMkLst>
            <pc:docMk/>
            <pc:sldMk cId="613270945" sldId="450"/>
            <ac:cxnSpMk id="7" creationId="{E6DA905D-5726-4C25-8D5C-DA7834A920F0}"/>
          </ac:cxnSpMkLst>
        </pc:cxnChg>
        <pc:cxnChg chg="add del mod">
          <ac:chgData name="Jason Y" userId="79bae93be9a3670b" providerId="LiveId" clId="{8F9D8906-0011-432C-9F12-80CDFF9FF646}" dt="2022-05-07T07:23:12.876" v="1415" actId="478"/>
          <ac:cxnSpMkLst>
            <pc:docMk/>
            <pc:sldMk cId="613270945" sldId="450"/>
            <ac:cxnSpMk id="52" creationId="{FFAADE64-696C-4EDD-A10F-D8FCD3B11AF2}"/>
          </ac:cxnSpMkLst>
        </pc:cxnChg>
      </pc:sldChg>
      <pc:sldChg chg="addSp delSp modSp del mod">
        <pc:chgData name="Jason Y" userId="79bae93be9a3670b" providerId="LiveId" clId="{8F9D8906-0011-432C-9F12-80CDFF9FF646}" dt="2022-05-07T07:27:30.646" v="1432" actId="47"/>
        <pc:sldMkLst>
          <pc:docMk/>
          <pc:sldMk cId="3409479415" sldId="451"/>
        </pc:sldMkLst>
        <pc:spChg chg="del mod">
          <ac:chgData name="Jason Y" userId="79bae93be9a3670b" providerId="LiveId" clId="{8F9D8906-0011-432C-9F12-80CDFF9FF646}" dt="2022-05-07T07:25:33.789" v="1426" actId="478"/>
          <ac:spMkLst>
            <pc:docMk/>
            <pc:sldMk cId="3409479415" sldId="451"/>
            <ac:spMk id="3" creationId="{BED126FD-58CC-45DD-9D0A-C4C4080C6DE8}"/>
          </ac:spMkLst>
        </pc:spChg>
        <pc:spChg chg="add mod">
          <ac:chgData name="Jason Y" userId="79bae93be9a3670b" providerId="LiveId" clId="{8F9D8906-0011-432C-9F12-80CDFF9FF646}" dt="2022-05-07T07:25:50.537" v="1429" actId="1076"/>
          <ac:spMkLst>
            <pc:docMk/>
            <pc:sldMk cId="3409479415" sldId="451"/>
            <ac:spMk id="10" creationId="{2546DED1-268C-4EEF-931F-A587ADA2E9E7}"/>
          </ac:spMkLst>
        </pc:spChg>
        <pc:spChg chg="mod">
          <ac:chgData name="Jason Y" userId="79bae93be9a3670b" providerId="LiveId" clId="{8F9D8906-0011-432C-9F12-80CDFF9FF646}" dt="2022-05-07T07:26:00.897" v="1430" actId="1076"/>
          <ac:spMkLst>
            <pc:docMk/>
            <pc:sldMk cId="3409479415" sldId="451"/>
            <ac:spMk id="24" creationId="{FA5B05DD-E930-4BB1-884B-CEC234628C6F}"/>
          </ac:spMkLst>
        </pc:spChg>
      </pc:sldChg>
      <pc:sldChg chg="del">
        <pc:chgData name="Jason Y" userId="79bae93be9a3670b" providerId="LiveId" clId="{8F9D8906-0011-432C-9F12-80CDFF9FF646}" dt="2022-05-07T07:27:35.145" v="1433" actId="47"/>
        <pc:sldMkLst>
          <pc:docMk/>
          <pc:sldMk cId="3974402199" sldId="452"/>
        </pc:sldMkLst>
      </pc:sldChg>
      <pc:sldChg chg="del">
        <pc:chgData name="Jason Y" userId="79bae93be9a3670b" providerId="LiveId" clId="{8F9D8906-0011-432C-9F12-80CDFF9FF646}" dt="2022-05-07T07:27:38.245" v="1435" actId="47"/>
        <pc:sldMkLst>
          <pc:docMk/>
          <pc:sldMk cId="3169627916" sldId="454"/>
        </pc:sldMkLst>
      </pc:sldChg>
      <pc:sldChg chg="del">
        <pc:chgData name="Jason Y" userId="79bae93be9a3670b" providerId="LiveId" clId="{8F9D8906-0011-432C-9F12-80CDFF9FF646}" dt="2022-05-07T07:27:36.639" v="1434" actId="47"/>
        <pc:sldMkLst>
          <pc:docMk/>
          <pc:sldMk cId="545818167" sldId="455"/>
        </pc:sldMkLst>
      </pc:sldChg>
      <pc:sldChg chg="del">
        <pc:chgData name="Jason Y" userId="79bae93be9a3670b" providerId="LiveId" clId="{8F9D8906-0011-432C-9F12-80CDFF9FF646}" dt="2022-05-07T07:27:39.343" v="1436" actId="47"/>
        <pc:sldMkLst>
          <pc:docMk/>
          <pc:sldMk cId="385702885" sldId="456"/>
        </pc:sldMkLst>
      </pc:sldChg>
      <pc:sldChg chg="del">
        <pc:chgData name="Jason Y" userId="79bae93be9a3670b" providerId="LiveId" clId="{8F9D8906-0011-432C-9F12-80CDFF9FF646}" dt="2022-05-07T07:27:40.605" v="1437" actId="47"/>
        <pc:sldMkLst>
          <pc:docMk/>
          <pc:sldMk cId="330170020" sldId="457"/>
        </pc:sldMkLst>
      </pc:sldChg>
      <pc:sldChg chg="addSp delSp modSp new mod modAnim">
        <pc:chgData name="Jason Y" userId="79bae93be9a3670b" providerId="LiveId" clId="{8F9D8906-0011-432C-9F12-80CDFF9FF646}" dt="2022-05-07T06:48:31.660" v="977"/>
        <pc:sldMkLst>
          <pc:docMk/>
          <pc:sldMk cId="3381960229" sldId="458"/>
        </pc:sldMkLst>
        <pc:spChg chg="del">
          <ac:chgData name="Jason Y" userId="79bae93be9a3670b" providerId="LiveId" clId="{8F9D8906-0011-432C-9F12-80CDFF9FF646}" dt="2022-05-05T07:27:00.710" v="233" actId="478"/>
          <ac:spMkLst>
            <pc:docMk/>
            <pc:sldMk cId="3381960229" sldId="458"/>
            <ac:spMk id="2" creationId="{84C0BFEF-E1E6-4287-A16A-C7A203DF9FB6}"/>
          </ac:spMkLst>
        </pc:spChg>
        <pc:spChg chg="add mod">
          <ac:chgData name="Jason Y" userId="79bae93be9a3670b" providerId="LiveId" clId="{8F9D8906-0011-432C-9F12-80CDFF9FF646}" dt="2022-05-07T06:41:52.383" v="961" actId="693"/>
          <ac:spMkLst>
            <pc:docMk/>
            <pc:sldMk cId="3381960229" sldId="458"/>
            <ac:spMk id="2" creationId="{D3D1684D-C2DA-45C0-84D2-925219BB479A}"/>
          </ac:spMkLst>
        </pc:spChg>
        <pc:spChg chg="add mod">
          <ac:chgData name="Jason Y" userId="79bae93be9a3670b" providerId="LiveId" clId="{8F9D8906-0011-432C-9F12-80CDFF9FF646}" dt="2022-05-05T07:33:13.358" v="269"/>
          <ac:spMkLst>
            <pc:docMk/>
            <pc:sldMk cId="3381960229" sldId="458"/>
            <ac:spMk id="3" creationId="{0D36A904-3474-452E-A09D-DBDE5E9389CF}"/>
          </ac:spMkLst>
        </pc:spChg>
        <pc:spChg chg="add mod">
          <ac:chgData name="Jason Y" userId="79bae93be9a3670b" providerId="LiveId" clId="{8F9D8906-0011-432C-9F12-80CDFF9FF646}" dt="2022-05-07T06:40:41.522" v="956" actId="1076"/>
          <ac:spMkLst>
            <pc:docMk/>
            <pc:sldMk cId="3381960229" sldId="458"/>
            <ac:spMk id="6" creationId="{DE449A8E-7895-47D6-9F4B-EA1591BAA4C2}"/>
          </ac:spMkLst>
        </pc:spChg>
        <pc:spChg chg="add mod">
          <ac:chgData name="Jason Y" userId="79bae93be9a3670b" providerId="LiveId" clId="{8F9D8906-0011-432C-9F12-80CDFF9FF646}" dt="2022-05-07T06:40:41.522" v="956" actId="1076"/>
          <ac:spMkLst>
            <pc:docMk/>
            <pc:sldMk cId="3381960229" sldId="458"/>
            <ac:spMk id="8" creationId="{18FF0643-294D-4005-A421-5A577E6FE286}"/>
          </ac:spMkLst>
        </pc:spChg>
        <pc:spChg chg="add mod">
          <ac:chgData name="Jason Y" userId="79bae93be9a3670b" providerId="LiveId" clId="{8F9D8906-0011-432C-9F12-80CDFF9FF646}" dt="2022-05-07T06:40:41.522" v="956" actId="1076"/>
          <ac:spMkLst>
            <pc:docMk/>
            <pc:sldMk cId="3381960229" sldId="458"/>
            <ac:spMk id="13" creationId="{38228B2F-4645-4609-9741-DEAAC02BBA9E}"/>
          </ac:spMkLst>
        </pc:spChg>
        <pc:spChg chg="add mod">
          <ac:chgData name="Jason Y" userId="79bae93be9a3670b" providerId="LiveId" clId="{8F9D8906-0011-432C-9F12-80CDFF9FF646}" dt="2022-05-05T07:45:40.822" v="404" actId="1038"/>
          <ac:spMkLst>
            <pc:docMk/>
            <pc:sldMk cId="3381960229" sldId="458"/>
            <ac:spMk id="14" creationId="{6D9EDDA1-91CD-40C9-8D1D-F276116D8BCA}"/>
          </ac:spMkLst>
        </pc:spChg>
        <pc:spChg chg="add mod">
          <ac:chgData name="Jason Y" userId="79bae93be9a3670b" providerId="LiveId" clId="{8F9D8906-0011-432C-9F12-80CDFF9FF646}" dt="2022-05-07T06:40:41.522" v="956" actId="1076"/>
          <ac:spMkLst>
            <pc:docMk/>
            <pc:sldMk cId="3381960229" sldId="458"/>
            <ac:spMk id="16" creationId="{A1DE9945-A412-46CB-8014-A2667BA40E76}"/>
          </ac:spMkLst>
        </pc:spChg>
        <pc:spChg chg="mod">
          <ac:chgData name="Jason Y" userId="79bae93be9a3670b" providerId="LiveId" clId="{8F9D8906-0011-432C-9F12-80CDFF9FF646}" dt="2022-05-05T07:58:09.348" v="442"/>
          <ac:spMkLst>
            <pc:docMk/>
            <pc:sldMk cId="3381960229" sldId="458"/>
            <ac:spMk id="19" creationId="{FA2561E6-D239-494A-B96C-5DE182FAA32A}"/>
          </ac:spMkLst>
        </pc:spChg>
        <pc:spChg chg="add mod">
          <ac:chgData name="Jason Y" userId="79bae93be9a3670b" providerId="LiveId" clId="{8F9D8906-0011-432C-9F12-80CDFF9FF646}" dt="2022-05-07T06:41:39.476" v="960" actId="1076"/>
          <ac:spMkLst>
            <pc:docMk/>
            <pc:sldMk cId="3381960229" sldId="458"/>
            <ac:spMk id="20" creationId="{36F680FE-F7F1-4BE3-9202-0EFAFA19FBDD}"/>
          </ac:spMkLst>
        </pc:spChg>
        <pc:spChg chg="mod">
          <ac:chgData name="Jason Y" userId="79bae93be9a3670b" providerId="LiveId" clId="{8F9D8906-0011-432C-9F12-80CDFF9FF646}" dt="2022-05-05T08:25:14.155" v="754" actId="207"/>
          <ac:spMkLst>
            <pc:docMk/>
            <pc:sldMk cId="3381960229" sldId="458"/>
            <ac:spMk id="24" creationId="{ABCA6C24-B860-41FD-8752-204467C3D903}"/>
          </ac:spMkLst>
        </pc:spChg>
        <pc:spChg chg="mod">
          <ac:chgData name="Jason Y" userId="79bae93be9a3670b" providerId="LiveId" clId="{8F9D8906-0011-432C-9F12-80CDFF9FF646}" dt="2022-05-05T08:25:22.671" v="757" actId="208"/>
          <ac:spMkLst>
            <pc:docMk/>
            <pc:sldMk cId="3381960229" sldId="458"/>
            <ac:spMk id="25" creationId="{0D94F65C-6F29-49D2-B573-77CDFBDBA4DD}"/>
          </ac:spMkLst>
        </pc:spChg>
        <pc:spChg chg="mod">
          <ac:chgData name="Jason Y" userId="79bae93be9a3670b" providerId="LiveId" clId="{8F9D8906-0011-432C-9F12-80CDFF9FF646}" dt="2022-05-05T08:25:35.417" v="760" actId="208"/>
          <ac:spMkLst>
            <pc:docMk/>
            <pc:sldMk cId="3381960229" sldId="458"/>
            <ac:spMk id="26" creationId="{5DF72754-3BD0-43F0-8F9D-E9E14554E6BF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27" creationId="{10BFE3B3-722B-44C1-8CF8-F0F0EBDBCCBE}"/>
          </ac:spMkLst>
        </pc:spChg>
        <pc:spChg chg="mod">
          <ac:chgData name="Jason Y" userId="79bae93be9a3670b" providerId="LiveId" clId="{8F9D8906-0011-432C-9F12-80CDFF9FF646}" dt="2022-05-05T08:17:35.892" v="668" actId="1582"/>
          <ac:spMkLst>
            <pc:docMk/>
            <pc:sldMk cId="3381960229" sldId="458"/>
            <ac:spMk id="28" creationId="{C4FDDB86-5A3F-4706-B5A3-9EF5CF3C44FA}"/>
          </ac:spMkLst>
        </pc:spChg>
        <pc:spChg chg="mod">
          <ac:chgData name="Jason Y" userId="79bae93be9a3670b" providerId="LiveId" clId="{8F9D8906-0011-432C-9F12-80CDFF9FF646}" dt="2022-05-05T08:19:26.443" v="674" actId="1582"/>
          <ac:spMkLst>
            <pc:docMk/>
            <pc:sldMk cId="3381960229" sldId="458"/>
            <ac:spMk id="29" creationId="{D5D5E810-0220-424C-8872-459029034A9A}"/>
          </ac:spMkLst>
        </pc:spChg>
        <pc:spChg chg="mod">
          <ac:chgData name="Jason Y" userId="79bae93be9a3670b" providerId="LiveId" clId="{8F9D8906-0011-432C-9F12-80CDFF9FF646}" dt="2022-05-05T08:17:27.642" v="667" actId="1582"/>
          <ac:spMkLst>
            <pc:docMk/>
            <pc:sldMk cId="3381960229" sldId="458"/>
            <ac:spMk id="30" creationId="{6E44FEED-005D-4884-B03E-FC5017D839C1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31" creationId="{A58DE356-9164-4722-9248-F39248E6994A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32" creationId="{F9C2ED76-0FD2-4419-9A61-229F8CE45674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33" creationId="{15D9AD43-5488-4ADB-AE20-B55EE4BBC1A8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34" creationId="{721630EE-576C-44CB-8143-2AA359FC673C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35" creationId="{2F646D78-5EBC-4559-8545-C2818BD8C13E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36" creationId="{FE74781A-B97C-431D-A7EF-D8C518130AED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37" creationId="{244C75DD-812E-4635-BAF4-4B7710451B82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38" creationId="{4D8A159D-98E2-4C4A-9686-7E3B9F926773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39" creationId="{6B3D8BFE-B690-404D-9623-CAF0565628FD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40" creationId="{7F468443-7EEC-4CDD-8D7F-3AF1561EAC03}"/>
          </ac:spMkLst>
        </pc:spChg>
        <pc:spChg chg="mod">
          <ac:chgData name="Jason Y" userId="79bae93be9a3670b" providerId="LiveId" clId="{8F9D8906-0011-432C-9F12-80CDFF9FF646}" dt="2022-05-05T08:19:32.841" v="676" actId="208"/>
          <ac:spMkLst>
            <pc:docMk/>
            <pc:sldMk cId="3381960229" sldId="458"/>
            <ac:spMk id="41" creationId="{79F13BAB-D2A6-4C21-9C6F-4800B3949724}"/>
          </ac:spMkLst>
        </pc:spChg>
        <pc:spChg chg="mod">
          <ac:chgData name="Jason Y" userId="79bae93be9a3670b" providerId="LiveId" clId="{8F9D8906-0011-432C-9F12-80CDFF9FF646}" dt="2022-05-05T08:20:29.040" v="681" actId="208"/>
          <ac:spMkLst>
            <pc:docMk/>
            <pc:sldMk cId="3381960229" sldId="458"/>
            <ac:spMk id="42" creationId="{0A29775D-FA75-4581-A8AD-862086BCDEB8}"/>
          </ac:spMkLst>
        </pc:spChg>
        <pc:spChg chg="mod">
          <ac:chgData name="Jason Y" userId="79bae93be9a3670b" providerId="LiveId" clId="{8F9D8906-0011-432C-9F12-80CDFF9FF646}" dt="2022-05-05T08:20:40.298" v="683" actId="208"/>
          <ac:spMkLst>
            <pc:docMk/>
            <pc:sldMk cId="3381960229" sldId="458"/>
            <ac:spMk id="43" creationId="{E6FA5F2C-1046-40E3-BA09-77061797C208}"/>
          </ac:spMkLst>
        </pc:spChg>
        <pc:spChg chg="mod">
          <ac:chgData name="Jason Y" userId="79bae93be9a3670b" providerId="LiveId" clId="{8F9D8906-0011-432C-9F12-80CDFF9FF646}" dt="2022-05-05T08:20:46.060" v="685" actId="208"/>
          <ac:spMkLst>
            <pc:docMk/>
            <pc:sldMk cId="3381960229" sldId="458"/>
            <ac:spMk id="44" creationId="{1C9E5035-EF1A-445A-9CEC-AAB1535BBE34}"/>
          </ac:spMkLst>
        </pc:spChg>
        <pc:spChg chg="mod">
          <ac:chgData name="Jason Y" userId="79bae93be9a3670b" providerId="LiveId" clId="{8F9D8906-0011-432C-9F12-80CDFF9FF646}" dt="2022-05-05T08:20:51.816" v="687" actId="208"/>
          <ac:spMkLst>
            <pc:docMk/>
            <pc:sldMk cId="3381960229" sldId="458"/>
            <ac:spMk id="45" creationId="{7B10D0B7-6E03-4921-9C66-0904EA2FA80F}"/>
          </ac:spMkLst>
        </pc:spChg>
        <pc:spChg chg="mod">
          <ac:chgData name="Jason Y" userId="79bae93be9a3670b" providerId="LiveId" clId="{8F9D8906-0011-432C-9F12-80CDFF9FF646}" dt="2022-05-05T08:20:57.608" v="689" actId="208"/>
          <ac:spMkLst>
            <pc:docMk/>
            <pc:sldMk cId="3381960229" sldId="458"/>
            <ac:spMk id="46" creationId="{6CE19C47-3534-44A8-9507-8A3FDBA6D7DF}"/>
          </ac:spMkLst>
        </pc:spChg>
        <pc:spChg chg="mod">
          <ac:chgData name="Jason Y" userId="79bae93be9a3670b" providerId="LiveId" clId="{8F9D8906-0011-432C-9F12-80CDFF9FF646}" dt="2022-05-05T08:21:02.762" v="691" actId="208"/>
          <ac:spMkLst>
            <pc:docMk/>
            <pc:sldMk cId="3381960229" sldId="458"/>
            <ac:spMk id="47" creationId="{B6870A9C-F063-49A9-A72B-FFE65D90D01B}"/>
          </ac:spMkLst>
        </pc:spChg>
        <pc:spChg chg="mod">
          <ac:chgData name="Jason Y" userId="79bae93be9a3670b" providerId="LiveId" clId="{8F9D8906-0011-432C-9F12-80CDFF9FF646}" dt="2022-05-05T08:21:09.648" v="693" actId="208"/>
          <ac:spMkLst>
            <pc:docMk/>
            <pc:sldMk cId="3381960229" sldId="458"/>
            <ac:spMk id="48" creationId="{62EB46D8-E9B2-4C63-8941-8A91986FA0CE}"/>
          </ac:spMkLst>
        </pc:spChg>
        <pc:spChg chg="mod">
          <ac:chgData name="Jason Y" userId="79bae93be9a3670b" providerId="LiveId" clId="{8F9D8906-0011-432C-9F12-80CDFF9FF646}" dt="2022-05-05T08:21:16.365" v="695" actId="208"/>
          <ac:spMkLst>
            <pc:docMk/>
            <pc:sldMk cId="3381960229" sldId="458"/>
            <ac:spMk id="49" creationId="{CEDFF88C-8D22-4405-9FE1-8808B08298CE}"/>
          </ac:spMkLst>
        </pc:spChg>
        <pc:spChg chg="mod">
          <ac:chgData name="Jason Y" userId="79bae93be9a3670b" providerId="LiveId" clId="{8F9D8906-0011-432C-9F12-80CDFF9FF646}" dt="2022-05-05T08:21:22.644" v="697" actId="208"/>
          <ac:spMkLst>
            <pc:docMk/>
            <pc:sldMk cId="3381960229" sldId="458"/>
            <ac:spMk id="50" creationId="{9462D0B4-1B26-4FC1-8F39-C5F7919E13FC}"/>
          </ac:spMkLst>
        </pc:spChg>
        <pc:spChg chg="mod">
          <ac:chgData name="Jason Y" userId="79bae93be9a3670b" providerId="LiveId" clId="{8F9D8906-0011-432C-9F12-80CDFF9FF646}" dt="2022-05-05T08:19:18.744" v="672" actId="208"/>
          <ac:spMkLst>
            <pc:docMk/>
            <pc:sldMk cId="3381960229" sldId="458"/>
            <ac:spMk id="51" creationId="{ECD1FF35-2B53-4806-B4A5-0248B1644FB2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52" creationId="{78D1AE0B-F0FD-4240-ACE2-0F59AE34E9B9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53" creationId="{708DF5FE-5CFE-414F-8173-10C6EAC2B82D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54" creationId="{0C52874B-CD64-4B55-8CE3-B1AB53131283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55" creationId="{320DB1C0-C1A6-4484-914B-EE8BB6ECF4BF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56" creationId="{FDDDE03A-9982-4B63-AA95-C23D85AB9007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57" creationId="{3F608F62-606F-4456-8D8A-F4AF2D5B8298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58" creationId="{CBA67953-C204-4524-AA4A-480CE66246D3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59" creationId="{C74E98F6-D989-4E7D-A8C4-C86F88B58DF5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60" creationId="{186BED3D-A81D-4B32-B2FC-CBD9D3382190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61" creationId="{51BFC9CD-0EA2-4265-8D10-E93B578E1B41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62" creationId="{FEEC4D92-D5D4-4393-86BB-27F486687AB5}"/>
          </ac:spMkLst>
        </pc:spChg>
        <pc:spChg chg="mod">
          <ac:chgData name="Jason Y" userId="79bae93be9a3670b" providerId="LiveId" clId="{8F9D8906-0011-432C-9F12-80CDFF9FF646}" dt="2022-05-05T08:21:35.637" v="701" actId="208"/>
          <ac:spMkLst>
            <pc:docMk/>
            <pc:sldMk cId="3381960229" sldId="458"/>
            <ac:spMk id="63" creationId="{D73D7FFB-EE87-40F3-91DC-7E3582C4A1BE}"/>
          </ac:spMkLst>
        </pc:spChg>
        <pc:spChg chg="mod">
          <ac:chgData name="Jason Y" userId="79bae93be9a3670b" providerId="LiveId" clId="{8F9D8906-0011-432C-9F12-80CDFF9FF646}" dt="2022-05-05T08:21:30.093" v="699" actId="208"/>
          <ac:spMkLst>
            <pc:docMk/>
            <pc:sldMk cId="3381960229" sldId="458"/>
            <ac:spMk id="64" creationId="{B49A6C8B-54C5-4818-A7F9-54756243D1E7}"/>
          </ac:spMkLst>
        </pc:spChg>
        <pc:spChg chg="mod">
          <ac:chgData name="Jason Y" userId="79bae93be9a3670b" providerId="LiveId" clId="{8F9D8906-0011-432C-9F12-80CDFF9FF646}" dt="2022-05-05T08:22:58.793" v="719" actId="208"/>
          <ac:spMkLst>
            <pc:docMk/>
            <pc:sldMk cId="3381960229" sldId="458"/>
            <ac:spMk id="65" creationId="{76D98565-E361-4517-B25A-766EFE8A2AB4}"/>
          </ac:spMkLst>
        </pc:spChg>
        <pc:spChg chg="mod">
          <ac:chgData name="Jason Y" userId="79bae93be9a3670b" providerId="LiveId" clId="{8F9D8906-0011-432C-9F12-80CDFF9FF646}" dt="2022-05-05T08:22:53.005" v="717" actId="208"/>
          <ac:spMkLst>
            <pc:docMk/>
            <pc:sldMk cId="3381960229" sldId="458"/>
            <ac:spMk id="66" creationId="{99A3FE1F-771A-4216-90F3-4048F71BBE3B}"/>
          </ac:spMkLst>
        </pc:spChg>
        <pc:spChg chg="mod">
          <ac:chgData name="Jason Y" userId="79bae93be9a3670b" providerId="LiveId" clId="{8F9D8906-0011-432C-9F12-80CDFF9FF646}" dt="2022-05-05T08:22:46.748" v="715" actId="208"/>
          <ac:spMkLst>
            <pc:docMk/>
            <pc:sldMk cId="3381960229" sldId="458"/>
            <ac:spMk id="67" creationId="{60652FDF-B7E2-456C-9688-C2BFBAF48B53}"/>
          </ac:spMkLst>
        </pc:spChg>
        <pc:spChg chg="mod">
          <ac:chgData name="Jason Y" userId="79bae93be9a3670b" providerId="LiveId" clId="{8F9D8906-0011-432C-9F12-80CDFF9FF646}" dt="2022-05-05T08:22:40.581" v="713" actId="208"/>
          <ac:spMkLst>
            <pc:docMk/>
            <pc:sldMk cId="3381960229" sldId="458"/>
            <ac:spMk id="68" creationId="{CAD501D2-F617-4164-980D-52E312D99A10}"/>
          </ac:spMkLst>
        </pc:spChg>
        <pc:spChg chg="mod">
          <ac:chgData name="Jason Y" userId="79bae93be9a3670b" providerId="LiveId" clId="{8F9D8906-0011-432C-9F12-80CDFF9FF646}" dt="2022-05-05T08:22:34.634" v="711" actId="208"/>
          <ac:spMkLst>
            <pc:docMk/>
            <pc:sldMk cId="3381960229" sldId="458"/>
            <ac:spMk id="69" creationId="{AEAA9D8D-BE7A-4A5B-AAE8-F7E4860CCB89}"/>
          </ac:spMkLst>
        </pc:spChg>
        <pc:spChg chg="mod">
          <ac:chgData name="Jason Y" userId="79bae93be9a3670b" providerId="LiveId" clId="{8F9D8906-0011-432C-9F12-80CDFF9FF646}" dt="2022-05-05T08:22:28.645" v="709" actId="208"/>
          <ac:spMkLst>
            <pc:docMk/>
            <pc:sldMk cId="3381960229" sldId="458"/>
            <ac:spMk id="70" creationId="{5BA56780-AD26-4B3B-9B55-169763B88B65}"/>
          </ac:spMkLst>
        </pc:spChg>
        <pc:spChg chg="mod">
          <ac:chgData name="Jason Y" userId="79bae93be9a3670b" providerId="LiveId" clId="{8F9D8906-0011-432C-9F12-80CDFF9FF646}" dt="2022-05-05T08:22:17.085" v="707" actId="208"/>
          <ac:spMkLst>
            <pc:docMk/>
            <pc:sldMk cId="3381960229" sldId="458"/>
            <ac:spMk id="71" creationId="{9B492261-7221-4869-A3CA-113B2E674EC0}"/>
          </ac:spMkLst>
        </pc:spChg>
        <pc:spChg chg="mod">
          <ac:chgData name="Jason Y" userId="79bae93be9a3670b" providerId="LiveId" clId="{8F9D8906-0011-432C-9F12-80CDFF9FF646}" dt="2022-05-05T08:22:11.505" v="705" actId="208"/>
          <ac:spMkLst>
            <pc:docMk/>
            <pc:sldMk cId="3381960229" sldId="458"/>
            <ac:spMk id="72" creationId="{0C806D1A-28AB-4447-BD65-157CC25D2743}"/>
          </ac:spMkLst>
        </pc:spChg>
        <pc:spChg chg="mod">
          <ac:chgData name="Jason Y" userId="79bae93be9a3670b" providerId="LiveId" clId="{8F9D8906-0011-432C-9F12-80CDFF9FF646}" dt="2022-05-05T08:21:42.276" v="703" actId="208"/>
          <ac:spMkLst>
            <pc:docMk/>
            <pc:sldMk cId="3381960229" sldId="458"/>
            <ac:spMk id="73" creationId="{2D1AE410-1D46-4415-BA63-52E36CCD4805}"/>
          </ac:spMkLst>
        </pc:spChg>
        <pc:spChg chg="mod">
          <ac:chgData name="Jason Y" userId="79bae93be9a3670b" providerId="LiveId" clId="{8F9D8906-0011-432C-9F12-80CDFF9FF646}" dt="2022-05-05T08:23:05.965" v="721" actId="208"/>
          <ac:spMkLst>
            <pc:docMk/>
            <pc:sldMk cId="3381960229" sldId="458"/>
            <ac:spMk id="74" creationId="{5144E163-BAFB-487A-96E6-5FEEA06D68AD}"/>
          </ac:spMkLst>
        </pc:spChg>
        <pc:spChg chg="mod">
          <ac:chgData name="Jason Y" userId="79bae93be9a3670b" providerId="LiveId" clId="{8F9D8906-0011-432C-9F12-80CDFF9FF646}" dt="2022-05-05T08:23:28.171" v="729" actId="208"/>
          <ac:spMkLst>
            <pc:docMk/>
            <pc:sldMk cId="3381960229" sldId="458"/>
            <ac:spMk id="75" creationId="{6DF046BC-D64F-4BD8-9DBD-6937F82D61D1}"/>
          </ac:spMkLst>
        </pc:spChg>
        <pc:spChg chg="mod">
          <ac:chgData name="Jason Y" userId="79bae93be9a3670b" providerId="LiveId" clId="{8F9D8906-0011-432C-9F12-80CDFF9FF646}" dt="2022-05-05T08:23:37.471" v="731" actId="208"/>
          <ac:spMkLst>
            <pc:docMk/>
            <pc:sldMk cId="3381960229" sldId="458"/>
            <ac:spMk id="76" creationId="{6531CE8F-C5D3-4A97-A570-7CA39C01EE27}"/>
          </ac:spMkLst>
        </pc:spChg>
        <pc:spChg chg="mod">
          <ac:chgData name="Jason Y" userId="79bae93be9a3670b" providerId="LiveId" clId="{8F9D8906-0011-432C-9F12-80CDFF9FF646}" dt="2022-05-05T08:23:43.145" v="733" actId="208"/>
          <ac:spMkLst>
            <pc:docMk/>
            <pc:sldMk cId="3381960229" sldId="458"/>
            <ac:spMk id="77" creationId="{F7BD163E-BE33-4BA0-AC64-21E3F9F0596E}"/>
          </ac:spMkLst>
        </pc:spChg>
        <pc:spChg chg="mod">
          <ac:chgData name="Jason Y" userId="79bae93be9a3670b" providerId="LiveId" clId="{8F9D8906-0011-432C-9F12-80CDFF9FF646}" dt="2022-05-05T08:23:48.881" v="735" actId="208"/>
          <ac:spMkLst>
            <pc:docMk/>
            <pc:sldMk cId="3381960229" sldId="458"/>
            <ac:spMk id="78" creationId="{25D867A6-DAAE-49DF-AC3E-2A48B7BE293C}"/>
          </ac:spMkLst>
        </pc:spChg>
        <pc:spChg chg="mod">
          <ac:chgData name="Jason Y" userId="79bae93be9a3670b" providerId="LiveId" clId="{8F9D8906-0011-432C-9F12-80CDFF9FF646}" dt="2022-05-05T08:23:53.993" v="737" actId="208"/>
          <ac:spMkLst>
            <pc:docMk/>
            <pc:sldMk cId="3381960229" sldId="458"/>
            <ac:spMk id="79" creationId="{65A96D00-3203-478A-982D-C07EE817C347}"/>
          </ac:spMkLst>
        </pc:spChg>
        <pc:spChg chg="mod">
          <ac:chgData name="Jason Y" userId="79bae93be9a3670b" providerId="LiveId" clId="{8F9D8906-0011-432C-9F12-80CDFF9FF646}" dt="2022-05-05T08:23:23.205" v="727" actId="208"/>
          <ac:spMkLst>
            <pc:docMk/>
            <pc:sldMk cId="3381960229" sldId="458"/>
            <ac:spMk id="80" creationId="{9492C2F0-F41A-4F1B-A98F-D5CD58414A2A}"/>
          </ac:spMkLst>
        </pc:spChg>
        <pc:spChg chg="mod">
          <ac:chgData name="Jason Y" userId="79bae93be9a3670b" providerId="LiveId" clId="{8F9D8906-0011-432C-9F12-80CDFF9FF646}" dt="2022-05-05T08:23:17.375" v="725" actId="208"/>
          <ac:spMkLst>
            <pc:docMk/>
            <pc:sldMk cId="3381960229" sldId="458"/>
            <ac:spMk id="81" creationId="{0B894E58-80BF-4EBD-B1E2-62B1D0CAC725}"/>
          </ac:spMkLst>
        </pc:spChg>
        <pc:spChg chg="mod">
          <ac:chgData name="Jason Y" userId="79bae93be9a3670b" providerId="LiveId" clId="{8F9D8906-0011-432C-9F12-80CDFF9FF646}" dt="2022-05-05T08:23:12.026" v="723" actId="208"/>
          <ac:spMkLst>
            <pc:docMk/>
            <pc:sldMk cId="3381960229" sldId="458"/>
            <ac:spMk id="82" creationId="{B5098539-23D9-4E5C-B7F7-9ACFB10B7887}"/>
          </ac:spMkLst>
        </pc:spChg>
        <pc:spChg chg="mod">
          <ac:chgData name="Jason Y" userId="79bae93be9a3670b" providerId="LiveId" clId="{8F9D8906-0011-432C-9F12-80CDFF9FF646}" dt="2022-05-05T08:12:01.364" v="572" actId="208"/>
          <ac:spMkLst>
            <pc:docMk/>
            <pc:sldMk cId="3381960229" sldId="458"/>
            <ac:spMk id="83" creationId="{12794A4E-B922-4383-BFB3-0D8F0432016E}"/>
          </ac:spMkLst>
        </pc:spChg>
        <pc:spChg chg="mod">
          <ac:chgData name="Jason Y" userId="79bae93be9a3670b" providerId="LiveId" clId="{8F9D8906-0011-432C-9F12-80CDFF9FF646}" dt="2022-05-05T08:12:45.643" v="577" actId="208"/>
          <ac:spMkLst>
            <pc:docMk/>
            <pc:sldMk cId="3381960229" sldId="458"/>
            <ac:spMk id="84" creationId="{B641A2AD-259F-4704-A38D-EE39FE638B77}"/>
          </ac:spMkLst>
        </pc:spChg>
        <pc:spChg chg="mod">
          <ac:chgData name="Jason Y" userId="79bae93be9a3670b" providerId="LiveId" clId="{8F9D8906-0011-432C-9F12-80CDFF9FF646}" dt="2022-05-05T08:11:46.873" v="568" actId="207"/>
          <ac:spMkLst>
            <pc:docMk/>
            <pc:sldMk cId="3381960229" sldId="458"/>
            <ac:spMk id="85" creationId="{7E7D70C4-7202-46A9-AA1C-493755AEE2EA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86" creationId="{95746F06-1974-4E76-9614-C8D81E9FFA76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87" creationId="{284D0A8D-3370-4706-B9AC-61304654659A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88" creationId="{14FB9707-4174-4BFC-A422-8DEDD8D0061D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89" creationId="{33EB41FA-61B7-4459-8DE6-75459F682051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90" creationId="{D64F78D9-EF48-4F83-BD39-4F22D04A7113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91" creationId="{FE828B7A-7184-4121-A80F-90B81F8253CA}"/>
          </ac:spMkLst>
        </pc:spChg>
        <pc:spChg chg="mod">
          <ac:chgData name="Jason Y" userId="79bae93be9a3670b" providerId="LiveId" clId="{8F9D8906-0011-432C-9F12-80CDFF9FF646}" dt="2022-05-05T08:24:01.153" v="739" actId="208"/>
          <ac:spMkLst>
            <pc:docMk/>
            <pc:sldMk cId="3381960229" sldId="458"/>
            <ac:spMk id="92" creationId="{5D502D74-7CC5-450B-9E04-D31C02DAE660}"/>
          </ac:spMkLst>
        </pc:spChg>
        <pc:spChg chg="mod">
          <ac:chgData name="Jason Y" userId="79bae93be9a3670b" providerId="LiveId" clId="{8F9D8906-0011-432C-9F12-80CDFF9FF646}" dt="2022-05-05T08:24:27.421" v="747" actId="208"/>
          <ac:spMkLst>
            <pc:docMk/>
            <pc:sldMk cId="3381960229" sldId="458"/>
            <ac:spMk id="93" creationId="{663657E1-220A-457F-972F-135E5A3A2722}"/>
          </ac:spMkLst>
        </pc:spChg>
        <pc:spChg chg="mod">
          <ac:chgData name="Jason Y" userId="79bae93be9a3670b" providerId="LiveId" clId="{8F9D8906-0011-432C-9F12-80CDFF9FF646}" dt="2022-05-05T08:24:38.168" v="749" actId="208"/>
          <ac:spMkLst>
            <pc:docMk/>
            <pc:sldMk cId="3381960229" sldId="458"/>
            <ac:spMk id="94" creationId="{C8FA71C4-93A5-483F-A4E0-CD4D6E71D60B}"/>
          </ac:spMkLst>
        </pc:spChg>
        <pc:spChg chg="mod">
          <ac:chgData name="Jason Y" userId="79bae93be9a3670b" providerId="LiveId" clId="{8F9D8906-0011-432C-9F12-80CDFF9FF646}" dt="2022-05-05T08:24:13.259" v="743" actId="1582"/>
          <ac:spMkLst>
            <pc:docMk/>
            <pc:sldMk cId="3381960229" sldId="458"/>
            <ac:spMk id="95" creationId="{722AB0BB-FCD8-452E-846E-7C00F2273642}"/>
          </ac:spMkLst>
        </pc:spChg>
        <pc:spChg chg="mod">
          <ac:chgData name="Jason Y" userId="79bae93be9a3670b" providerId="LiveId" clId="{8F9D8906-0011-432C-9F12-80CDFF9FF646}" dt="2022-05-05T08:24:06.879" v="741" actId="208"/>
          <ac:spMkLst>
            <pc:docMk/>
            <pc:sldMk cId="3381960229" sldId="458"/>
            <ac:spMk id="96" creationId="{B3B3622E-746C-49C2-8D80-3853C6029A91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97" creationId="{915DCE3C-A4F7-4328-9124-1AD29BF8D976}"/>
          </ac:spMkLst>
        </pc:spChg>
        <pc:spChg chg="mod">
          <ac:chgData name="Jason Y" userId="79bae93be9a3670b" providerId="LiveId" clId="{8F9D8906-0011-432C-9F12-80CDFF9FF646}" dt="2022-05-05T08:16:10.481" v="660" actId="1076"/>
          <ac:spMkLst>
            <pc:docMk/>
            <pc:sldMk cId="3381960229" sldId="458"/>
            <ac:spMk id="98" creationId="{5CC941A9-D46B-438C-BE8F-EAC86AA0ED5E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99" creationId="{57D87125-9A94-46FB-98E8-B46C4C2E28C3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100" creationId="{DAA90CC0-B775-4898-8692-79C86EF72832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101" creationId="{4E1901DD-8B71-4756-8975-C2FF670E6A9C}"/>
          </ac:spMkLst>
        </pc:spChg>
        <pc:spChg chg="mod">
          <ac:chgData name="Jason Y" userId="79bae93be9a3670b" providerId="LiveId" clId="{8F9D8906-0011-432C-9F12-80CDFF9FF646}" dt="2022-05-05T08:24:19.935" v="745" actId="208"/>
          <ac:spMkLst>
            <pc:docMk/>
            <pc:sldMk cId="3381960229" sldId="458"/>
            <ac:spMk id="102" creationId="{5FB9A5E6-F3D5-49C3-9B04-FFF2F76F7BFF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103" creationId="{77D6AE76-623C-4FFF-9357-9AD307C7EB9C}"/>
          </ac:spMkLst>
        </pc:spChg>
        <pc:spChg chg="mod">
          <ac:chgData name="Jason Y" userId="79bae93be9a3670b" providerId="LiveId" clId="{8F9D8906-0011-432C-9F12-80CDFF9FF646}" dt="2022-05-05T08:06:53.596" v="529"/>
          <ac:spMkLst>
            <pc:docMk/>
            <pc:sldMk cId="3381960229" sldId="458"/>
            <ac:spMk id="104" creationId="{AA52ED99-1108-4A0E-BB1E-078D031ADD0F}"/>
          </ac:spMkLst>
        </pc:spChg>
        <pc:spChg chg="add mod topLvl">
          <ac:chgData name="Jason Y" userId="79bae93be9a3670b" providerId="LiveId" clId="{8F9D8906-0011-432C-9F12-80CDFF9FF646}" dt="2022-05-07T06:36:13.387" v="940" actId="165"/>
          <ac:spMkLst>
            <pc:docMk/>
            <pc:sldMk cId="3381960229" sldId="458"/>
            <ac:spMk id="105" creationId="{29F186F5-2EFA-4F48-B910-ED33F9EDA78D}"/>
          </ac:spMkLst>
        </pc:spChg>
        <pc:spChg chg="add mod topLvl">
          <ac:chgData name="Jason Y" userId="79bae93be9a3670b" providerId="LiveId" clId="{8F9D8906-0011-432C-9F12-80CDFF9FF646}" dt="2022-05-07T06:36:13.387" v="940" actId="165"/>
          <ac:spMkLst>
            <pc:docMk/>
            <pc:sldMk cId="3381960229" sldId="458"/>
            <ac:spMk id="106" creationId="{7C52E284-B097-4282-8BF5-FBD062E203AF}"/>
          </ac:spMkLst>
        </pc:spChg>
        <pc:spChg chg="add mod">
          <ac:chgData name="Jason Y" userId="79bae93be9a3670b" providerId="LiveId" clId="{8F9D8906-0011-432C-9F12-80CDFF9FF646}" dt="2022-05-05T08:37:30.638" v="819" actId="164"/>
          <ac:spMkLst>
            <pc:docMk/>
            <pc:sldMk cId="3381960229" sldId="458"/>
            <ac:spMk id="107" creationId="{93255711-C6DF-4128-A188-0D548281DB7F}"/>
          </ac:spMkLst>
        </pc:spChg>
        <pc:spChg chg="add mod">
          <ac:chgData name="Jason Y" userId="79bae93be9a3670b" providerId="LiveId" clId="{8F9D8906-0011-432C-9F12-80CDFF9FF646}" dt="2022-05-05T08:37:30.638" v="819" actId="164"/>
          <ac:spMkLst>
            <pc:docMk/>
            <pc:sldMk cId="3381960229" sldId="458"/>
            <ac:spMk id="108" creationId="{D9B77639-718B-4A01-B34B-099A6C7DF043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0" creationId="{9CD3ADFE-A374-46BA-AF8D-EF65DF2E2669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1" creationId="{5B6F7BC0-294E-4B59-8683-4CBA735EFF3C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2" creationId="{E1E7A9AF-A0F3-4FA5-B565-96FC38B4320C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3" creationId="{79C38819-A597-43BC-A619-EC51F94C837E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4" creationId="{4D02EEB1-65AB-4EDA-90BD-D933E8742A12}"/>
          </ac:spMkLst>
        </pc:spChg>
        <pc:spChg chg="mod">
          <ac:chgData name="Jason Y" userId="79bae93be9a3670b" providerId="LiveId" clId="{8F9D8906-0011-432C-9F12-80CDFF9FF646}" dt="2022-05-07T06:37:48.476" v="949"/>
          <ac:spMkLst>
            <pc:docMk/>
            <pc:sldMk cId="3381960229" sldId="458"/>
            <ac:spMk id="114" creationId="{F380DBAC-A593-47B6-A50E-C861DB188780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5" creationId="{FDCD6CD8-CE5D-46DC-B312-C2531CA2D4D0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6" creationId="{97A4CA8F-3147-4F79-A995-9D1F9A0BA6E6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7" creationId="{6776F3D0-FA2B-4563-A5A1-5BC501DEAD21}"/>
          </ac:spMkLst>
        </pc:spChg>
        <pc:spChg chg="mod">
          <ac:chgData name="Jason Y" userId="79bae93be9a3670b" providerId="LiveId" clId="{8F9D8906-0011-432C-9F12-80CDFF9FF646}" dt="2022-05-07T06:38:09.451" v="952"/>
          <ac:spMkLst>
            <pc:docMk/>
            <pc:sldMk cId="3381960229" sldId="458"/>
            <ac:spMk id="117" creationId="{C18F5273-14C9-4F17-9DA6-0A941366574A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8" creationId="{DA762C06-040F-4EC3-8DDE-3D528368A9B2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19" creationId="{4343E1E1-ED43-42EB-8FFB-02ED42F2BDFC}"/>
          </ac:spMkLst>
        </pc:spChg>
        <pc:spChg chg="add mod">
          <ac:chgData name="Jason Y" userId="79bae93be9a3670b" providerId="LiveId" clId="{8F9D8906-0011-432C-9F12-80CDFF9FF646}" dt="2022-05-07T06:42:13.267" v="965" actId="1076"/>
          <ac:spMkLst>
            <pc:docMk/>
            <pc:sldMk cId="3381960229" sldId="458"/>
            <ac:spMk id="119" creationId="{AD46FAEA-32AB-467C-9E33-00064BCEB6D7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0" creationId="{22290F23-6904-4471-BB9B-0CC49699CA95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1" creationId="{9695DAB1-621C-4882-AD4D-8F10C6D39762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2" creationId="{1E68AE57-8CD6-4749-BD98-B1E0ACAAD94C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3" creationId="{ADED6437-B971-4982-999E-7BF2E8F9EE1D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4" creationId="{1DD3B28C-3B0C-4DD0-8057-3C28CCBFF4A5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5" creationId="{5C8F6285-D827-48F4-BB23-EE22FE1893B3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6" creationId="{AEDBD3A2-51FE-4941-9299-F174E323866A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7" creationId="{AB776E63-1629-4951-95C9-86783AD96934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8" creationId="{0E083596-2527-4DB0-860F-0C9145DBAF85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29" creationId="{6D0A81FA-2549-4E7E-BD06-A4ADF4721676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0" creationId="{7E5E756F-248B-489E-B171-C049343FDE9F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1" creationId="{B38EE4E2-ACC6-4148-B1CF-06B78D499BCF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2" creationId="{BC9F6A57-63F3-40B7-A49D-EAA7AD308D5F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3" creationId="{13CE0EB2-D10F-4FD2-83AA-11100BAA7306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4" creationId="{67316A0B-BDEE-44D1-911D-0FA3E010276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5" creationId="{CF1AF958-7F1C-491C-913A-78C6DF427E17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6" creationId="{4997A7BD-AA5E-4264-AFD7-2C0DECC1AAC4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7" creationId="{9F606346-8A9D-47A8-8741-000D4DBB9647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8" creationId="{B65ED878-D871-4307-BD31-C1FB396B2A9E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39" creationId="{F0E06609-DDD0-4662-BDC3-1BF0138702E9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0" creationId="{F42CFDCC-7D74-422A-BB7D-B912B69CD1D7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1" creationId="{DE910CB9-02B3-4EE0-96F9-0D54CE83CA17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2" creationId="{7F68D54E-9095-4C02-87FA-8CD0402F098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3" creationId="{ABD574D7-BA56-4373-B8F1-95ED88EF31FE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4" creationId="{24F9048C-457D-4E14-B801-23ECBDDB33B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5" creationId="{99F49931-2C9A-4BB0-9398-C1010F1E4C20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6" creationId="{137B2BA8-4814-457C-823F-75F77E1F8004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7" creationId="{351E4833-42FA-44DD-904F-878FB6540BE8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8" creationId="{C7D34783-3A96-40CC-ABAB-556FAEFE2D4A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49" creationId="{10BAAC14-2EBC-42B8-8F84-956AC7A5C38C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0" creationId="{7C50878D-2BDB-4F1B-9428-3FEE6664A88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1" creationId="{2D57E749-7704-4E0A-881C-4BF92CF7B753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2" creationId="{F93BC3E1-AD77-4246-B93E-4A01BC2F36E2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3" creationId="{8599E477-2CC0-41FA-88F7-8194B461E76B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4" creationId="{66BD4084-398F-4D0B-BE81-D7A5C9B0F544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5" creationId="{1343A834-446A-4CC2-889A-276A2BE2EABF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6" creationId="{E452B546-5B30-4B6A-9B2B-23F26BA1FD68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7" creationId="{8B126405-D9AA-46CE-9206-DA461BC7CD4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8" creationId="{411AA927-EBA0-4F70-812D-A26F995430C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59" creationId="{70E34BF4-7459-40F5-AADD-1518298D1C1C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0" creationId="{36999D6F-B343-45C0-B529-760DA8C2B958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1" creationId="{7A50B884-6A4B-4603-AC33-3EBE663B0C73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2" creationId="{8711CB54-7120-4E36-8566-DC422C0EBCA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3" creationId="{D11B1E70-9BDD-4190-A924-7C95A8C15A19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4" creationId="{DE5984AA-575F-4A31-84DE-5DB446DC6E09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5" creationId="{AFADF800-6512-4B24-8DC8-807128E4029C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6" creationId="{1D839D74-273B-4F5E-BF8F-6003D23E82EF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7" creationId="{485D7183-05D5-458A-8935-E983A80FB020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8" creationId="{521CAE13-97F0-4DA9-BE8F-9EB02BF567FE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69" creationId="{718640C7-0044-4DA6-82B5-2FFA5F8A3FCB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0" creationId="{859A8F3D-D5CD-49BB-BE00-4D986F73B55F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1" creationId="{F1461CC3-15AA-4500-B2CC-59D2C479D70D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2" creationId="{8ACA5492-7EDB-4393-9655-87436579CD2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3" creationId="{C881FCEE-D69D-4F20-8368-03650FBCAFC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4" creationId="{8CB08F76-5D14-47DB-82C2-1711D7791769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5" creationId="{B6CCDDCF-8C3C-4D79-ACB6-BC2EB945DB62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6" creationId="{AE9E2AE9-43E9-4702-BA80-7A44819BDE85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7" creationId="{08BD1E24-1595-4628-8B96-D289E4BC81AC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8" creationId="{02A1478C-EAF9-4D6E-A8ED-606871EEED9B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79" creationId="{9FE3811F-F9BB-474C-879D-3631CDE667B2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0" creationId="{C6545868-08D9-4117-AEE6-52B451E03377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1" creationId="{1820A5D6-9CE7-4332-ABA7-7171F2BC209F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2" creationId="{CAFD187D-3434-4455-A031-6ED0E221428B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3" creationId="{AA48CF40-FC91-4734-890F-6C66C4C9F7C1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4" creationId="{D80B5C24-AB50-4E74-B3B5-3101FB3B21CE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5" creationId="{34BC1FBD-DB75-47B5-B3FF-D24A3068A085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6" creationId="{D5D0C3F1-4D50-4F96-9938-7F50625D64C7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7" creationId="{384CAA6D-E73F-49B3-A14A-01EA130BC4C9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8" creationId="{419D0363-3C7F-475C-BCF6-D664590B6134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89" creationId="{32F91401-ECCD-4676-A1FC-879D3038F5D3}"/>
          </ac:spMkLst>
        </pc:spChg>
        <pc:spChg chg="mod">
          <ac:chgData name="Jason Y" userId="79bae93be9a3670b" providerId="LiveId" clId="{8F9D8906-0011-432C-9F12-80CDFF9FF646}" dt="2022-05-05T08:27:33.789" v="761"/>
          <ac:spMkLst>
            <pc:docMk/>
            <pc:sldMk cId="3381960229" sldId="458"/>
            <ac:spMk id="190" creationId="{A2E37714-4985-480A-9E5D-241FFC801328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192" creationId="{396C84A1-3845-41C6-A584-00CE676B618E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193" creationId="{2651F78E-00D8-4736-B892-0CEC773D387C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194" creationId="{F5CC7D78-90B6-42D3-B8A5-CACAD1307086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195" creationId="{44E9403A-541A-4035-B939-462A3D9DB94C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196" creationId="{AF9877A9-906C-429F-8436-6ED462D53707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197" creationId="{28CF7984-E3D1-48CB-A3BD-33EA130AAAA1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198" creationId="{DE79E7CB-ED69-4350-B015-2EE1B74CE067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199" creationId="{4C52C47B-6EFF-42C4-B0AD-75DA758870A1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00" creationId="{7BBB9FC0-1736-4F6D-9657-6900D48BAB31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01" creationId="{709E060B-8D2B-4AD1-9585-7F75434B5515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02" creationId="{BC110D96-19DC-4B89-8443-E4F0E33E56AB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03" creationId="{C8974D75-1F73-41CC-B5BB-A6F3CD507DD3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04" creationId="{C2B3DAEA-DB97-4007-9B2D-A2F666484E79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05" creationId="{7C3CD6AB-E381-4879-BA6C-BD12337111EC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06" creationId="{266FFA6C-B0B5-4CA9-A172-12049AC27C26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07" creationId="{B350F6B5-DDED-48DD-831F-45CD534872E1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08" creationId="{5337A2B7-311E-44D5-B17B-3BEE1CCB80A0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09" creationId="{A342816B-C377-4C62-9A26-C281E2FAC0E0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0" creationId="{D2E050A7-F933-4C03-AC1B-7841D43864B5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1" creationId="{27E06BEB-CB4F-4E0F-B04E-AFDE6F3029FE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2" creationId="{38DE1A9D-C6F0-48C8-B2DC-CDE0DD8CFED2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3" creationId="{2C0C5F72-3CCE-47BE-8501-F81D847577FC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4" creationId="{1BD81520-0663-446B-A702-B977D097A049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5" creationId="{9A1EDE27-FBAD-4007-8FE8-338FBFFFC89E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6" creationId="{232FDF15-7257-424C-BBA3-AAF396B36817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7" creationId="{58B89FE0-E9CC-4ADB-95CB-FC29B9155AC5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8" creationId="{1DA7D5E1-81BD-42C3-A708-7F389B067628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19" creationId="{01EC4E6A-CF07-4EC6-B1CB-18DD852B912F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0" creationId="{B157CF2E-8591-4425-AABE-C3D6AC01A17E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1" creationId="{D130D2F2-C731-4DE7-89AE-5CC27F5D5CF1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2" creationId="{E3B385B8-AE32-425E-93CB-EBF97685E5F1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3" creationId="{65B83A7D-CF61-469B-A0E1-048812C9F949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4" creationId="{C41549E3-AB36-425B-B408-E804B7C2DD63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5" creationId="{81BF9C4A-19C4-4A6F-9F07-E4D6968B798F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6" creationId="{A4444E93-37EA-4F59-9200-C9919A84C4F9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7" creationId="{78DD4AE3-77FA-48B6-8028-F1BE5BE8D4DB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8" creationId="{AC99C527-2B7A-4FC5-8665-EB18796B25D9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29" creationId="{FD4C36C9-391D-4C8A-9360-DC6EE1E6D086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30" creationId="{1EFE4112-D0FB-4396-A103-B222617007FB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31" creationId="{CB9EF93C-92E7-4898-8E08-24F77DB6424B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32" creationId="{BAA4ECB6-CE36-4BDE-B2B5-63308DFD136C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33" creationId="{71FC1910-041D-4D67-AC87-C03F6E22CD5F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34" creationId="{61C7D592-B642-4CA8-B5E7-9F917828899C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35" creationId="{FEDFD5A7-ACCD-4ED7-B920-F1DBB670A2DF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36" creationId="{C83CEF31-0782-46AE-8299-9B786056876D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37" creationId="{FBA9B932-6345-4C79-BAD5-DD1D46BEDCF5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38" creationId="{5E48CBE9-FF44-4B24-8187-0601C8E90E46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39" creationId="{AEDFE665-1F71-46D1-9375-324789DB59A1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0" creationId="{52FADBEE-0DC4-4294-B6C9-44CC2FB4CC9A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1" creationId="{C69CF0CE-81C8-4A64-9669-7825EE5E792E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2" creationId="{821AC4C7-BA78-4F83-8E40-17A5C8E2D275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3" creationId="{A189371E-E214-49B6-AC89-E03253B838B3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4" creationId="{89908368-D45B-4F4B-B4C2-070492C77A8C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5" creationId="{826467A1-AFFC-41AC-ADA2-38089895CFE2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6" creationId="{F82629CE-303C-41DF-9288-C030A466EA12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7" creationId="{AE6128A6-2CC4-4959-88C8-D07402E73CCC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8" creationId="{F3B793FD-A8DB-4FF1-942F-4FC81C839E24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49" creationId="{F160B567-2DAA-474A-ADA2-658840ABAEEC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50" creationId="{E7B3375A-3086-45AB-AA67-BE19988E63F4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51" creationId="{29E3E70E-A70F-4D0E-9F5C-0936A7E1358F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52" creationId="{2AF014D7-CF04-4AB4-870F-1F897ECEA7F2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53" creationId="{F73EE9D9-004E-42CE-9B15-8BA9642E739C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54" creationId="{44079E2F-0C7C-40FF-A8AA-E4CD6661932E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55" creationId="{9A6408E4-3BE5-4D43-B970-E7C6686965FC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56" creationId="{8EA8E344-E22D-4503-A072-8EF1C90E05F9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57" creationId="{E7062B66-96CC-4C77-8B0F-6CD59859A6AE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58" creationId="{6A17AFE3-3315-4964-A8D7-DC2936F21D4A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59" creationId="{DE58C221-D010-4B26-9B7A-529C01B634CB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60" creationId="{E5D2D04F-F457-4EE3-8A4F-9246464041D9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61" creationId="{1584AE5D-B84E-4C67-8B6F-064CDEF6C1A0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62" creationId="{49A78003-B579-405C-9823-3A02FC305515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63" creationId="{7F5B2481-6C27-41C2-BE74-1842B775F0A0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64" creationId="{C497DBAF-6EA3-4F25-AD6A-9537C7AB3ECB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65" creationId="{8B79717A-5990-4D2A-905A-5FCAC458EC2F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66" creationId="{BB31773B-490A-485C-A1FD-833C244D1DB3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67" creationId="{3CBF7880-85BD-4E52-BBDF-D73E611167AA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68" creationId="{C11E9CDF-2F30-4944-92F2-C4BADE07BEBC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69" creationId="{8E692B06-E3CE-4CE6-A59E-CE5EEA4A571C}"/>
          </ac:spMkLst>
        </pc:spChg>
        <pc:spChg chg="mod topLvl">
          <ac:chgData name="Jason Y" userId="79bae93be9a3670b" providerId="LiveId" clId="{8F9D8906-0011-432C-9F12-80CDFF9FF646}" dt="2022-05-05T08:38:47.663" v="823" actId="164"/>
          <ac:spMkLst>
            <pc:docMk/>
            <pc:sldMk cId="3381960229" sldId="458"/>
            <ac:spMk id="270" creationId="{FFE00008-2E7D-4828-B038-486750207104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71" creationId="{9C971BC9-A5B1-497B-B2FD-004C5E045029}"/>
          </ac:spMkLst>
        </pc:spChg>
        <pc:spChg chg="mod topLvl">
          <ac:chgData name="Jason Y" userId="79bae93be9a3670b" providerId="LiveId" clId="{8F9D8906-0011-432C-9F12-80CDFF9FF646}" dt="2022-05-05T08:30:06.822" v="772" actId="164"/>
          <ac:spMkLst>
            <pc:docMk/>
            <pc:sldMk cId="3381960229" sldId="458"/>
            <ac:spMk id="272" creationId="{D432F7CC-EEF4-41C3-8B37-F31FF7A3916C}"/>
          </ac:spMkLst>
        </pc:spChg>
        <pc:spChg chg="add mod">
          <ac:chgData name="Jason Y" userId="79bae93be9a3670b" providerId="LiveId" clId="{8F9D8906-0011-432C-9F12-80CDFF9FF646}" dt="2022-05-05T08:37:30.638" v="819" actId="164"/>
          <ac:spMkLst>
            <pc:docMk/>
            <pc:sldMk cId="3381960229" sldId="458"/>
            <ac:spMk id="275" creationId="{EF2FAA64-9F16-4BE6-94C5-0B811D4A1921}"/>
          </ac:spMkLst>
        </pc:spChg>
        <pc:spChg chg="add mod">
          <ac:chgData name="Jason Y" userId="79bae93be9a3670b" providerId="LiveId" clId="{8F9D8906-0011-432C-9F12-80CDFF9FF646}" dt="2022-05-05T08:37:30.638" v="819" actId="164"/>
          <ac:spMkLst>
            <pc:docMk/>
            <pc:sldMk cId="3381960229" sldId="458"/>
            <ac:spMk id="276" creationId="{524CCC49-4AC0-4A83-B4F2-ECCA488E4DBA}"/>
          </ac:spMkLst>
        </pc:spChg>
        <pc:spChg chg="mod">
          <ac:chgData name="Jason Y" userId="79bae93be9a3670b" providerId="LiveId" clId="{8F9D8906-0011-432C-9F12-80CDFF9FF646}" dt="2022-05-05T08:47:16.127" v="841"/>
          <ac:spMkLst>
            <pc:docMk/>
            <pc:sldMk cId="3381960229" sldId="458"/>
            <ac:spMk id="284" creationId="{B1D94750-A235-4AEA-AE30-6CBD4AB06399}"/>
          </ac:spMkLst>
        </pc:spChg>
        <pc:spChg chg="mod">
          <ac:chgData name="Jason Y" userId="79bae93be9a3670b" providerId="LiveId" clId="{8F9D8906-0011-432C-9F12-80CDFF9FF646}" dt="2022-05-05T08:47:18.265" v="842"/>
          <ac:spMkLst>
            <pc:docMk/>
            <pc:sldMk cId="3381960229" sldId="458"/>
            <ac:spMk id="287" creationId="{638A06AC-AF65-4A96-AE97-02D924DCBFDA}"/>
          </ac:spMkLst>
        </pc:spChg>
        <pc:spChg chg="add mod">
          <ac:chgData name="Jason Y" userId="79bae93be9a3670b" providerId="LiveId" clId="{8F9D8906-0011-432C-9F12-80CDFF9FF646}" dt="2022-05-07T06:41:39.476" v="960" actId="1076"/>
          <ac:spMkLst>
            <pc:docMk/>
            <pc:sldMk cId="3381960229" sldId="458"/>
            <ac:spMk id="289" creationId="{22726EA3-D4EF-42E7-B238-C53781F20D95}"/>
          </ac:spMkLst>
        </pc:spChg>
        <pc:grpChg chg="add mod">
          <ac:chgData name="Jason Y" userId="79bae93be9a3670b" providerId="LiveId" clId="{8F9D8906-0011-432C-9F12-80CDFF9FF646}" dt="2022-05-07T06:40:41.522" v="956" actId="1076"/>
          <ac:grpSpMkLst>
            <pc:docMk/>
            <pc:sldMk cId="3381960229" sldId="458"/>
            <ac:grpSpMk id="15" creationId="{D2C3B166-7390-4111-AD66-D732D38C01D3}"/>
          </ac:grpSpMkLst>
        </pc:grpChg>
        <pc:grpChg chg="add mod">
          <ac:chgData name="Jason Y" userId="79bae93be9a3670b" providerId="LiveId" clId="{8F9D8906-0011-432C-9F12-80CDFF9FF646}" dt="2022-05-07T06:40:41.522" v="956" actId="1076"/>
          <ac:grpSpMkLst>
            <pc:docMk/>
            <pc:sldMk cId="3381960229" sldId="458"/>
            <ac:grpSpMk id="17" creationId="{CDFC23FC-FC25-4D5A-AAA0-4C61E3353340}"/>
          </ac:grpSpMkLst>
        </pc:grpChg>
        <pc:grpChg chg="add del mod">
          <ac:chgData name="Jason Y" userId="79bae93be9a3670b" providerId="LiveId" clId="{8F9D8906-0011-432C-9F12-80CDFF9FF646}" dt="2022-05-05T08:27:42.567" v="766" actId="478"/>
          <ac:grpSpMkLst>
            <pc:docMk/>
            <pc:sldMk cId="3381960229" sldId="458"/>
            <ac:grpSpMk id="23" creationId="{8823AAF4-D6CA-4B96-87CD-676CFFCB0BCF}"/>
          </ac:grpSpMkLst>
        </pc:grpChg>
        <pc:grpChg chg="add del mod">
          <ac:chgData name="Jason Y" userId="79bae93be9a3670b" providerId="LiveId" clId="{8F9D8906-0011-432C-9F12-80CDFF9FF646}" dt="2022-05-05T08:27:39.669" v="764"/>
          <ac:grpSpMkLst>
            <pc:docMk/>
            <pc:sldMk cId="3381960229" sldId="458"/>
            <ac:grpSpMk id="109" creationId="{28ACD66B-391F-44A3-9CA8-71B3C742A404}"/>
          </ac:grpSpMkLst>
        </pc:grpChg>
        <pc:grpChg chg="add mod">
          <ac:chgData name="Jason Y" userId="79bae93be9a3670b" providerId="LiveId" clId="{8F9D8906-0011-432C-9F12-80CDFF9FF646}" dt="2022-05-07T06:41:39.476" v="960" actId="1076"/>
          <ac:grpSpMkLst>
            <pc:docMk/>
            <pc:sldMk cId="3381960229" sldId="458"/>
            <ac:grpSpMk id="112" creationId="{BCE53C1D-C90A-460C-942C-E655F762ABE8}"/>
          </ac:grpSpMkLst>
        </pc:grpChg>
        <pc:grpChg chg="add mod">
          <ac:chgData name="Jason Y" userId="79bae93be9a3670b" providerId="LiveId" clId="{8F9D8906-0011-432C-9F12-80CDFF9FF646}" dt="2022-05-07T06:41:39.476" v="960" actId="1076"/>
          <ac:grpSpMkLst>
            <pc:docMk/>
            <pc:sldMk cId="3381960229" sldId="458"/>
            <ac:grpSpMk id="115" creationId="{8069564A-49F1-4DE6-837E-227CD8C3A221}"/>
          </ac:grpSpMkLst>
        </pc:grpChg>
        <pc:grpChg chg="add del mod">
          <ac:chgData name="Jason Y" userId="79bae93be9a3670b" providerId="LiveId" clId="{8F9D8906-0011-432C-9F12-80CDFF9FF646}" dt="2022-05-05T08:28:28.260" v="771" actId="165"/>
          <ac:grpSpMkLst>
            <pc:docMk/>
            <pc:sldMk cId="3381960229" sldId="458"/>
            <ac:grpSpMk id="191" creationId="{47F28A3F-9F81-4C79-B36E-A5467D0D9460}"/>
          </ac:grpSpMkLst>
        </pc:grpChg>
        <pc:grpChg chg="add mod">
          <ac:chgData name="Jason Y" userId="79bae93be9a3670b" providerId="LiveId" clId="{8F9D8906-0011-432C-9F12-80CDFF9FF646}" dt="2022-05-07T06:41:39.476" v="960" actId="1076"/>
          <ac:grpSpMkLst>
            <pc:docMk/>
            <pc:sldMk cId="3381960229" sldId="458"/>
            <ac:grpSpMk id="273" creationId="{423523F0-922D-4660-83B2-66D765D9FC4B}"/>
          </ac:grpSpMkLst>
        </pc:grpChg>
        <pc:grpChg chg="add mod">
          <ac:chgData name="Jason Y" userId="79bae93be9a3670b" providerId="LiveId" clId="{8F9D8906-0011-432C-9F12-80CDFF9FF646}" dt="2022-05-07T06:41:39.476" v="960" actId="1076"/>
          <ac:grpSpMkLst>
            <pc:docMk/>
            <pc:sldMk cId="3381960229" sldId="458"/>
            <ac:grpSpMk id="277" creationId="{D1FCE2E9-E689-45BF-A0C5-5BBD3621991A}"/>
          </ac:grpSpMkLst>
        </pc:grpChg>
        <pc:grpChg chg="add del mod">
          <ac:chgData name="Jason Y" userId="79bae93be9a3670b" providerId="LiveId" clId="{8F9D8906-0011-432C-9F12-80CDFF9FF646}" dt="2022-05-05T08:39:01.304" v="824" actId="165"/>
          <ac:grpSpMkLst>
            <pc:docMk/>
            <pc:sldMk cId="3381960229" sldId="458"/>
            <ac:grpSpMk id="278" creationId="{51B4A4D2-D92A-4829-9E17-5E7CBBE1C46C}"/>
          </ac:grpSpMkLst>
        </pc:grpChg>
        <pc:grpChg chg="add mod">
          <ac:chgData name="Jason Y" userId="79bae93be9a3670b" providerId="LiveId" clId="{8F9D8906-0011-432C-9F12-80CDFF9FF646}" dt="2022-05-07T06:41:39.476" v="960" actId="1076"/>
          <ac:grpSpMkLst>
            <pc:docMk/>
            <pc:sldMk cId="3381960229" sldId="458"/>
            <ac:grpSpMk id="279" creationId="{4F627C07-7621-4943-B2EF-90028E4FF65E}"/>
          </ac:grpSpMkLst>
        </pc:grpChg>
        <pc:grpChg chg="add mod topLvl">
          <ac:chgData name="Jason Y" userId="79bae93be9a3670b" providerId="LiveId" clId="{8F9D8906-0011-432C-9F12-80CDFF9FF646}" dt="2022-05-07T06:41:39.476" v="960" actId="1076"/>
          <ac:grpSpMkLst>
            <pc:docMk/>
            <pc:sldMk cId="3381960229" sldId="458"/>
            <ac:grpSpMk id="280" creationId="{04A0F9A1-A96C-4D79-9BC7-5AD8A40537BD}"/>
          </ac:grpSpMkLst>
        </pc:grpChg>
        <pc:grpChg chg="add mod topLvl">
          <ac:chgData name="Jason Y" userId="79bae93be9a3670b" providerId="LiveId" clId="{8F9D8906-0011-432C-9F12-80CDFF9FF646}" dt="2022-05-07T06:41:39.476" v="960" actId="1076"/>
          <ac:grpSpMkLst>
            <pc:docMk/>
            <pc:sldMk cId="3381960229" sldId="458"/>
            <ac:grpSpMk id="281" creationId="{0B15CE96-630A-4472-A81F-7AEB9BCB939B}"/>
          </ac:grpSpMkLst>
        </pc:grpChg>
        <pc:grpChg chg="add del mod">
          <ac:chgData name="Jason Y" userId="79bae93be9a3670b" providerId="LiveId" clId="{8F9D8906-0011-432C-9F12-80CDFF9FF646}" dt="2022-05-05T09:00:55.289" v="905" actId="478"/>
          <ac:grpSpMkLst>
            <pc:docMk/>
            <pc:sldMk cId="3381960229" sldId="458"/>
            <ac:grpSpMk id="282" creationId="{8FF4CB76-E091-480C-B1D8-2ED24CC4D7F2}"/>
          </ac:grpSpMkLst>
        </pc:grpChg>
        <pc:grpChg chg="add del mod">
          <ac:chgData name="Jason Y" userId="79bae93be9a3670b" providerId="LiveId" clId="{8F9D8906-0011-432C-9F12-80CDFF9FF646}" dt="2022-05-05T09:00:56.301" v="906" actId="478"/>
          <ac:grpSpMkLst>
            <pc:docMk/>
            <pc:sldMk cId="3381960229" sldId="458"/>
            <ac:grpSpMk id="285" creationId="{06FABF6D-C5BE-4D63-B33A-54328EA6DB12}"/>
          </ac:grpSpMkLst>
        </pc:grpChg>
        <pc:grpChg chg="add del mod">
          <ac:chgData name="Jason Y" userId="79bae93be9a3670b" providerId="LiveId" clId="{8F9D8906-0011-432C-9F12-80CDFF9FF646}" dt="2022-05-07T06:36:13.387" v="940" actId="165"/>
          <ac:grpSpMkLst>
            <pc:docMk/>
            <pc:sldMk cId="3381960229" sldId="458"/>
            <ac:grpSpMk id="288" creationId="{7C88DF71-AF47-4E59-84DD-12818C15C6FF}"/>
          </ac:grpSpMkLst>
        </pc:grpChg>
        <pc:picChg chg="add mod modCrop">
          <ac:chgData name="Jason Y" userId="79bae93be9a3670b" providerId="LiveId" clId="{8F9D8906-0011-432C-9F12-80CDFF9FF646}" dt="2022-05-07T06:40:41.522" v="956" actId="1076"/>
          <ac:picMkLst>
            <pc:docMk/>
            <pc:sldMk cId="3381960229" sldId="458"/>
            <ac:picMk id="5" creationId="{39E8AC83-8E4A-4A33-B246-46156A9AA759}"/>
          </ac:picMkLst>
        </pc:picChg>
        <pc:picChg chg="add mod modCrop">
          <ac:chgData name="Jason Y" userId="79bae93be9a3670b" providerId="LiveId" clId="{8F9D8906-0011-432C-9F12-80CDFF9FF646}" dt="2022-05-05T07:45:04.806" v="398" actId="164"/>
          <ac:picMkLst>
            <pc:docMk/>
            <pc:sldMk cId="3381960229" sldId="458"/>
            <ac:picMk id="10" creationId="{8CF59C6E-8370-4728-8F21-B91EF00440A8}"/>
          </ac:picMkLst>
        </pc:picChg>
        <pc:picChg chg="add mod modCrop">
          <ac:chgData name="Jason Y" userId="79bae93be9a3670b" providerId="LiveId" clId="{8F9D8906-0011-432C-9F12-80CDFF9FF646}" dt="2022-05-07T06:40:41.522" v="956" actId="1076"/>
          <ac:picMkLst>
            <pc:docMk/>
            <pc:sldMk cId="3381960229" sldId="458"/>
            <ac:picMk id="12" creationId="{C73E0F67-10CE-4613-8BF8-DADC10839973}"/>
          </ac:picMkLst>
        </pc:picChg>
        <pc:picChg chg="mod">
          <ac:chgData name="Jason Y" userId="79bae93be9a3670b" providerId="LiveId" clId="{8F9D8906-0011-432C-9F12-80CDFF9FF646}" dt="2022-05-05T07:58:09.348" v="442"/>
          <ac:picMkLst>
            <pc:docMk/>
            <pc:sldMk cId="3381960229" sldId="458"/>
            <ac:picMk id="18" creationId="{2AA197E4-1964-4E7F-8742-7DB0B2CA8D0F}"/>
          </ac:picMkLst>
        </pc:picChg>
        <pc:picChg chg="add mod topLvl">
          <ac:chgData name="Jason Y" userId="79bae93be9a3670b" providerId="LiveId" clId="{8F9D8906-0011-432C-9F12-80CDFF9FF646}" dt="2022-05-07T06:36:13.387" v="940" actId="165"/>
          <ac:picMkLst>
            <pc:docMk/>
            <pc:sldMk cId="3381960229" sldId="458"/>
            <ac:picMk id="21" creationId="{51CFD099-F743-4F07-939B-9F291631D596}"/>
          </ac:picMkLst>
        </pc:picChg>
        <pc:picChg chg="add mod topLvl">
          <ac:chgData name="Jason Y" userId="79bae93be9a3670b" providerId="LiveId" clId="{8F9D8906-0011-432C-9F12-80CDFF9FF646}" dt="2022-05-07T06:36:13.387" v="940" actId="165"/>
          <ac:picMkLst>
            <pc:docMk/>
            <pc:sldMk cId="3381960229" sldId="458"/>
            <ac:picMk id="22" creationId="{7CAB86FC-58CB-455B-A621-30DD15518D45}"/>
          </ac:picMkLst>
        </pc:picChg>
        <pc:picChg chg="mod">
          <ac:chgData name="Jason Y" userId="79bae93be9a3670b" providerId="LiveId" clId="{8F9D8906-0011-432C-9F12-80CDFF9FF646}" dt="2022-05-07T06:37:48.476" v="949"/>
          <ac:picMkLst>
            <pc:docMk/>
            <pc:sldMk cId="3381960229" sldId="458"/>
            <ac:picMk id="113" creationId="{169BA153-1EF6-498D-B0AF-DAF0CD3B488B}"/>
          </ac:picMkLst>
        </pc:picChg>
        <pc:picChg chg="mod">
          <ac:chgData name="Jason Y" userId="79bae93be9a3670b" providerId="LiveId" clId="{8F9D8906-0011-432C-9F12-80CDFF9FF646}" dt="2022-05-07T06:38:09.451" v="952"/>
          <ac:picMkLst>
            <pc:docMk/>
            <pc:sldMk cId="3381960229" sldId="458"/>
            <ac:picMk id="116" creationId="{6DB615CF-3FA2-496F-9DD5-3F49899D69AB}"/>
          </ac:picMkLst>
        </pc:picChg>
        <pc:picChg chg="mod">
          <ac:chgData name="Jason Y" userId="79bae93be9a3670b" providerId="LiveId" clId="{8F9D8906-0011-432C-9F12-80CDFF9FF646}" dt="2022-05-05T08:47:16.127" v="841"/>
          <ac:picMkLst>
            <pc:docMk/>
            <pc:sldMk cId="3381960229" sldId="458"/>
            <ac:picMk id="283" creationId="{DAF1C6B0-7F73-48DA-90EC-D04376A58562}"/>
          </ac:picMkLst>
        </pc:picChg>
        <pc:picChg chg="mod">
          <ac:chgData name="Jason Y" userId="79bae93be9a3670b" providerId="LiveId" clId="{8F9D8906-0011-432C-9F12-80CDFF9FF646}" dt="2022-05-05T08:47:18.265" v="842"/>
          <ac:picMkLst>
            <pc:docMk/>
            <pc:sldMk cId="3381960229" sldId="458"/>
            <ac:picMk id="286" creationId="{1396E357-EBDC-458D-9D8F-298C1EB3C042}"/>
          </ac:picMkLst>
        </pc:picChg>
      </pc:sldChg>
      <pc:sldChg chg="delSp modSp add mod modAnim">
        <pc:chgData name="Jason Y" userId="79bae93be9a3670b" providerId="LiveId" clId="{8F9D8906-0011-432C-9F12-80CDFF9FF646}" dt="2022-05-07T07:01:06.252" v="1091"/>
        <pc:sldMkLst>
          <pc:docMk/>
          <pc:sldMk cId="1536851470" sldId="459"/>
        </pc:sldMkLst>
        <pc:spChg chg="mod">
          <ac:chgData name="Jason Y" userId="79bae93be9a3670b" providerId="LiveId" clId="{8F9D8906-0011-432C-9F12-80CDFF9FF646}" dt="2022-05-05T07:27:30.524" v="235" actId="255"/>
          <ac:spMkLst>
            <pc:docMk/>
            <pc:sldMk cId="1536851470" sldId="459"/>
            <ac:spMk id="3" creationId="{00000000-0000-0000-0000-000000000000}"/>
          </ac:spMkLst>
        </pc:spChg>
        <pc:spChg chg="mod">
          <ac:chgData name="Jason Y" userId="79bae93be9a3670b" providerId="LiveId" clId="{8F9D8906-0011-432C-9F12-80CDFF9FF646}" dt="2022-05-05T07:26:11.028" v="209" actId="20577"/>
          <ac:spMkLst>
            <pc:docMk/>
            <pc:sldMk cId="1536851470" sldId="459"/>
            <ac:spMk id="6" creationId="{82BE2CB6-6FF6-48B0-8FE2-BE1E23628730}"/>
          </ac:spMkLst>
        </pc:spChg>
        <pc:picChg chg="del">
          <ac:chgData name="Jason Y" userId="79bae93be9a3670b" providerId="LiveId" clId="{8F9D8906-0011-432C-9F12-80CDFF9FF646}" dt="2022-05-05T07:21:06.011" v="200" actId="478"/>
          <ac:picMkLst>
            <pc:docMk/>
            <pc:sldMk cId="1536851470" sldId="459"/>
            <ac:picMk id="4" creationId="{AA3BB85A-C5BB-42BD-B529-F9AE92315FDD}"/>
          </ac:picMkLst>
        </pc:picChg>
      </pc:sldChg>
      <pc:sldChg chg="addSp delSp modSp add modAnim">
        <pc:chgData name="Jason Y" userId="79bae93be9a3670b" providerId="LiveId" clId="{8F9D8906-0011-432C-9F12-80CDFF9FF646}" dt="2022-05-07T08:43:51.098" v="1693"/>
        <pc:sldMkLst>
          <pc:docMk/>
          <pc:sldMk cId="2879067231" sldId="460"/>
        </pc:sldMkLst>
        <pc:spChg chg="mod">
          <ac:chgData name="Jason Y" userId="79bae93be9a3670b" providerId="LiveId" clId="{8F9D8906-0011-432C-9F12-80CDFF9FF646}" dt="2022-05-07T06:59:31.704" v="1089" actId="207"/>
          <ac:spMkLst>
            <pc:docMk/>
            <pc:sldMk cId="2879067231" sldId="460"/>
            <ac:spMk id="6" creationId="{82BE2CB6-6FF6-48B0-8FE2-BE1E23628730}"/>
          </ac:spMkLst>
        </pc:spChg>
        <pc:graphicFrameChg chg="add del mod">
          <ac:chgData name="Jason Y" userId="79bae93be9a3670b" providerId="LiveId" clId="{8F9D8906-0011-432C-9F12-80CDFF9FF646}" dt="2022-05-07T08:43:51.098" v="1693"/>
          <ac:graphicFrameMkLst>
            <pc:docMk/>
            <pc:sldMk cId="2879067231" sldId="460"/>
            <ac:graphicFrameMk id="4" creationId="{B7B4237C-561F-4998-BBB8-9AC43B000FE3}"/>
          </ac:graphicFrameMkLst>
        </pc:graphicFrameChg>
      </pc:sldChg>
      <pc:sldChg chg="addSp delSp modSp add del mod">
        <pc:chgData name="Jason Y" userId="79bae93be9a3670b" providerId="LiveId" clId="{8F9D8906-0011-432C-9F12-80CDFF9FF646}" dt="2022-05-07T08:44:51.584" v="1709" actId="1076"/>
        <pc:sldMkLst>
          <pc:docMk/>
          <pc:sldMk cId="2719132060" sldId="461"/>
        </pc:sldMkLst>
        <pc:grpChg chg="del">
          <ac:chgData name="Jason Y" userId="79bae93be9a3670b" providerId="LiveId" clId="{8F9D8906-0011-432C-9F12-80CDFF9FF646}" dt="2022-05-07T07:27:46.836" v="1439" actId="478"/>
          <ac:grpSpMkLst>
            <pc:docMk/>
            <pc:sldMk cId="2719132060" sldId="461"/>
            <ac:grpSpMk id="2" creationId="{D7D02DFE-523A-471A-938E-03BFF66C3D95}"/>
          </ac:grpSpMkLst>
        </pc:grpChg>
        <pc:graphicFrameChg chg="add del mod">
          <ac:chgData name="Jason Y" userId="79bae93be9a3670b" providerId="LiveId" clId="{8F9D8906-0011-432C-9F12-80CDFF9FF646}" dt="2022-05-07T08:39:23.961" v="1626" actId="21"/>
          <ac:graphicFrameMkLst>
            <pc:docMk/>
            <pc:sldMk cId="2719132060" sldId="461"/>
            <ac:graphicFrameMk id="16" creationId="{310A201E-87F2-470C-8404-10F8ED3F0547}"/>
          </ac:graphicFrameMkLst>
        </pc:graphicFrameChg>
        <pc:graphicFrameChg chg="add del mod">
          <ac:chgData name="Jason Y" userId="79bae93be9a3670b" providerId="LiveId" clId="{8F9D8906-0011-432C-9F12-80CDFF9FF646}" dt="2022-05-07T08:43:47.936" v="1691" actId="21"/>
          <ac:graphicFrameMkLst>
            <pc:docMk/>
            <pc:sldMk cId="2719132060" sldId="461"/>
            <ac:graphicFrameMk id="17" creationId="{9CAF8EAF-D7B5-43E1-B30A-1D4198DBA458}"/>
          </ac:graphicFrameMkLst>
        </pc:graphicFrameChg>
        <pc:graphicFrameChg chg="add del mod">
          <ac:chgData name="Jason Y" userId="79bae93be9a3670b" providerId="LiveId" clId="{8F9D8906-0011-432C-9F12-80CDFF9FF646}" dt="2022-05-07T08:23:41.407" v="1447"/>
          <ac:graphicFrameMkLst>
            <pc:docMk/>
            <pc:sldMk cId="2719132060" sldId="461"/>
            <ac:graphicFrameMk id="18" creationId="{EC978AF9-A583-42F9-AACE-E265DD88198D}"/>
          </ac:graphicFrameMkLst>
        </pc:graphicFrameChg>
        <pc:graphicFrameChg chg="add mod">
          <ac:chgData name="Jason Y" userId="79bae93be9a3670b" providerId="LiveId" clId="{8F9D8906-0011-432C-9F12-80CDFF9FF646}" dt="2022-05-07T08:44:51.584" v="1709" actId="1076"/>
          <ac:graphicFrameMkLst>
            <pc:docMk/>
            <pc:sldMk cId="2719132060" sldId="461"/>
            <ac:graphicFrameMk id="19" creationId="{37BD575C-5E3A-4629-BF9E-7C59F91BF4B4}"/>
          </ac:graphicFrameMkLst>
        </pc:graphicFrameChg>
        <pc:graphicFrameChg chg="add mod">
          <ac:chgData name="Jason Y" userId="79bae93be9a3670b" providerId="LiveId" clId="{8F9D8906-0011-432C-9F12-80CDFF9FF646}" dt="2022-05-07T08:44:20.520" v="1706" actId="1076"/>
          <ac:graphicFrameMkLst>
            <pc:docMk/>
            <pc:sldMk cId="2719132060" sldId="461"/>
            <ac:graphicFrameMk id="20" creationId="{7B8503C8-5B32-42B2-8202-29B8AD6DAAC3}"/>
          </ac:graphicFrameMkLst>
        </pc:graphicFrameChg>
        <pc:picChg chg="del">
          <ac:chgData name="Jason Y" userId="79bae93be9a3670b" providerId="LiveId" clId="{8F9D8906-0011-432C-9F12-80CDFF9FF646}" dt="2022-05-07T07:27:46.046" v="1438" actId="478"/>
          <ac:picMkLst>
            <pc:docMk/>
            <pc:sldMk cId="2719132060" sldId="461"/>
            <ac:picMk id="22" creationId="{387B9C25-C7C0-4B28-AA25-D67660443F0E}"/>
          </ac:picMkLst>
        </pc:picChg>
      </pc:sldChg>
      <pc:sldChg chg="addSp delSp modSp add mod">
        <pc:chgData name="Jason Y" userId="79bae93be9a3670b" providerId="LiveId" clId="{8F9D8906-0011-432C-9F12-80CDFF9FF646}" dt="2022-05-07T08:45:47.275" v="1717" actId="1076"/>
        <pc:sldMkLst>
          <pc:docMk/>
          <pc:sldMk cId="1547435600" sldId="462"/>
        </pc:sldMkLst>
        <pc:spChg chg="mod">
          <ac:chgData name="Jason Y" userId="79bae93be9a3670b" providerId="LiveId" clId="{8F9D8906-0011-432C-9F12-80CDFF9FF646}" dt="2022-05-07T08:23:26.020" v="1443" actId="20577"/>
          <ac:spMkLst>
            <pc:docMk/>
            <pc:sldMk cId="1547435600" sldId="462"/>
            <ac:spMk id="3" creationId="{621ADC8B-A848-49FE-859A-B98126E46FAC}"/>
          </ac:spMkLst>
        </pc:spChg>
        <pc:graphicFrameChg chg="add del mod">
          <ac:chgData name="Jason Y" userId="79bae93be9a3670b" providerId="LiveId" clId="{8F9D8906-0011-432C-9F12-80CDFF9FF646}" dt="2022-05-07T08:45:16.969" v="1710" actId="21"/>
          <ac:graphicFrameMkLst>
            <pc:docMk/>
            <pc:sldMk cId="1547435600" sldId="462"/>
            <ac:graphicFrameMk id="7" creationId="{296EA27C-61CC-4CB3-8BD9-3F791477A692}"/>
          </ac:graphicFrameMkLst>
        </pc:graphicFrameChg>
        <pc:graphicFrameChg chg="add mod">
          <ac:chgData name="Jason Y" userId="79bae93be9a3670b" providerId="LiveId" clId="{8F9D8906-0011-432C-9F12-80CDFF9FF646}" dt="2022-05-07T08:45:34.795" v="1715" actId="1076"/>
          <ac:graphicFrameMkLst>
            <pc:docMk/>
            <pc:sldMk cId="1547435600" sldId="462"/>
            <ac:graphicFrameMk id="9" creationId="{068437F8-0A98-4CD8-86AB-C6BBF4501428}"/>
          </ac:graphicFrameMkLst>
        </pc:graphicFrameChg>
        <pc:graphicFrameChg chg="del">
          <ac:chgData name="Jason Y" userId="79bae93be9a3670b" providerId="LiveId" clId="{8F9D8906-0011-432C-9F12-80CDFF9FF646}" dt="2022-05-07T08:23:29.058" v="1445" actId="478"/>
          <ac:graphicFrameMkLst>
            <pc:docMk/>
            <pc:sldMk cId="1547435600" sldId="462"/>
            <ac:graphicFrameMk id="16" creationId="{310A201E-87F2-470C-8404-10F8ED3F0547}"/>
          </ac:graphicFrameMkLst>
        </pc:graphicFrameChg>
        <pc:graphicFrameChg chg="del">
          <ac:chgData name="Jason Y" userId="79bae93be9a3670b" providerId="LiveId" clId="{8F9D8906-0011-432C-9F12-80CDFF9FF646}" dt="2022-05-07T08:23:28.449" v="1444" actId="478"/>
          <ac:graphicFrameMkLst>
            <pc:docMk/>
            <pc:sldMk cId="1547435600" sldId="462"/>
            <ac:graphicFrameMk id="17" creationId="{9CAF8EAF-D7B5-43E1-B30A-1D4198DBA458}"/>
          </ac:graphicFrameMkLst>
        </pc:graphicFrameChg>
        <pc:picChg chg="add mod">
          <ac:chgData name="Jason Y" userId="79bae93be9a3670b" providerId="LiveId" clId="{8F9D8906-0011-432C-9F12-80CDFF9FF646}" dt="2022-05-07T08:45:47.275" v="1717" actId="1076"/>
          <ac:picMkLst>
            <pc:docMk/>
            <pc:sldMk cId="1547435600" sldId="462"/>
            <ac:picMk id="8" creationId="{2841F035-B2E0-4FC2-B41B-14C4218C3E95}"/>
          </ac:picMkLst>
        </pc:picChg>
      </pc:sldChg>
      <pc:sldChg chg="new del">
        <pc:chgData name="Jason Y" userId="79bae93be9a3670b" providerId="LiveId" clId="{8F9D8906-0011-432C-9F12-80CDFF9FF646}" dt="2022-05-07T08:29:06.990" v="1506" actId="47"/>
        <pc:sldMkLst>
          <pc:docMk/>
          <pc:sldMk cId="550028612" sldId="463"/>
        </pc:sldMkLst>
      </pc:sldChg>
      <pc:sldChg chg="addSp delSp modSp add mod">
        <pc:chgData name="Jason Y" userId="79bae93be9a3670b" providerId="LiveId" clId="{8F9D8906-0011-432C-9F12-80CDFF9FF646}" dt="2022-05-07T08:26:35.246" v="1472"/>
        <pc:sldMkLst>
          <pc:docMk/>
          <pc:sldMk cId="4167623529" sldId="464"/>
        </pc:sldMkLst>
        <pc:spChg chg="mod">
          <ac:chgData name="Jason Y" userId="79bae93be9a3670b" providerId="LiveId" clId="{8F9D8906-0011-432C-9F12-80CDFF9FF646}" dt="2022-05-07T08:24:42.348" v="1458"/>
          <ac:spMkLst>
            <pc:docMk/>
            <pc:sldMk cId="4167623529" sldId="464"/>
            <ac:spMk id="17" creationId="{836D3853-E136-4322-B8DB-E4AD88CF19EA}"/>
          </ac:spMkLst>
        </pc:spChg>
        <pc:spChg chg="mod">
          <ac:chgData name="Jason Y" userId="79bae93be9a3670b" providerId="LiveId" clId="{8F9D8906-0011-432C-9F12-80CDFF9FF646}" dt="2022-05-07T08:24:42.348" v="1458"/>
          <ac:spMkLst>
            <pc:docMk/>
            <pc:sldMk cId="4167623529" sldId="464"/>
            <ac:spMk id="18" creationId="{27681C75-892A-4F7A-BFA9-5D8FF06D2483}"/>
          </ac:spMkLst>
        </pc:spChg>
        <pc:spChg chg="mod">
          <ac:chgData name="Jason Y" userId="79bae93be9a3670b" providerId="LiveId" clId="{8F9D8906-0011-432C-9F12-80CDFF9FF646}" dt="2022-05-07T08:24:42.348" v="1458"/>
          <ac:spMkLst>
            <pc:docMk/>
            <pc:sldMk cId="4167623529" sldId="464"/>
            <ac:spMk id="19" creationId="{5EE50C8D-87BF-40C4-ACD5-7B2938BE5781}"/>
          </ac:spMkLst>
        </pc:spChg>
        <pc:spChg chg="mod">
          <ac:chgData name="Jason Y" userId="79bae93be9a3670b" providerId="LiveId" clId="{8F9D8906-0011-432C-9F12-80CDFF9FF646}" dt="2022-05-07T08:24:42.348" v="1458"/>
          <ac:spMkLst>
            <pc:docMk/>
            <pc:sldMk cId="4167623529" sldId="464"/>
            <ac:spMk id="20" creationId="{E9B10FE2-03A3-4E70-B125-E4B3A6525BE2}"/>
          </ac:spMkLst>
        </pc:spChg>
        <pc:spChg chg="mod">
          <ac:chgData name="Jason Y" userId="79bae93be9a3670b" providerId="LiveId" clId="{8F9D8906-0011-432C-9F12-80CDFF9FF646}" dt="2022-05-07T08:25:25.906" v="1467"/>
          <ac:spMkLst>
            <pc:docMk/>
            <pc:sldMk cId="4167623529" sldId="464"/>
            <ac:spMk id="31" creationId="{A61D4332-F386-44B6-8D3C-0F8C42F3841E}"/>
          </ac:spMkLst>
        </pc:spChg>
        <pc:spChg chg="mod">
          <ac:chgData name="Jason Y" userId="79bae93be9a3670b" providerId="LiveId" clId="{8F9D8906-0011-432C-9F12-80CDFF9FF646}" dt="2022-05-07T08:25:25.906" v="1467"/>
          <ac:spMkLst>
            <pc:docMk/>
            <pc:sldMk cId="4167623529" sldId="464"/>
            <ac:spMk id="32" creationId="{94ED02B6-5CC1-4AC8-9BDE-40EAC30ED67B}"/>
          </ac:spMkLst>
        </pc:spChg>
        <pc:spChg chg="mod">
          <ac:chgData name="Jason Y" userId="79bae93be9a3670b" providerId="LiveId" clId="{8F9D8906-0011-432C-9F12-80CDFF9FF646}" dt="2022-05-07T08:25:25.906" v="1467"/>
          <ac:spMkLst>
            <pc:docMk/>
            <pc:sldMk cId="4167623529" sldId="464"/>
            <ac:spMk id="33" creationId="{E00A4F68-D24B-40DF-8A4B-D533E871A8DB}"/>
          </ac:spMkLst>
        </pc:spChg>
        <pc:spChg chg="mod">
          <ac:chgData name="Jason Y" userId="79bae93be9a3670b" providerId="LiveId" clId="{8F9D8906-0011-432C-9F12-80CDFF9FF646}" dt="2022-05-07T08:25:25.906" v="1467"/>
          <ac:spMkLst>
            <pc:docMk/>
            <pc:sldMk cId="4167623529" sldId="464"/>
            <ac:spMk id="34" creationId="{A3D8E755-64A0-41E4-B09B-9C00B6A5E330}"/>
          </ac:spMkLst>
        </pc:spChg>
        <pc:spChg chg="mod">
          <ac:chgData name="Jason Y" userId="79bae93be9a3670b" providerId="LiveId" clId="{8F9D8906-0011-432C-9F12-80CDFF9FF646}" dt="2022-05-07T08:26:33.705" v="1471"/>
          <ac:spMkLst>
            <pc:docMk/>
            <pc:sldMk cId="4167623529" sldId="464"/>
            <ac:spMk id="41" creationId="{8589F395-F7BC-4B07-9E1C-66F380D958E8}"/>
          </ac:spMkLst>
        </pc:spChg>
        <pc:spChg chg="mod">
          <ac:chgData name="Jason Y" userId="79bae93be9a3670b" providerId="LiveId" clId="{8F9D8906-0011-432C-9F12-80CDFF9FF646}" dt="2022-05-07T08:26:33.705" v="1471"/>
          <ac:spMkLst>
            <pc:docMk/>
            <pc:sldMk cId="4167623529" sldId="464"/>
            <ac:spMk id="42" creationId="{FCE10D98-AD61-4F71-BEFC-EAEA6CD35F69}"/>
          </ac:spMkLst>
        </pc:spChg>
        <pc:spChg chg="mod">
          <ac:chgData name="Jason Y" userId="79bae93be9a3670b" providerId="LiveId" clId="{8F9D8906-0011-432C-9F12-80CDFF9FF646}" dt="2022-05-07T08:26:33.705" v="1471"/>
          <ac:spMkLst>
            <pc:docMk/>
            <pc:sldMk cId="4167623529" sldId="464"/>
            <ac:spMk id="43" creationId="{ABA5F73C-408F-4DE2-ADBE-E015C233A1B2}"/>
          </ac:spMkLst>
        </pc:spChg>
        <pc:spChg chg="mod">
          <ac:chgData name="Jason Y" userId="79bae93be9a3670b" providerId="LiveId" clId="{8F9D8906-0011-432C-9F12-80CDFF9FF646}" dt="2022-05-07T08:26:33.705" v="1471"/>
          <ac:spMkLst>
            <pc:docMk/>
            <pc:sldMk cId="4167623529" sldId="464"/>
            <ac:spMk id="44" creationId="{060F380C-4BB7-422F-B16A-316258A2E0DD}"/>
          </ac:spMkLst>
        </pc:spChg>
        <pc:grpChg chg="add del mod">
          <ac:chgData name="Jason Y" userId="79bae93be9a3670b" providerId="LiveId" clId="{8F9D8906-0011-432C-9F12-80CDFF9FF646}" dt="2022-05-07T08:24:29.466" v="1457"/>
          <ac:grpSpMkLst>
            <pc:docMk/>
            <pc:sldMk cId="4167623529" sldId="464"/>
            <ac:grpSpMk id="9" creationId="{9270CADE-2D98-4E7E-B191-23594FC40F84}"/>
          </ac:grpSpMkLst>
        </pc:grpChg>
        <pc:grpChg chg="add mod">
          <ac:chgData name="Jason Y" userId="79bae93be9a3670b" providerId="LiveId" clId="{8F9D8906-0011-432C-9F12-80CDFF9FF646}" dt="2022-05-07T08:25:11.538" v="1466" actId="1076"/>
          <ac:grpSpMkLst>
            <pc:docMk/>
            <pc:sldMk cId="4167623529" sldId="464"/>
            <ac:grpSpMk id="13" creationId="{120F1598-CD59-4E57-BB06-0D5AF35A441B}"/>
          </ac:grpSpMkLst>
        </pc:grpChg>
        <pc:grpChg chg="mod">
          <ac:chgData name="Jason Y" userId="79bae93be9a3670b" providerId="LiveId" clId="{8F9D8906-0011-432C-9F12-80CDFF9FF646}" dt="2022-05-07T08:24:42.348" v="1458"/>
          <ac:grpSpMkLst>
            <pc:docMk/>
            <pc:sldMk cId="4167623529" sldId="464"/>
            <ac:grpSpMk id="14" creationId="{14000371-8013-4137-8834-DB13A0FDAD58}"/>
          </ac:grpSpMkLst>
        </pc:grpChg>
        <pc:grpChg chg="mod">
          <ac:chgData name="Jason Y" userId="79bae93be9a3670b" providerId="LiveId" clId="{8F9D8906-0011-432C-9F12-80CDFF9FF646}" dt="2022-05-07T08:24:42.348" v="1458"/>
          <ac:grpSpMkLst>
            <pc:docMk/>
            <pc:sldMk cId="4167623529" sldId="464"/>
            <ac:grpSpMk id="16" creationId="{F1938DBD-0491-4FAE-9530-E74C5C03EEBF}"/>
          </ac:grpSpMkLst>
        </pc:grpChg>
        <pc:grpChg chg="add mod">
          <ac:chgData name="Jason Y" userId="79bae93be9a3670b" providerId="LiveId" clId="{8F9D8906-0011-432C-9F12-80CDFF9FF646}" dt="2022-05-07T08:25:43.791" v="1470" actId="1076"/>
          <ac:grpSpMkLst>
            <pc:docMk/>
            <pc:sldMk cId="4167623529" sldId="464"/>
            <ac:grpSpMk id="25" creationId="{7E3427B3-87DA-4BFE-B862-5100B368A030}"/>
          </ac:grpSpMkLst>
        </pc:grpChg>
        <pc:grpChg chg="mod">
          <ac:chgData name="Jason Y" userId="79bae93be9a3670b" providerId="LiveId" clId="{8F9D8906-0011-432C-9F12-80CDFF9FF646}" dt="2022-05-07T08:25:25.906" v="1467"/>
          <ac:grpSpMkLst>
            <pc:docMk/>
            <pc:sldMk cId="4167623529" sldId="464"/>
            <ac:grpSpMk id="30" creationId="{114C05FE-AAA6-47E9-8E72-6CF1086B1563}"/>
          </ac:grpSpMkLst>
        </pc:grpChg>
        <pc:grpChg chg="add del mod">
          <ac:chgData name="Jason Y" userId="79bae93be9a3670b" providerId="LiveId" clId="{8F9D8906-0011-432C-9F12-80CDFF9FF646}" dt="2022-05-07T08:26:35.246" v="1472"/>
          <ac:grpSpMkLst>
            <pc:docMk/>
            <pc:sldMk cId="4167623529" sldId="464"/>
            <ac:grpSpMk id="35" creationId="{EF23F454-D120-40B8-AFBF-AF904F4F5256}"/>
          </ac:grpSpMkLst>
        </pc:grpChg>
        <pc:grpChg chg="mod">
          <ac:chgData name="Jason Y" userId="79bae93be9a3670b" providerId="LiveId" clId="{8F9D8906-0011-432C-9F12-80CDFF9FF646}" dt="2022-05-07T08:26:33.705" v="1471"/>
          <ac:grpSpMkLst>
            <pc:docMk/>
            <pc:sldMk cId="4167623529" sldId="464"/>
            <ac:grpSpMk id="40" creationId="{3D9E90E2-B9B7-44E1-AEB2-03C2D037183B}"/>
          </ac:grpSpMkLst>
        </pc:grpChg>
        <pc:graphicFrameChg chg="del">
          <ac:chgData name="Jason Y" userId="79bae93be9a3670b" providerId="LiveId" clId="{8F9D8906-0011-432C-9F12-80CDFF9FF646}" dt="2022-05-07T08:24:04.348" v="1454" actId="478"/>
          <ac:graphicFrameMkLst>
            <pc:docMk/>
            <pc:sldMk cId="4167623529" sldId="464"/>
            <ac:graphicFrameMk id="7" creationId="{296EA27C-61CC-4CB3-8BD9-3F791477A692}"/>
          </ac:graphicFrameMkLst>
        </pc:graphicFrameChg>
        <pc:graphicFrameChg chg="mod">
          <ac:chgData name="Jason Y" userId="79bae93be9a3670b" providerId="LiveId" clId="{8F9D8906-0011-432C-9F12-80CDFF9FF646}" dt="2022-05-07T08:24:27.141" v="1456"/>
          <ac:graphicFrameMkLst>
            <pc:docMk/>
            <pc:sldMk cId="4167623529" sldId="464"/>
            <ac:graphicFrameMk id="10" creationId="{A220D6C2-CD30-41D7-8BD6-A86C500DF084}"/>
          </ac:graphicFrameMkLst>
        </pc:graphicFrameChg>
        <pc:graphicFrameChg chg="mod">
          <ac:chgData name="Jason Y" userId="79bae93be9a3670b" providerId="LiveId" clId="{8F9D8906-0011-432C-9F12-80CDFF9FF646}" dt="2022-05-07T08:24:27.141" v="1456"/>
          <ac:graphicFrameMkLst>
            <pc:docMk/>
            <pc:sldMk cId="4167623529" sldId="464"/>
            <ac:graphicFrameMk id="11" creationId="{5D2B0E9E-6B66-45BB-A42E-15E38173E54F}"/>
          </ac:graphicFrameMkLst>
        </pc:graphicFrameChg>
        <pc:graphicFrameChg chg="mod">
          <ac:chgData name="Jason Y" userId="79bae93be9a3670b" providerId="LiveId" clId="{8F9D8906-0011-432C-9F12-80CDFF9FF646}" dt="2022-05-07T08:24:27.141" v="1456"/>
          <ac:graphicFrameMkLst>
            <pc:docMk/>
            <pc:sldMk cId="4167623529" sldId="464"/>
            <ac:graphicFrameMk id="12" creationId="{DC0B3E70-CD46-49DB-B926-D4DDA4F6E895}"/>
          </ac:graphicFrameMkLst>
        </pc:graphicFrameChg>
        <pc:graphicFrameChg chg="mod">
          <ac:chgData name="Jason Y" userId="79bae93be9a3670b" providerId="LiveId" clId="{8F9D8906-0011-432C-9F12-80CDFF9FF646}" dt="2022-05-07T08:24:56.945" v="1465" actId="1076"/>
          <ac:graphicFrameMkLst>
            <pc:docMk/>
            <pc:sldMk cId="4167623529" sldId="464"/>
            <ac:graphicFrameMk id="15" creationId="{16AA2CE2-35F3-4815-ABBB-AEB0D052086E}"/>
          </ac:graphicFrameMkLst>
        </pc:graphicFrameChg>
        <pc:graphicFrameChg chg="mod">
          <ac:chgData name="Jason Y" userId="79bae93be9a3670b" providerId="LiveId" clId="{8F9D8906-0011-432C-9F12-80CDFF9FF646}" dt="2022-05-07T08:24:42.348" v="1458"/>
          <ac:graphicFrameMkLst>
            <pc:docMk/>
            <pc:sldMk cId="4167623529" sldId="464"/>
            <ac:graphicFrameMk id="21" creationId="{A63E4C95-7C52-4865-A48D-90CCF0A8025D}"/>
          </ac:graphicFrameMkLst>
        </pc:graphicFrameChg>
        <pc:graphicFrameChg chg="mod">
          <ac:chgData name="Jason Y" userId="79bae93be9a3670b" providerId="LiveId" clId="{8F9D8906-0011-432C-9F12-80CDFF9FF646}" dt="2022-05-07T08:24:51.168" v="1463" actId="1076"/>
          <ac:graphicFrameMkLst>
            <pc:docMk/>
            <pc:sldMk cId="4167623529" sldId="464"/>
            <ac:graphicFrameMk id="22" creationId="{E5542736-8B79-4961-AB70-8149BB85CF0F}"/>
          </ac:graphicFrameMkLst>
        </pc:graphicFrameChg>
        <pc:graphicFrameChg chg="mod">
          <ac:chgData name="Jason Y" userId="79bae93be9a3670b" providerId="LiveId" clId="{8F9D8906-0011-432C-9F12-80CDFF9FF646}" dt="2022-05-07T08:24:42.348" v="1458"/>
          <ac:graphicFrameMkLst>
            <pc:docMk/>
            <pc:sldMk cId="4167623529" sldId="464"/>
            <ac:graphicFrameMk id="23" creationId="{3E29FF6D-9677-45A2-93D7-E7665ECDAA08}"/>
          </ac:graphicFrameMkLst>
        </pc:graphicFrameChg>
        <pc:graphicFrameChg chg="mod">
          <ac:chgData name="Jason Y" userId="79bae93be9a3670b" providerId="LiveId" clId="{8F9D8906-0011-432C-9F12-80CDFF9FF646}" dt="2022-05-07T08:25:25.906" v="1467"/>
          <ac:graphicFrameMkLst>
            <pc:docMk/>
            <pc:sldMk cId="4167623529" sldId="464"/>
            <ac:graphicFrameMk id="26" creationId="{2F791968-E822-4EF4-BF62-06D4E8549B43}"/>
          </ac:graphicFrameMkLst>
        </pc:graphicFrameChg>
        <pc:graphicFrameChg chg="mod">
          <ac:chgData name="Jason Y" userId="79bae93be9a3670b" providerId="LiveId" clId="{8F9D8906-0011-432C-9F12-80CDFF9FF646}" dt="2022-05-07T08:25:25.906" v="1467"/>
          <ac:graphicFrameMkLst>
            <pc:docMk/>
            <pc:sldMk cId="4167623529" sldId="464"/>
            <ac:graphicFrameMk id="27" creationId="{24843B95-8553-4E6A-B64F-76E30D83C608}"/>
          </ac:graphicFrameMkLst>
        </pc:graphicFrameChg>
        <pc:graphicFrameChg chg="mod">
          <ac:chgData name="Jason Y" userId="79bae93be9a3670b" providerId="LiveId" clId="{8F9D8906-0011-432C-9F12-80CDFF9FF646}" dt="2022-05-07T08:25:25.906" v="1467"/>
          <ac:graphicFrameMkLst>
            <pc:docMk/>
            <pc:sldMk cId="4167623529" sldId="464"/>
            <ac:graphicFrameMk id="28" creationId="{B3FD3D33-D67F-44AF-8B77-3758BEDC6715}"/>
          </ac:graphicFrameMkLst>
        </pc:graphicFrameChg>
        <pc:graphicFrameChg chg="mod">
          <ac:chgData name="Jason Y" userId="79bae93be9a3670b" providerId="LiveId" clId="{8F9D8906-0011-432C-9F12-80CDFF9FF646}" dt="2022-05-07T08:25:25.906" v="1467"/>
          <ac:graphicFrameMkLst>
            <pc:docMk/>
            <pc:sldMk cId="4167623529" sldId="464"/>
            <ac:graphicFrameMk id="29" creationId="{08E88293-A6E3-48A0-867D-5D920FDEE1B4}"/>
          </ac:graphicFrameMkLst>
        </pc:graphicFrameChg>
        <pc:graphicFrameChg chg="mod">
          <ac:chgData name="Jason Y" userId="79bae93be9a3670b" providerId="LiveId" clId="{8F9D8906-0011-432C-9F12-80CDFF9FF646}" dt="2022-05-07T08:26:33.705" v="1471"/>
          <ac:graphicFrameMkLst>
            <pc:docMk/>
            <pc:sldMk cId="4167623529" sldId="464"/>
            <ac:graphicFrameMk id="36" creationId="{74E7A845-C9F1-479B-BF49-E13011A34663}"/>
          </ac:graphicFrameMkLst>
        </pc:graphicFrameChg>
        <pc:graphicFrameChg chg="mod">
          <ac:chgData name="Jason Y" userId="79bae93be9a3670b" providerId="LiveId" clId="{8F9D8906-0011-432C-9F12-80CDFF9FF646}" dt="2022-05-07T08:26:33.705" v="1471"/>
          <ac:graphicFrameMkLst>
            <pc:docMk/>
            <pc:sldMk cId="4167623529" sldId="464"/>
            <ac:graphicFrameMk id="37" creationId="{0F504CE7-56F2-4362-B176-BFD0DEF89C8E}"/>
          </ac:graphicFrameMkLst>
        </pc:graphicFrameChg>
        <pc:graphicFrameChg chg="mod">
          <ac:chgData name="Jason Y" userId="79bae93be9a3670b" providerId="LiveId" clId="{8F9D8906-0011-432C-9F12-80CDFF9FF646}" dt="2022-05-07T08:26:33.705" v="1471"/>
          <ac:graphicFrameMkLst>
            <pc:docMk/>
            <pc:sldMk cId="4167623529" sldId="464"/>
            <ac:graphicFrameMk id="38" creationId="{3E0A785E-9A1C-44EF-AF44-82990521F834}"/>
          </ac:graphicFrameMkLst>
        </pc:graphicFrameChg>
        <pc:graphicFrameChg chg="mod">
          <ac:chgData name="Jason Y" userId="79bae93be9a3670b" providerId="LiveId" clId="{8F9D8906-0011-432C-9F12-80CDFF9FF646}" dt="2022-05-07T08:26:33.705" v="1471"/>
          <ac:graphicFrameMkLst>
            <pc:docMk/>
            <pc:sldMk cId="4167623529" sldId="464"/>
            <ac:graphicFrameMk id="39" creationId="{8B09149C-D8AF-45CA-8A13-5A0AA5223BED}"/>
          </ac:graphicFrameMkLst>
        </pc:graphicFrameChg>
        <pc:picChg chg="del">
          <ac:chgData name="Jason Y" userId="79bae93be9a3670b" providerId="LiveId" clId="{8F9D8906-0011-432C-9F12-80CDFF9FF646}" dt="2022-05-07T08:24:05.180" v="1455" actId="478"/>
          <ac:picMkLst>
            <pc:docMk/>
            <pc:sldMk cId="4167623529" sldId="464"/>
            <ac:picMk id="8" creationId="{2841F035-B2E0-4FC2-B41B-14C4218C3E95}"/>
          </ac:picMkLst>
        </pc:picChg>
      </pc:sldChg>
      <pc:sldChg chg="addSp delSp modSp add mod">
        <pc:chgData name="Jason Y" userId="79bae93be9a3670b" providerId="LiveId" clId="{8F9D8906-0011-432C-9F12-80CDFF9FF646}" dt="2022-05-07T08:27:12.660" v="1483" actId="1076"/>
        <pc:sldMkLst>
          <pc:docMk/>
          <pc:sldMk cId="4101182293" sldId="465"/>
        </pc:sldMkLst>
        <pc:spChg chg="mod">
          <ac:chgData name="Jason Y" userId="79bae93be9a3670b" providerId="LiveId" clId="{8F9D8906-0011-432C-9F12-80CDFF9FF646}" dt="2022-05-07T08:27:09.999" v="1482" actId="14100"/>
          <ac:spMkLst>
            <pc:docMk/>
            <pc:sldMk cId="4101182293" sldId="465"/>
            <ac:spMk id="18" creationId="{77B4BB87-CE20-47BD-96CA-C5A781EFA961}"/>
          </ac:spMkLst>
        </pc:spChg>
        <pc:spChg chg="mod">
          <ac:chgData name="Jason Y" userId="79bae93be9a3670b" providerId="LiveId" clId="{8F9D8906-0011-432C-9F12-80CDFF9FF646}" dt="2022-05-07T08:27:09.999" v="1482" actId="14100"/>
          <ac:spMkLst>
            <pc:docMk/>
            <pc:sldMk cId="4101182293" sldId="465"/>
            <ac:spMk id="19" creationId="{2440E931-56E4-4F32-B5DD-3103BF627325}"/>
          </ac:spMkLst>
        </pc:spChg>
        <pc:spChg chg="mod">
          <ac:chgData name="Jason Y" userId="79bae93be9a3670b" providerId="LiveId" clId="{8F9D8906-0011-432C-9F12-80CDFF9FF646}" dt="2022-05-07T08:27:09.999" v="1482" actId="14100"/>
          <ac:spMkLst>
            <pc:docMk/>
            <pc:sldMk cId="4101182293" sldId="465"/>
            <ac:spMk id="20" creationId="{613D31F5-7D00-4BAD-8659-C82A692E27D4}"/>
          </ac:spMkLst>
        </pc:spChg>
        <pc:spChg chg="mod">
          <ac:chgData name="Jason Y" userId="79bae93be9a3670b" providerId="LiveId" clId="{8F9D8906-0011-432C-9F12-80CDFF9FF646}" dt="2022-05-07T08:27:09.999" v="1482" actId="14100"/>
          <ac:spMkLst>
            <pc:docMk/>
            <pc:sldMk cId="4101182293" sldId="465"/>
            <ac:spMk id="21" creationId="{032BF638-38C3-4031-B97E-81CEFEF84C48}"/>
          </ac:spMkLst>
        </pc:spChg>
        <pc:grpChg chg="add mod">
          <ac:chgData name="Jason Y" userId="79bae93be9a3670b" providerId="LiveId" clId="{8F9D8906-0011-432C-9F12-80CDFF9FF646}" dt="2022-05-07T08:27:12.660" v="1483" actId="1076"/>
          <ac:grpSpMkLst>
            <pc:docMk/>
            <pc:sldMk cId="4101182293" sldId="465"/>
            <ac:grpSpMk id="17" creationId="{CCCD23B8-E800-46B1-95D3-3D945650D107}"/>
          </ac:grpSpMkLst>
        </pc:grpChg>
        <pc:graphicFrameChg chg="del">
          <ac:chgData name="Jason Y" userId="79bae93be9a3670b" providerId="LiveId" clId="{8F9D8906-0011-432C-9F12-80CDFF9FF646}" dt="2022-05-07T08:26:40.852" v="1474" actId="478"/>
          <ac:graphicFrameMkLst>
            <pc:docMk/>
            <pc:sldMk cId="4101182293" sldId="465"/>
            <ac:graphicFrameMk id="7" creationId="{296EA27C-61CC-4CB3-8BD9-3F791477A692}"/>
          </ac:graphicFrameMkLst>
        </pc:graphicFrameChg>
        <pc:graphicFrameChg chg="add mod">
          <ac:chgData name="Jason Y" userId="79bae93be9a3670b" providerId="LiveId" clId="{8F9D8906-0011-432C-9F12-80CDFF9FF646}" dt="2022-05-07T08:26:59.317" v="1479" actId="1076"/>
          <ac:graphicFrameMkLst>
            <pc:docMk/>
            <pc:sldMk cId="4101182293" sldId="465"/>
            <ac:graphicFrameMk id="9" creationId="{B249E4D1-533F-479B-BE9F-C12396653DF9}"/>
          </ac:graphicFrameMkLst>
        </pc:graphicFrameChg>
        <pc:graphicFrameChg chg="add mod">
          <ac:chgData name="Jason Y" userId="79bae93be9a3670b" providerId="LiveId" clId="{8F9D8906-0011-432C-9F12-80CDFF9FF646}" dt="2022-05-07T08:26:59.317" v="1479" actId="1076"/>
          <ac:graphicFrameMkLst>
            <pc:docMk/>
            <pc:sldMk cId="4101182293" sldId="465"/>
            <ac:graphicFrameMk id="10" creationId="{63530044-6374-44B6-A1CD-9B1BED23FD72}"/>
          </ac:graphicFrameMkLst>
        </pc:graphicFrameChg>
        <pc:graphicFrameChg chg="add mod">
          <ac:chgData name="Jason Y" userId="79bae93be9a3670b" providerId="LiveId" clId="{8F9D8906-0011-432C-9F12-80CDFF9FF646}" dt="2022-05-07T08:26:59.317" v="1479" actId="1076"/>
          <ac:graphicFrameMkLst>
            <pc:docMk/>
            <pc:sldMk cId="4101182293" sldId="465"/>
            <ac:graphicFrameMk id="11" creationId="{C327728B-A9D4-47B0-8A07-9817F5AF21B0}"/>
          </ac:graphicFrameMkLst>
        </pc:graphicFrameChg>
        <pc:graphicFrameChg chg="add mod">
          <ac:chgData name="Jason Y" userId="79bae93be9a3670b" providerId="LiveId" clId="{8F9D8906-0011-432C-9F12-80CDFF9FF646}" dt="2022-05-07T08:26:59.317" v="1479" actId="1076"/>
          <ac:graphicFrameMkLst>
            <pc:docMk/>
            <pc:sldMk cId="4101182293" sldId="465"/>
            <ac:graphicFrameMk id="12" creationId="{AEF8ABF5-6A27-48D8-9281-4C409A4512B4}"/>
          </ac:graphicFrameMkLst>
        </pc:graphicFrameChg>
        <pc:graphicFrameChg chg="add mod">
          <ac:chgData name="Jason Y" userId="79bae93be9a3670b" providerId="LiveId" clId="{8F9D8906-0011-432C-9F12-80CDFF9FF646}" dt="2022-05-07T08:27:12.660" v="1483" actId="1076"/>
          <ac:graphicFrameMkLst>
            <pc:docMk/>
            <pc:sldMk cId="4101182293" sldId="465"/>
            <ac:graphicFrameMk id="13" creationId="{283A975A-3C0C-4E5D-841B-8BDE244B20ED}"/>
          </ac:graphicFrameMkLst>
        </pc:graphicFrameChg>
        <pc:graphicFrameChg chg="add mod">
          <ac:chgData name="Jason Y" userId="79bae93be9a3670b" providerId="LiveId" clId="{8F9D8906-0011-432C-9F12-80CDFF9FF646}" dt="2022-05-07T08:27:12.660" v="1483" actId="1076"/>
          <ac:graphicFrameMkLst>
            <pc:docMk/>
            <pc:sldMk cId="4101182293" sldId="465"/>
            <ac:graphicFrameMk id="14" creationId="{695FC8A7-0992-4DEC-9332-E415B3AF3557}"/>
          </ac:graphicFrameMkLst>
        </pc:graphicFrameChg>
        <pc:graphicFrameChg chg="add mod">
          <ac:chgData name="Jason Y" userId="79bae93be9a3670b" providerId="LiveId" clId="{8F9D8906-0011-432C-9F12-80CDFF9FF646}" dt="2022-05-07T08:27:12.660" v="1483" actId="1076"/>
          <ac:graphicFrameMkLst>
            <pc:docMk/>
            <pc:sldMk cId="4101182293" sldId="465"/>
            <ac:graphicFrameMk id="15" creationId="{E7536946-B30E-4D7F-A87C-AF9E82834696}"/>
          </ac:graphicFrameMkLst>
        </pc:graphicFrameChg>
        <pc:graphicFrameChg chg="add mod">
          <ac:chgData name="Jason Y" userId="79bae93be9a3670b" providerId="LiveId" clId="{8F9D8906-0011-432C-9F12-80CDFF9FF646}" dt="2022-05-07T08:27:12.660" v="1483" actId="1076"/>
          <ac:graphicFrameMkLst>
            <pc:docMk/>
            <pc:sldMk cId="4101182293" sldId="465"/>
            <ac:graphicFrameMk id="16" creationId="{966BBCBC-FD72-453D-8F14-3F3A3657137C}"/>
          </ac:graphicFrameMkLst>
        </pc:graphicFrameChg>
        <pc:picChg chg="del">
          <ac:chgData name="Jason Y" userId="79bae93be9a3670b" providerId="LiveId" clId="{8F9D8906-0011-432C-9F12-80CDFF9FF646}" dt="2022-05-07T08:26:42.012" v="1475" actId="478"/>
          <ac:picMkLst>
            <pc:docMk/>
            <pc:sldMk cId="4101182293" sldId="465"/>
            <ac:picMk id="8" creationId="{2841F035-B2E0-4FC2-B41B-14C4218C3E95}"/>
          </ac:picMkLst>
        </pc:picChg>
      </pc:sldChg>
      <pc:sldChg chg="new del">
        <pc:chgData name="Jason Y" userId="79bae93be9a3670b" providerId="LiveId" clId="{8F9D8906-0011-432C-9F12-80CDFF9FF646}" dt="2022-05-07T08:29:06.132" v="1505" actId="47"/>
        <pc:sldMkLst>
          <pc:docMk/>
          <pc:sldMk cId="2190573729" sldId="466"/>
        </pc:sldMkLst>
      </pc:sldChg>
      <pc:sldChg chg="addSp delSp modSp add mod">
        <pc:chgData name="Jason Y" userId="79bae93be9a3670b" providerId="LiveId" clId="{8F9D8906-0011-432C-9F12-80CDFF9FF646}" dt="2022-05-07T08:29:37.387" v="1517"/>
        <pc:sldMkLst>
          <pc:docMk/>
          <pc:sldMk cId="2933967495" sldId="467"/>
        </pc:sldMkLst>
        <pc:spChg chg="add mod">
          <ac:chgData name="Jason Y" userId="79bae93be9a3670b" providerId="LiveId" clId="{8F9D8906-0011-432C-9F12-80CDFF9FF646}" dt="2022-05-07T08:28:41.979" v="1504" actId="1076"/>
          <ac:spMkLst>
            <pc:docMk/>
            <pc:sldMk cId="2933967495" sldId="467"/>
            <ac:spMk id="28" creationId="{1AA8FDEA-3E93-4E9D-B21B-65B51361B727}"/>
          </ac:spMkLst>
        </pc:spChg>
        <pc:spChg chg="add mod">
          <ac:chgData name="Jason Y" userId="79bae93be9a3670b" providerId="LiveId" clId="{8F9D8906-0011-432C-9F12-80CDFF9FF646}" dt="2022-05-07T08:28:41.979" v="1504" actId="1076"/>
          <ac:spMkLst>
            <pc:docMk/>
            <pc:sldMk cId="2933967495" sldId="467"/>
            <ac:spMk id="29" creationId="{332DE00B-EC83-4DE2-B812-10152BEA1004}"/>
          </ac:spMkLst>
        </pc:spChg>
        <pc:spChg chg="add mod">
          <ac:chgData name="Jason Y" userId="79bae93be9a3670b" providerId="LiveId" clId="{8F9D8906-0011-432C-9F12-80CDFF9FF646}" dt="2022-05-07T08:28:41.979" v="1504" actId="1076"/>
          <ac:spMkLst>
            <pc:docMk/>
            <pc:sldMk cId="2933967495" sldId="467"/>
            <ac:spMk id="31" creationId="{233BD393-6DD6-48FF-8518-91DF13EADEFA}"/>
          </ac:spMkLst>
        </pc:spChg>
        <pc:spChg chg="add mod">
          <ac:chgData name="Jason Y" userId="79bae93be9a3670b" providerId="LiveId" clId="{8F9D8906-0011-432C-9F12-80CDFF9FF646}" dt="2022-05-07T08:28:41.979" v="1504" actId="1076"/>
          <ac:spMkLst>
            <pc:docMk/>
            <pc:sldMk cId="2933967495" sldId="467"/>
            <ac:spMk id="32" creationId="{2DFD757E-ED87-454A-9192-FCB5A90C7919}"/>
          </ac:spMkLst>
        </pc:spChg>
        <pc:spChg chg="add mod">
          <ac:chgData name="Jason Y" userId="79bae93be9a3670b" providerId="LiveId" clId="{8F9D8906-0011-432C-9F12-80CDFF9FF646}" dt="2022-05-07T08:28:41.979" v="1504" actId="1076"/>
          <ac:spMkLst>
            <pc:docMk/>
            <pc:sldMk cId="2933967495" sldId="467"/>
            <ac:spMk id="33" creationId="{53C2CD9B-43B6-423A-8F75-6CE0064D7545}"/>
          </ac:spMkLst>
        </pc:spChg>
        <pc:spChg chg="add mod">
          <ac:chgData name="Jason Y" userId="79bae93be9a3670b" providerId="LiveId" clId="{8F9D8906-0011-432C-9F12-80CDFF9FF646}" dt="2022-05-07T08:28:41.979" v="1504" actId="1076"/>
          <ac:spMkLst>
            <pc:docMk/>
            <pc:sldMk cId="2933967495" sldId="467"/>
            <ac:spMk id="35" creationId="{DF5BA5AD-295A-4AD0-B4C1-66F35C862550}"/>
          </ac:spMkLst>
        </pc:spChg>
        <pc:spChg chg="add mod">
          <ac:chgData name="Jason Y" userId="79bae93be9a3670b" providerId="LiveId" clId="{8F9D8906-0011-432C-9F12-80CDFF9FF646}" dt="2022-05-07T08:28:41.979" v="1504" actId="1076"/>
          <ac:spMkLst>
            <pc:docMk/>
            <pc:sldMk cId="2933967495" sldId="467"/>
            <ac:spMk id="36" creationId="{542F0B31-A0CA-425C-8F9C-D7A5DCE48847}"/>
          </ac:spMkLst>
        </pc:spChg>
        <pc:spChg chg="add mod">
          <ac:chgData name="Jason Y" userId="79bae93be9a3670b" providerId="LiveId" clId="{8F9D8906-0011-432C-9F12-80CDFF9FF646}" dt="2022-05-07T08:28:41.979" v="1504" actId="1076"/>
          <ac:spMkLst>
            <pc:docMk/>
            <pc:sldMk cId="2933967495" sldId="467"/>
            <ac:spMk id="37" creationId="{EAA62DEF-90D4-45C4-95BF-9D7705FFA49A}"/>
          </ac:spMkLst>
        </pc:spChg>
        <pc:spChg chg="add mod">
          <ac:chgData name="Jason Y" userId="79bae93be9a3670b" providerId="LiveId" clId="{8F9D8906-0011-432C-9F12-80CDFF9FF646}" dt="2022-05-07T08:28:41.979" v="1504" actId="1076"/>
          <ac:spMkLst>
            <pc:docMk/>
            <pc:sldMk cId="2933967495" sldId="467"/>
            <ac:spMk id="38" creationId="{E140320B-EE83-4F7A-B7C5-B547E09C9EB3}"/>
          </ac:spMkLst>
        </pc:spChg>
        <pc:grpChg chg="del">
          <ac:chgData name="Jason Y" userId="79bae93be9a3670b" providerId="LiveId" clId="{8F9D8906-0011-432C-9F12-80CDFF9FF646}" dt="2022-05-07T08:27:27.771" v="1494" actId="478"/>
          <ac:grpSpMkLst>
            <pc:docMk/>
            <pc:sldMk cId="2933967495" sldId="467"/>
            <ac:grpSpMk id="17" creationId="{CCCD23B8-E800-46B1-95D3-3D945650D107}"/>
          </ac:grpSpMkLst>
        </pc:grpChg>
        <pc:graphicFrameChg chg="del">
          <ac:chgData name="Jason Y" userId="79bae93be9a3670b" providerId="LiveId" clId="{8F9D8906-0011-432C-9F12-80CDFF9FF646}" dt="2022-05-07T08:27:24.537" v="1488" actId="478"/>
          <ac:graphicFrameMkLst>
            <pc:docMk/>
            <pc:sldMk cId="2933967495" sldId="467"/>
            <ac:graphicFrameMk id="9" creationId="{B249E4D1-533F-479B-BE9F-C12396653DF9}"/>
          </ac:graphicFrameMkLst>
        </pc:graphicFrameChg>
        <pc:graphicFrameChg chg="del">
          <ac:chgData name="Jason Y" userId="79bae93be9a3670b" providerId="LiveId" clId="{8F9D8906-0011-432C-9F12-80CDFF9FF646}" dt="2022-05-07T08:27:23.481" v="1486" actId="478"/>
          <ac:graphicFrameMkLst>
            <pc:docMk/>
            <pc:sldMk cId="2933967495" sldId="467"/>
            <ac:graphicFrameMk id="10" creationId="{63530044-6374-44B6-A1CD-9B1BED23FD72}"/>
          </ac:graphicFrameMkLst>
        </pc:graphicFrameChg>
        <pc:graphicFrameChg chg="del">
          <ac:chgData name="Jason Y" userId="79bae93be9a3670b" providerId="LiveId" clId="{8F9D8906-0011-432C-9F12-80CDFF9FF646}" dt="2022-05-07T08:27:24.022" v="1487" actId="478"/>
          <ac:graphicFrameMkLst>
            <pc:docMk/>
            <pc:sldMk cId="2933967495" sldId="467"/>
            <ac:graphicFrameMk id="11" creationId="{C327728B-A9D4-47B0-8A07-9817F5AF21B0}"/>
          </ac:graphicFrameMkLst>
        </pc:graphicFrameChg>
        <pc:graphicFrameChg chg="del">
          <ac:chgData name="Jason Y" userId="79bae93be9a3670b" providerId="LiveId" clId="{8F9D8906-0011-432C-9F12-80CDFF9FF646}" dt="2022-05-07T08:27:26.268" v="1491" actId="478"/>
          <ac:graphicFrameMkLst>
            <pc:docMk/>
            <pc:sldMk cId="2933967495" sldId="467"/>
            <ac:graphicFrameMk id="12" creationId="{AEF8ABF5-6A27-48D8-9281-4C409A4512B4}"/>
          </ac:graphicFrameMkLst>
        </pc:graphicFrameChg>
        <pc:graphicFrameChg chg="del">
          <ac:chgData name="Jason Y" userId="79bae93be9a3670b" providerId="LiveId" clId="{8F9D8906-0011-432C-9F12-80CDFF9FF646}" dt="2022-05-07T08:27:25.159" v="1489" actId="478"/>
          <ac:graphicFrameMkLst>
            <pc:docMk/>
            <pc:sldMk cId="2933967495" sldId="467"/>
            <ac:graphicFrameMk id="13" creationId="{283A975A-3C0C-4E5D-841B-8BDE244B20ED}"/>
          </ac:graphicFrameMkLst>
        </pc:graphicFrameChg>
        <pc:graphicFrameChg chg="del">
          <ac:chgData name="Jason Y" userId="79bae93be9a3670b" providerId="LiveId" clId="{8F9D8906-0011-432C-9F12-80CDFF9FF646}" dt="2022-05-07T08:27:26.681" v="1492" actId="478"/>
          <ac:graphicFrameMkLst>
            <pc:docMk/>
            <pc:sldMk cId="2933967495" sldId="467"/>
            <ac:graphicFrameMk id="14" creationId="{695FC8A7-0992-4DEC-9332-E415B3AF3557}"/>
          </ac:graphicFrameMkLst>
        </pc:graphicFrameChg>
        <pc:graphicFrameChg chg="del">
          <ac:chgData name="Jason Y" userId="79bae93be9a3670b" providerId="LiveId" clId="{8F9D8906-0011-432C-9F12-80CDFF9FF646}" dt="2022-05-07T08:27:25.641" v="1490" actId="478"/>
          <ac:graphicFrameMkLst>
            <pc:docMk/>
            <pc:sldMk cId="2933967495" sldId="467"/>
            <ac:graphicFrameMk id="15" creationId="{E7536946-B30E-4D7F-A87C-AF9E82834696}"/>
          </ac:graphicFrameMkLst>
        </pc:graphicFrameChg>
        <pc:graphicFrameChg chg="del">
          <ac:chgData name="Jason Y" userId="79bae93be9a3670b" providerId="LiveId" clId="{8F9D8906-0011-432C-9F12-80CDFF9FF646}" dt="2022-05-07T08:27:27.171" v="1493" actId="478"/>
          <ac:graphicFrameMkLst>
            <pc:docMk/>
            <pc:sldMk cId="2933967495" sldId="467"/>
            <ac:graphicFrameMk id="16" creationId="{966BBCBC-FD72-453D-8F14-3F3A3657137C}"/>
          </ac:graphicFrameMkLst>
        </pc:graphicFrameChg>
        <pc:graphicFrameChg chg="add mod">
          <ac:chgData name="Jason Y" userId="79bae93be9a3670b" providerId="LiveId" clId="{8F9D8906-0011-432C-9F12-80CDFF9FF646}" dt="2022-05-07T08:27:43.807" v="1496" actId="1076"/>
          <ac:graphicFrameMkLst>
            <pc:docMk/>
            <pc:sldMk cId="2933967495" sldId="467"/>
            <ac:graphicFrameMk id="22" creationId="{361B94BB-0527-4C58-8E98-79C4DC84CA34}"/>
          </ac:graphicFrameMkLst>
        </pc:graphicFrameChg>
        <pc:graphicFrameChg chg="add del mod">
          <ac:chgData name="Jason Y" userId="79bae93be9a3670b" providerId="LiveId" clId="{8F9D8906-0011-432C-9F12-80CDFF9FF646}" dt="2022-05-07T08:29:37.387" v="1517"/>
          <ac:graphicFrameMkLst>
            <pc:docMk/>
            <pc:sldMk cId="2933967495" sldId="467"/>
            <ac:graphicFrameMk id="39" creationId="{404AC60B-949C-4683-B214-0720446B525E}"/>
          </ac:graphicFrameMkLst>
        </pc:graphicFrameChg>
        <pc:graphicFrameChg chg="add del mod">
          <ac:chgData name="Jason Y" userId="79bae93be9a3670b" providerId="LiveId" clId="{8F9D8906-0011-432C-9F12-80CDFF9FF646}" dt="2022-05-07T08:29:37.387" v="1517"/>
          <ac:graphicFrameMkLst>
            <pc:docMk/>
            <pc:sldMk cId="2933967495" sldId="467"/>
            <ac:graphicFrameMk id="40" creationId="{BE227C43-1125-4961-BB93-C0017E3677AC}"/>
          </ac:graphicFrameMkLst>
        </pc:graphicFrameChg>
        <pc:graphicFrameChg chg="add del mod">
          <ac:chgData name="Jason Y" userId="79bae93be9a3670b" providerId="LiveId" clId="{8F9D8906-0011-432C-9F12-80CDFF9FF646}" dt="2022-05-07T08:29:37.387" v="1517"/>
          <ac:graphicFrameMkLst>
            <pc:docMk/>
            <pc:sldMk cId="2933967495" sldId="467"/>
            <ac:graphicFrameMk id="41" creationId="{FA9AEBD3-9C97-4143-B688-F6D8406326BB}"/>
          </ac:graphicFrameMkLst>
        </pc:graphicFrameChg>
        <pc:graphicFrameChg chg="add del mod">
          <ac:chgData name="Jason Y" userId="79bae93be9a3670b" providerId="LiveId" clId="{8F9D8906-0011-432C-9F12-80CDFF9FF646}" dt="2022-05-07T08:29:37.387" v="1517"/>
          <ac:graphicFrameMkLst>
            <pc:docMk/>
            <pc:sldMk cId="2933967495" sldId="467"/>
            <ac:graphicFrameMk id="42" creationId="{31F7995E-682C-4EF2-BD45-16F741A436D2}"/>
          </ac:graphicFrameMkLst>
        </pc:graphicFrameChg>
        <pc:picChg chg="add del mod">
          <ac:chgData name="Jason Y" userId="79bae93be9a3670b" providerId="LiveId" clId="{8F9D8906-0011-432C-9F12-80CDFF9FF646}" dt="2022-05-07T08:28:17.139" v="1500"/>
          <ac:picMkLst>
            <pc:docMk/>
            <pc:sldMk cId="2933967495" sldId="467"/>
            <ac:picMk id="23" creationId="{4E13F9BE-132F-4C7A-8926-978923E60402}"/>
          </ac:picMkLst>
        </pc:picChg>
        <pc:picChg chg="add del mod">
          <ac:chgData name="Jason Y" userId="79bae93be9a3670b" providerId="LiveId" clId="{8F9D8906-0011-432C-9F12-80CDFF9FF646}" dt="2022-05-07T08:28:17.139" v="1500"/>
          <ac:picMkLst>
            <pc:docMk/>
            <pc:sldMk cId="2933967495" sldId="467"/>
            <ac:picMk id="25" creationId="{85B94225-86A7-4687-9CF2-255B7985A3F4}"/>
          </ac:picMkLst>
        </pc:picChg>
        <pc:picChg chg="add mod">
          <ac:chgData name="Jason Y" userId="79bae93be9a3670b" providerId="LiveId" clId="{8F9D8906-0011-432C-9F12-80CDFF9FF646}" dt="2022-05-07T08:28:41.979" v="1504" actId="1076"/>
          <ac:picMkLst>
            <pc:docMk/>
            <pc:sldMk cId="2933967495" sldId="467"/>
            <ac:picMk id="26" creationId="{C30ED483-8FD1-4960-B1E2-03761FE366F7}"/>
          </ac:picMkLst>
        </pc:picChg>
        <pc:picChg chg="add mod">
          <ac:chgData name="Jason Y" userId="79bae93be9a3670b" providerId="LiveId" clId="{8F9D8906-0011-432C-9F12-80CDFF9FF646}" dt="2022-05-07T08:28:41.979" v="1504" actId="1076"/>
          <ac:picMkLst>
            <pc:docMk/>
            <pc:sldMk cId="2933967495" sldId="467"/>
            <ac:picMk id="27" creationId="{94E2B34A-B67F-4835-92CC-45EB423DF331}"/>
          </ac:picMkLst>
        </pc:picChg>
        <pc:cxnChg chg="add mod">
          <ac:chgData name="Jason Y" userId="79bae93be9a3670b" providerId="LiveId" clId="{8F9D8906-0011-432C-9F12-80CDFF9FF646}" dt="2022-05-07T08:28:41.979" v="1504" actId="1076"/>
          <ac:cxnSpMkLst>
            <pc:docMk/>
            <pc:sldMk cId="2933967495" sldId="467"/>
            <ac:cxnSpMk id="30" creationId="{4AD6369B-F71A-4EFD-B387-234FFB605B02}"/>
          </ac:cxnSpMkLst>
        </pc:cxnChg>
        <pc:cxnChg chg="add mod">
          <ac:chgData name="Jason Y" userId="79bae93be9a3670b" providerId="LiveId" clId="{8F9D8906-0011-432C-9F12-80CDFF9FF646}" dt="2022-05-07T08:28:41.979" v="1504" actId="1076"/>
          <ac:cxnSpMkLst>
            <pc:docMk/>
            <pc:sldMk cId="2933967495" sldId="467"/>
            <ac:cxnSpMk id="34" creationId="{A3624C8E-9F84-458B-B06B-B21191AFE706}"/>
          </ac:cxnSpMkLst>
        </pc:cxnChg>
      </pc:sldChg>
      <pc:sldChg chg="addSp delSp modSp add mod">
        <pc:chgData name="Jason Y" userId="79bae93be9a3670b" providerId="LiveId" clId="{8F9D8906-0011-432C-9F12-80CDFF9FF646}" dt="2022-05-07T08:30:07.299" v="1522" actId="1076"/>
        <pc:sldMkLst>
          <pc:docMk/>
          <pc:sldMk cId="3464949742" sldId="468"/>
        </pc:sldMkLst>
        <pc:spChg chg="del">
          <ac:chgData name="Jason Y" userId="79bae93be9a3670b" providerId="LiveId" clId="{8F9D8906-0011-432C-9F12-80CDFF9FF646}" dt="2022-05-07T08:29:17.586" v="1511" actId="478"/>
          <ac:spMkLst>
            <pc:docMk/>
            <pc:sldMk cId="3464949742" sldId="468"/>
            <ac:spMk id="28" creationId="{1AA8FDEA-3E93-4E9D-B21B-65B51361B727}"/>
          </ac:spMkLst>
        </pc:spChg>
        <pc:spChg chg="del">
          <ac:chgData name="Jason Y" userId="79bae93be9a3670b" providerId="LiveId" clId="{8F9D8906-0011-432C-9F12-80CDFF9FF646}" dt="2022-05-07T08:29:17.586" v="1511" actId="478"/>
          <ac:spMkLst>
            <pc:docMk/>
            <pc:sldMk cId="3464949742" sldId="468"/>
            <ac:spMk id="29" creationId="{332DE00B-EC83-4DE2-B812-10152BEA1004}"/>
          </ac:spMkLst>
        </pc:spChg>
        <pc:spChg chg="del">
          <ac:chgData name="Jason Y" userId="79bae93be9a3670b" providerId="LiveId" clId="{8F9D8906-0011-432C-9F12-80CDFF9FF646}" dt="2022-05-07T08:29:17.586" v="1511" actId="478"/>
          <ac:spMkLst>
            <pc:docMk/>
            <pc:sldMk cId="3464949742" sldId="468"/>
            <ac:spMk id="31" creationId="{233BD393-6DD6-48FF-8518-91DF13EADEFA}"/>
          </ac:spMkLst>
        </pc:spChg>
        <pc:spChg chg="del">
          <ac:chgData name="Jason Y" userId="79bae93be9a3670b" providerId="LiveId" clId="{8F9D8906-0011-432C-9F12-80CDFF9FF646}" dt="2022-05-07T08:29:17.586" v="1511" actId="478"/>
          <ac:spMkLst>
            <pc:docMk/>
            <pc:sldMk cId="3464949742" sldId="468"/>
            <ac:spMk id="32" creationId="{2DFD757E-ED87-454A-9192-FCB5A90C7919}"/>
          </ac:spMkLst>
        </pc:spChg>
        <pc:spChg chg="del">
          <ac:chgData name="Jason Y" userId="79bae93be9a3670b" providerId="LiveId" clId="{8F9D8906-0011-432C-9F12-80CDFF9FF646}" dt="2022-05-07T08:29:17.586" v="1511" actId="478"/>
          <ac:spMkLst>
            <pc:docMk/>
            <pc:sldMk cId="3464949742" sldId="468"/>
            <ac:spMk id="33" creationId="{53C2CD9B-43B6-423A-8F75-6CE0064D7545}"/>
          </ac:spMkLst>
        </pc:spChg>
        <pc:spChg chg="del">
          <ac:chgData name="Jason Y" userId="79bae93be9a3670b" providerId="LiveId" clId="{8F9D8906-0011-432C-9F12-80CDFF9FF646}" dt="2022-05-07T08:29:17.586" v="1511" actId="478"/>
          <ac:spMkLst>
            <pc:docMk/>
            <pc:sldMk cId="3464949742" sldId="468"/>
            <ac:spMk id="35" creationId="{DF5BA5AD-295A-4AD0-B4C1-66F35C862550}"/>
          </ac:spMkLst>
        </pc:spChg>
        <pc:spChg chg="del">
          <ac:chgData name="Jason Y" userId="79bae93be9a3670b" providerId="LiveId" clId="{8F9D8906-0011-432C-9F12-80CDFF9FF646}" dt="2022-05-07T08:29:17.586" v="1511" actId="478"/>
          <ac:spMkLst>
            <pc:docMk/>
            <pc:sldMk cId="3464949742" sldId="468"/>
            <ac:spMk id="36" creationId="{542F0B31-A0CA-425C-8F9C-D7A5DCE48847}"/>
          </ac:spMkLst>
        </pc:spChg>
        <pc:spChg chg="del">
          <ac:chgData name="Jason Y" userId="79bae93be9a3670b" providerId="LiveId" clId="{8F9D8906-0011-432C-9F12-80CDFF9FF646}" dt="2022-05-07T08:29:17.586" v="1511" actId="478"/>
          <ac:spMkLst>
            <pc:docMk/>
            <pc:sldMk cId="3464949742" sldId="468"/>
            <ac:spMk id="37" creationId="{EAA62DEF-90D4-45C4-95BF-9D7705FFA49A}"/>
          </ac:spMkLst>
        </pc:spChg>
        <pc:spChg chg="del">
          <ac:chgData name="Jason Y" userId="79bae93be9a3670b" providerId="LiveId" clId="{8F9D8906-0011-432C-9F12-80CDFF9FF646}" dt="2022-05-07T08:29:17.586" v="1511" actId="478"/>
          <ac:spMkLst>
            <pc:docMk/>
            <pc:sldMk cId="3464949742" sldId="468"/>
            <ac:spMk id="38" creationId="{E140320B-EE83-4F7A-B7C5-B547E09C9EB3}"/>
          </ac:spMkLst>
        </pc:spChg>
        <pc:graphicFrameChg chg="add mod">
          <ac:chgData name="Jason Y" userId="79bae93be9a3670b" providerId="LiveId" clId="{8F9D8906-0011-432C-9F12-80CDFF9FF646}" dt="2022-05-07T08:30:07.299" v="1522" actId="1076"/>
          <ac:graphicFrameMkLst>
            <pc:docMk/>
            <pc:sldMk cId="3464949742" sldId="468"/>
            <ac:graphicFrameMk id="2" creationId="{43CCCE1C-8A18-42B5-9D3B-D7E930951217}"/>
          </ac:graphicFrameMkLst>
        </pc:graphicFrameChg>
        <pc:graphicFrameChg chg="add mod">
          <ac:chgData name="Jason Y" userId="79bae93be9a3670b" providerId="LiveId" clId="{8F9D8906-0011-432C-9F12-80CDFF9FF646}" dt="2022-05-07T08:29:43.023" v="1520" actId="1076"/>
          <ac:graphicFrameMkLst>
            <pc:docMk/>
            <pc:sldMk cId="3464949742" sldId="468"/>
            <ac:graphicFrameMk id="19" creationId="{F2157F85-0502-4849-98F9-1454D9E5B553}"/>
          </ac:graphicFrameMkLst>
        </pc:graphicFrameChg>
        <pc:graphicFrameChg chg="add mod">
          <ac:chgData name="Jason Y" userId="79bae93be9a3670b" providerId="LiveId" clId="{8F9D8906-0011-432C-9F12-80CDFF9FF646}" dt="2022-05-07T08:29:43.023" v="1520" actId="1076"/>
          <ac:graphicFrameMkLst>
            <pc:docMk/>
            <pc:sldMk cId="3464949742" sldId="468"/>
            <ac:graphicFrameMk id="20" creationId="{72560453-2F86-4161-B0DA-2B9CC5202EFB}"/>
          </ac:graphicFrameMkLst>
        </pc:graphicFrameChg>
        <pc:graphicFrameChg chg="add mod">
          <ac:chgData name="Jason Y" userId="79bae93be9a3670b" providerId="LiveId" clId="{8F9D8906-0011-432C-9F12-80CDFF9FF646}" dt="2022-05-07T08:29:43.023" v="1520" actId="1076"/>
          <ac:graphicFrameMkLst>
            <pc:docMk/>
            <pc:sldMk cId="3464949742" sldId="468"/>
            <ac:graphicFrameMk id="21" creationId="{6F9637F2-72FE-4E91-BDDE-48E41DE5394C}"/>
          </ac:graphicFrameMkLst>
        </pc:graphicFrameChg>
        <pc:graphicFrameChg chg="del">
          <ac:chgData name="Jason Y" userId="79bae93be9a3670b" providerId="LiveId" clId="{8F9D8906-0011-432C-9F12-80CDFF9FF646}" dt="2022-05-07T08:29:13.317" v="1508" actId="478"/>
          <ac:graphicFrameMkLst>
            <pc:docMk/>
            <pc:sldMk cId="3464949742" sldId="468"/>
            <ac:graphicFrameMk id="22" creationId="{361B94BB-0527-4C58-8E98-79C4DC84CA34}"/>
          </ac:graphicFrameMkLst>
        </pc:graphicFrameChg>
        <pc:graphicFrameChg chg="add mod">
          <ac:chgData name="Jason Y" userId="79bae93be9a3670b" providerId="LiveId" clId="{8F9D8906-0011-432C-9F12-80CDFF9FF646}" dt="2022-05-07T08:29:43.023" v="1520" actId="1076"/>
          <ac:graphicFrameMkLst>
            <pc:docMk/>
            <pc:sldMk cId="3464949742" sldId="468"/>
            <ac:graphicFrameMk id="23" creationId="{024594A9-E609-494D-A936-440321BBE0A0}"/>
          </ac:graphicFrameMkLst>
        </pc:graphicFrameChg>
        <pc:picChg chg="del">
          <ac:chgData name="Jason Y" userId="79bae93be9a3670b" providerId="LiveId" clId="{8F9D8906-0011-432C-9F12-80CDFF9FF646}" dt="2022-05-07T08:29:15.443" v="1510" actId="478"/>
          <ac:picMkLst>
            <pc:docMk/>
            <pc:sldMk cId="3464949742" sldId="468"/>
            <ac:picMk id="26" creationId="{C30ED483-8FD1-4960-B1E2-03761FE366F7}"/>
          </ac:picMkLst>
        </pc:picChg>
        <pc:picChg chg="del">
          <ac:chgData name="Jason Y" userId="79bae93be9a3670b" providerId="LiveId" clId="{8F9D8906-0011-432C-9F12-80CDFF9FF646}" dt="2022-05-07T08:29:14.915" v="1509" actId="478"/>
          <ac:picMkLst>
            <pc:docMk/>
            <pc:sldMk cId="3464949742" sldId="468"/>
            <ac:picMk id="27" creationId="{94E2B34A-B67F-4835-92CC-45EB423DF331}"/>
          </ac:picMkLst>
        </pc:picChg>
        <pc:cxnChg chg="del mod">
          <ac:chgData name="Jason Y" userId="79bae93be9a3670b" providerId="LiveId" clId="{8F9D8906-0011-432C-9F12-80CDFF9FF646}" dt="2022-05-07T08:29:17.586" v="1511" actId="478"/>
          <ac:cxnSpMkLst>
            <pc:docMk/>
            <pc:sldMk cId="3464949742" sldId="468"/>
            <ac:cxnSpMk id="30" creationId="{4AD6369B-F71A-4EFD-B387-234FFB605B02}"/>
          </ac:cxnSpMkLst>
        </pc:cxnChg>
        <pc:cxnChg chg="del">
          <ac:chgData name="Jason Y" userId="79bae93be9a3670b" providerId="LiveId" clId="{8F9D8906-0011-432C-9F12-80CDFF9FF646}" dt="2022-05-07T08:29:17.586" v="1511" actId="478"/>
          <ac:cxnSpMkLst>
            <pc:docMk/>
            <pc:sldMk cId="3464949742" sldId="468"/>
            <ac:cxnSpMk id="34" creationId="{A3624C8E-9F84-458B-B06B-B21191AFE706}"/>
          </ac:cxnSpMkLst>
        </pc:cxnChg>
      </pc:sldChg>
      <pc:sldChg chg="add del">
        <pc:chgData name="Jason Y" userId="79bae93be9a3670b" providerId="LiveId" clId="{8F9D8906-0011-432C-9F12-80CDFF9FF646}" dt="2022-05-07T08:29:27.633" v="1515"/>
        <pc:sldMkLst>
          <pc:docMk/>
          <pc:sldMk cId="1302573492" sldId="469"/>
        </pc:sldMkLst>
      </pc:sldChg>
      <pc:sldChg chg="modSp add modAnim">
        <pc:chgData name="Jason Y" userId="79bae93be9a3670b" providerId="LiveId" clId="{8F9D8906-0011-432C-9F12-80CDFF9FF646}" dt="2022-05-07T08:30:51.574" v="1528"/>
        <pc:sldMkLst>
          <pc:docMk/>
          <pc:sldMk cId="1525390507" sldId="469"/>
        </pc:sldMkLst>
        <pc:spChg chg="mod">
          <ac:chgData name="Jason Y" userId="79bae93be9a3670b" providerId="LiveId" clId="{8F9D8906-0011-432C-9F12-80CDFF9FF646}" dt="2022-05-07T08:30:24.574" v="1524" actId="207"/>
          <ac:spMkLst>
            <pc:docMk/>
            <pc:sldMk cId="1525390507" sldId="469"/>
            <ac:spMk id="6" creationId="{82BE2CB6-6FF6-48B0-8FE2-BE1E23628730}"/>
          </ac:spMkLst>
        </pc:spChg>
      </pc:sldChg>
      <pc:sldChg chg="add del">
        <pc:chgData name="Jason Y" userId="79bae93be9a3670b" providerId="LiveId" clId="{8F9D8906-0011-432C-9F12-80CDFF9FF646}" dt="2022-05-07T08:29:22.266" v="1513"/>
        <pc:sldMkLst>
          <pc:docMk/>
          <pc:sldMk cId="4253179028" sldId="469"/>
        </pc:sldMkLst>
      </pc:sldChg>
      <pc:sldChg chg="add del">
        <pc:chgData name="Jason Y" userId="79bae93be9a3670b" providerId="LiveId" clId="{8F9D8906-0011-432C-9F12-80CDFF9FF646}" dt="2022-05-07T08:31:07.791" v="1530"/>
        <pc:sldMkLst>
          <pc:docMk/>
          <pc:sldMk cId="678830811" sldId="470"/>
        </pc:sldMkLst>
      </pc:sldChg>
      <pc:sldChg chg="addSp delSp modSp add mod">
        <pc:chgData name="Jason Y" userId="79bae93be9a3670b" providerId="LiveId" clId="{8F9D8906-0011-432C-9F12-80CDFF9FF646}" dt="2022-05-07T08:32:26.462" v="1593"/>
        <pc:sldMkLst>
          <pc:docMk/>
          <pc:sldMk cId="1950001101" sldId="470"/>
        </pc:sldMkLst>
        <pc:spChg chg="add mod">
          <ac:chgData name="Jason Y" userId="79bae93be9a3670b" providerId="LiveId" clId="{8F9D8906-0011-432C-9F12-80CDFF9FF646}" dt="2022-05-07T08:32:26.462" v="1593"/>
          <ac:spMkLst>
            <pc:docMk/>
            <pc:sldMk cId="1950001101" sldId="470"/>
            <ac:spMk id="2" creationId="{A05C0464-7D1B-40E8-A0BB-A97483F3296B}"/>
          </ac:spMkLst>
        </pc:spChg>
        <pc:spChg chg="mod">
          <ac:chgData name="Jason Y" userId="79bae93be9a3670b" providerId="LiveId" clId="{8F9D8906-0011-432C-9F12-80CDFF9FF646}" dt="2022-05-07T08:31:38.904" v="1569"/>
          <ac:spMkLst>
            <pc:docMk/>
            <pc:sldMk cId="1950001101" sldId="470"/>
            <ac:spMk id="3" creationId="{621ADC8B-A848-49FE-859A-B98126E46FAC}"/>
          </ac:spMkLst>
        </pc:spChg>
        <pc:spChg chg="add mod">
          <ac:chgData name="Jason Y" userId="79bae93be9a3670b" providerId="LiveId" clId="{8F9D8906-0011-432C-9F12-80CDFF9FF646}" dt="2022-05-07T08:32:19.508" v="1589"/>
          <ac:spMkLst>
            <pc:docMk/>
            <pc:sldMk cId="1950001101" sldId="470"/>
            <ac:spMk id="20" creationId="{E3FB03ED-113E-4783-BBEA-C5918B6629E5}"/>
          </ac:spMkLst>
        </pc:spChg>
        <pc:spChg chg="del">
          <ac:chgData name="Jason Y" userId="79bae93be9a3670b" providerId="LiveId" clId="{8F9D8906-0011-432C-9F12-80CDFF9FF646}" dt="2022-05-07T08:31:42.653" v="1570" actId="478"/>
          <ac:spMkLst>
            <pc:docMk/>
            <pc:sldMk cId="1950001101" sldId="470"/>
            <ac:spMk id="24" creationId="{0049311A-1C53-4357-AE3D-BE80C2796098}"/>
          </ac:spMkLst>
        </pc:spChg>
        <pc:spChg chg="del">
          <ac:chgData name="Jason Y" userId="79bae93be9a3670b" providerId="LiveId" clId="{8F9D8906-0011-432C-9F12-80CDFF9FF646}" dt="2022-05-07T08:31:16.971" v="1534" actId="478"/>
          <ac:spMkLst>
            <pc:docMk/>
            <pc:sldMk cId="1950001101" sldId="470"/>
            <ac:spMk id="28" creationId="{1AA8FDEA-3E93-4E9D-B21B-65B51361B727}"/>
          </ac:spMkLst>
        </pc:spChg>
        <pc:spChg chg="del">
          <ac:chgData name="Jason Y" userId="79bae93be9a3670b" providerId="LiveId" clId="{8F9D8906-0011-432C-9F12-80CDFF9FF646}" dt="2022-05-07T08:31:14.097" v="1533" actId="478"/>
          <ac:spMkLst>
            <pc:docMk/>
            <pc:sldMk cId="1950001101" sldId="470"/>
            <ac:spMk id="29" creationId="{332DE00B-EC83-4DE2-B812-10152BEA1004}"/>
          </ac:spMkLst>
        </pc:spChg>
        <pc:spChg chg="del">
          <ac:chgData name="Jason Y" userId="79bae93be9a3670b" providerId="LiveId" clId="{8F9D8906-0011-432C-9F12-80CDFF9FF646}" dt="2022-05-07T08:31:16.971" v="1534" actId="478"/>
          <ac:spMkLst>
            <pc:docMk/>
            <pc:sldMk cId="1950001101" sldId="470"/>
            <ac:spMk id="31" creationId="{233BD393-6DD6-48FF-8518-91DF13EADEFA}"/>
          </ac:spMkLst>
        </pc:spChg>
        <pc:spChg chg="del">
          <ac:chgData name="Jason Y" userId="79bae93be9a3670b" providerId="LiveId" clId="{8F9D8906-0011-432C-9F12-80CDFF9FF646}" dt="2022-05-07T08:31:16.971" v="1534" actId="478"/>
          <ac:spMkLst>
            <pc:docMk/>
            <pc:sldMk cId="1950001101" sldId="470"/>
            <ac:spMk id="32" creationId="{2DFD757E-ED87-454A-9192-FCB5A90C7919}"/>
          </ac:spMkLst>
        </pc:spChg>
        <pc:spChg chg="del">
          <ac:chgData name="Jason Y" userId="79bae93be9a3670b" providerId="LiveId" clId="{8F9D8906-0011-432C-9F12-80CDFF9FF646}" dt="2022-05-07T08:31:16.971" v="1534" actId="478"/>
          <ac:spMkLst>
            <pc:docMk/>
            <pc:sldMk cId="1950001101" sldId="470"/>
            <ac:spMk id="33" creationId="{53C2CD9B-43B6-423A-8F75-6CE0064D7545}"/>
          </ac:spMkLst>
        </pc:spChg>
        <pc:spChg chg="del">
          <ac:chgData name="Jason Y" userId="79bae93be9a3670b" providerId="LiveId" clId="{8F9D8906-0011-432C-9F12-80CDFF9FF646}" dt="2022-05-07T08:31:16.971" v="1534" actId="478"/>
          <ac:spMkLst>
            <pc:docMk/>
            <pc:sldMk cId="1950001101" sldId="470"/>
            <ac:spMk id="35" creationId="{DF5BA5AD-295A-4AD0-B4C1-66F35C862550}"/>
          </ac:spMkLst>
        </pc:spChg>
        <pc:spChg chg="del">
          <ac:chgData name="Jason Y" userId="79bae93be9a3670b" providerId="LiveId" clId="{8F9D8906-0011-432C-9F12-80CDFF9FF646}" dt="2022-05-07T08:31:16.971" v="1534" actId="478"/>
          <ac:spMkLst>
            <pc:docMk/>
            <pc:sldMk cId="1950001101" sldId="470"/>
            <ac:spMk id="36" creationId="{542F0B31-A0CA-425C-8F9C-D7A5DCE48847}"/>
          </ac:spMkLst>
        </pc:spChg>
        <pc:spChg chg="del">
          <ac:chgData name="Jason Y" userId="79bae93be9a3670b" providerId="LiveId" clId="{8F9D8906-0011-432C-9F12-80CDFF9FF646}" dt="2022-05-07T08:31:16.971" v="1534" actId="478"/>
          <ac:spMkLst>
            <pc:docMk/>
            <pc:sldMk cId="1950001101" sldId="470"/>
            <ac:spMk id="37" creationId="{EAA62DEF-90D4-45C4-95BF-9D7705FFA49A}"/>
          </ac:spMkLst>
        </pc:spChg>
        <pc:spChg chg="del">
          <ac:chgData name="Jason Y" userId="79bae93be9a3670b" providerId="LiveId" clId="{8F9D8906-0011-432C-9F12-80CDFF9FF646}" dt="2022-05-07T08:31:16.971" v="1534" actId="478"/>
          <ac:spMkLst>
            <pc:docMk/>
            <pc:sldMk cId="1950001101" sldId="470"/>
            <ac:spMk id="38" creationId="{E140320B-EE83-4F7A-B7C5-B547E09C9EB3}"/>
          </ac:spMkLst>
        </pc:spChg>
        <pc:spChg chg="del">
          <ac:chgData name="Jason Y" userId="79bae93be9a3670b" providerId="LiveId" clId="{8F9D8906-0011-432C-9F12-80CDFF9FF646}" dt="2022-05-07T08:31:44.421" v="1571" actId="478"/>
          <ac:spMkLst>
            <pc:docMk/>
            <pc:sldMk cId="1950001101" sldId="470"/>
            <ac:spMk id="50" creationId="{4EEB1F2A-11EF-466C-A690-EFB15A2EA5D2}"/>
          </ac:spMkLst>
        </pc:spChg>
        <pc:graphicFrameChg chg="del">
          <ac:chgData name="Jason Y" userId="79bae93be9a3670b" providerId="LiveId" clId="{8F9D8906-0011-432C-9F12-80CDFF9FF646}" dt="2022-05-07T08:31:13.459" v="1532" actId="478"/>
          <ac:graphicFrameMkLst>
            <pc:docMk/>
            <pc:sldMk cId="1950001101" sldId="470"/>
            <ac:graphicFrameMk id="22" creationId="{361B94BB-0527-4C58-8E98-79C4DC84CA34}"/>
          </ac:graphicFrameMkLst>
        </pc:graphicFrameChg>
        <pc:picChg chg="del">
          <ac:chgData name="Jason Y" userId="79bae93be9a3670b" providerId="LiveId" clId="{8F9D8906-0011-432C-9F12-80CDFF9FF646}" dt="2022-05-07T08:31:16.971" v="1534" actId="478"/>
          <ac:picMkLst>
            <pc:docMk/>
            <pc:sldMk cId="1950001101" sldId="470"/>
            <ac:picMk id="26" creationId="{C30ED483-8FD1-4960-B1E2-03761FE366F7}"/>
          </ac:picMkLst>
        </pc:picChg>
        <pc:picChg chg="del">
          <ac:chgData name="Jason Y" userId="79bae93be9a3670b" providerId="LiveId" clId="{8F9D8906-0011-432C-9F12-80CDFF9FF646}" dt="2022-05-07T08:31:16.971" v="1534" actId="478"/>
          <ac:picMkLst>
            <pc:docMk/>
            <pc:sldMk cId="1950001101" sldId="470"/>
            <ac:picMk id="27" creationId="{94E2B34A-B67F-4835-92CC-45EB423DF331}"/>
          </ac:picMkLst>
        </pc:picChg>
        <pc:cxnChg chg="del mod">
          <ac:chgData name="Jason Y" userId="79bae93be9a3670b" providerId="LiveId" clId="{8F9D8906-0011-432C-9F12-80CDFF9FF646}" dt="2022-05-07T08:31:16.971" v="1534" actId="478"/>
          <ac:cxnSpMkLst>
            <pc:docMk/>
            <pc:sldMk cId="1950001101" sldId="470"/>
            <ac:cxnSpMk id="30" creationId="{4AD6369B-F71A-4EFD-B387-234FFB605B02}"/>
          </ac:cxnSpMkLst>
        </pc:cxnChg>
        <pc:cxnChg chg="del">
          <ac:chgData name="Jason Y" userId="79bae93be9a3670b" providerId="LiveId" clId="{8F9D8906-0011-432C-9F12-80CDFF9FF646}" dt="2022-05-07T08:31:16.971" v="1534" actId="478"/>
          <ac:cxnSpMkLst>
            <pc:docMk/>
            <pc:sldMk cId="1950001101" sldId="470"/>
            <ac:cxnSpMk id="34" creationId="{A3624C8E-9F84-458B-B06B-B21191AFE706}"/>
          </ac:cxnSpMkLst>
        </pc:cxnChg>
      </pc:sldChg>
      <pc:sldChg chg="modSp add mod">
        <pc:chgData name="Jason Y" userId="79bae93be9a3670b" providerId="LiveId" clId="{8F9D8906-0011-432C-9F12-80CDFF9FF646}" dt="2022-05-07T08:33:06.671" v="1608"/>
        <pc:sldMkLst>
          <pc:docMk/>
          <pc:sldMk cId="4046557159" sldId="471"/>
        </pc:sldMkLst>
        <pc:spChg chg="mod">
          <ac:chgData name="Jason Y" userId="79bae93be9a3670b" providerId="LiveId" clId="{8F9D8906-0011-432C-9F12-80CDFF9FF646}" dt="2022-05-07T08:33:06.671" v="1608"/>
          <ac:spMkLst>
            <pc:docMk/>
            <pc:sldMk cId="4046557159" sldId="471"/>
            <ac:spMk id="2" creationId="{A05C0464-7D1B-40E8-A0BB-A97483F3296B}"/>
          </ac:spMkLst>
        </pc:spChg>
        <pc:spChg chg="mod">
          <ac:chgData name="Jason Y" userId="79bae93be9a3670b" providerId="LiveId" clId="{8F9D8906-0011-432C-9F12-80CDFF9FF646}" dt="2022-05-07T08:32:51.651" v="1601"/>
          <ac:spMkLst>
            <pc:docMk/>
            <pc:sldMk cId="4046557159" sldId="471"/>
            <ac:spMk id="3" creationId="{621ADC8B-A848-49FE-859A-B98126E46FAC}"/>
          </ac:spMkLst>
        </pc:spChg>
        <pc:spChg chg="mod">
          <ac:chgData name="Jason Y" userId="79bae93be9a3670b" providerId="LiveId" clId="{8F9D8906-0011-432C-9F12-80CDFF9FF646}" dt="2022-05-07T08:32:59.550" v="1604"/>
          <ac:spMkLst>
            <pc:docMk/>
            <pc:sldMk cId="4046557159" sldId="471"/>
            <ac:spMk id="20" creationId="{E3FB03ED-113E-4783-BBEA-C5918B6629E5}"/>
          </ac:spMkLst>
        </pc:spChg>
      </pc:sldChg>
      <pc:sldChg chg="add del">
        <pc:chgData name="Jason Y" userId="79bae93be9a3670b" providerId="LiveId" clId="{8F9D8906-0011-432C-9F12-80CDFF9FF646}" dt="2022-05-07T08:44:10.348" v="1702"/>
        <pc:sldMkLst>
          <pc:docMk/>
          <pc:sldMk cId="2018155595" sldId="472"/>
        </pc:sldMkLst>
      </pc:sldChg>
      <pc:sldMasterChg chg="modSldLayout">
        <pc:chgData name="Jason Y" userId="79bae93be9a3670b" providerId="LiveId" clId="{8F9D8906-0011-432C-9F12-80CDFF9FF646}" dt="2022-05-04T13:57:12.286" v="20" actId="1076"/>
        <pc:sldMasterMkLst>
          <pc:docMk/>
          <pc:sldMasterMk cId="587096410" sldId="2147483648"/>
        </pc:sldMasterMkLst>
        <pc:sldLayoutChg chg="addSp delSp mod">
          <pc:chgData name="Jason Y" userId="79bae93be9a3670b" providerId="LiveId" clId="{8F9D8906-0011-432C-9F12-80CDFF9FF646}" dt="2022-05-04T13:56:08.660" v="10" actId="22"/>
          <pc:sldLayoutMkLst>
            <pc:docMk/>
            <pc:sldMasterMk cId="587096410" sldId="2147483648"/>
            <pc:sldLayoutMk cId="989021013" sldId="2147483649"/>
          </pc:sldLayoutMkLst>
          <pc:spChg chg="add del">
            <ac:chgData name="Jason Y" userId="79bae93be9a3670b" providerId="LiveId" clId="{8F9D8906-0011-432C-9F12-80CDFF9FF646}" dt="2022-05-04T13:56:08.660" v="10" actId="22"/>
            <ac:spMkLst>
              <pc:docMk/>
              <pc:sldMasterMk cId="587096410" sldId="2147483648"/>
              <pc:sldLayoutMk cId="989021013" sldId="2147483649"/>
              <ac:spMk id="5" creationId="{38CD680B-09BA-4C89-A3A7-78DF0B969501}"/>
            </ac:spMkLst>
          </pc:spChg>
        </pc:sldLayoutChg>
        <pc:sldLayoutChg chg="addSp delSp modSp mod">
          <pc:chgData name="Jason Y" userId="79bae93be9a3670b" providerId="LiveId" clId="{8F9D8906-0011-432C-9F12-80CDFF9FF646}" dt="2022-05-04T13:57:12.286" v="20" actId="1076"/>
          <pc:sldLayoutMkLst>
            <pc:docMk/>
            <pc:sldMasterMk cId="587096410" sldId="2147483648"/>
            <pc:sldLayoutMk cId="816463154" sldId="2147483650"/>
          </pc:sldLayoutMkLst>
          <pc:spChg chg="add del mod">
            <ac:chgData name="Jason Y" userId="79bae93be9a3670b" providerId="LiveId" clId="{8F9D8906-0011-432C-9F12-80CDFF9FF646}" dt="2022-05-04T13:57:12.286" v="20" actId="1076"/>
            <ac:spMkLst>
              <pc:docMk/>
              <pc:sldMasterMk cId="587096410" sldId="2147483648"/>
              <pc:sldLayoutMk cId="816463154" sldId="2147483650"/>
              <ac:spMk id="4" creationId="{00000000-0000-0000-0000-000000000000}"/>
            </ac:spMkLst>
          </pc:spChg>
        </pc:sldLayoutChg>
      </pc:sldMasterChg>
    </pc:docChg>
  </pc:docChgLst>
  <pc:docChgLst>
    <pc:chgData name="Jason Y" userId="79bae93be9a3670b" providerId="LiveId" clId="{16232E25-6080-4DEC-9ADA-89C299033FAE}"/>
    <pc:docChg chg="modSld modMainMaster modNotesMaster">
      <pc:chgData name="Jason Y" userId="79bae93be9a3670b" providerId="LiveId" clId="{16232E25-6080-4DEC-9ADA-89C299033FAE}" dt="2021-11-30T11:19:41.283" v="261" actId="1076"/>
      <pc:docMkLst>
        <pc:docMk/>
      </pc:docMkLst>
      <pc:sldChg chg="modSp mod">
        <pc:chgData name="Jason Y" userId="79bae93be9a3670b" providerId="LiveId" clId="{16232E25-6080-4DEC-9ADA-89C299033FAE}" dt="2021-11-30T11:10:31.688" v="65" actId="1076"/>
        <pc:sldMkLst>
          <pc:docMk/>
          <pc:sldMk cId="3948179464" sldId="256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3948179464" sldId="256"/>
            <ac:spMk id="3" creationId="{00000000-0000-0000-0000-00000000000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948179464" sldId="256"/>
            <ac:spMk id="6" creationId="{00000000-0000-0000-0000-000000000000}"/>
          </ac:spMkLst>
        </pc:spChg>
        <pc:spChg chg="mod">
          <ac:chgData name="Jason Y" userId="79bae93be9a3670b" providerId="LiveId" clId="{16232E25-6080-4DEC-9ADA-89C299033FAE}" dt="2021-11-30T11:10:26.364" v="64" actId="1076"/>
          <ac:spMkLst>
            <pc:docMk/>
            <pc:sldMk cId="3948179464" sldId="256"/>
            <ac:spMk id="11" creationId="{E14F4C83-7701-497F-91B3-41EF0215AA92}"/>
          </ac:spMkLst>
        </pc:spChg>
        <pc:spChg chg="mod">
          <ac:chgData name="Jason Y" userId="79bae93be9a3670b" providerId="LiveId" clId="{16232E25-6080-4DEC-9ADA-89C299033FAE}" dt="2021-11-30T11:08:34.224" v="3" actId="14100"/>
          <ac:spMkLst>
            <pc:docMk/>
            <pc:sldMk cId="3948179464" sldId="256"/>
            <ac:spMk id="12" creationId="{E318DF2E-08DD-4572-A7ED-FD3EE8C88511}"/>
          </ac:spMkLst>
        </pc:spChg>
        <pc:spChg chg="mod">
          <ac:chgData name="Jason Y" userId="79bae93be9a3670b" providerId="LiveId" clId="{16232E25-6080-4DEC-9ADA-89C299033FAE}" dt="2021-11-30T11:09:11.730" v="49" actId="14100"/>
          <ac:spMkLst>
            <pc:docMk/>
            <pc:sldMk cId="3948179464" sldId="256"/>
            <ac:spMk id="14" creationId="{00000000-0000-0000-0000-000000000000}"/>
          </ac:spMkLst>
        </pc:spChg>
        <pc:spChg chg="mod">
          <ac:chgData name="Jason Y" userId="79bae93be9a3670b" providerId="LiveId" clId="{16232E25-6080-4DEC-9ADA-89C299033FAE}" dt="2021-11-30T11:10:31.688" v="65" actId="1076"/>
          <ac:spMkLst>
            <pc:docMk/>
            <pc:sldMk cId="3948179464" sldId="256"/>
            <ac:spMk id="15" creationId="{00000000-0000-0000-0000-00000000000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948179464" sldId="256"/>
            <ac:spMk id="22" creationId="{00000000-0000-0000-0000-000000000000}"/>
          </ac:spMkLst>
        </pc:spChg>
        <pc:picChg chg="mod">
          <ac:chgData name="Jason Y" userId="79bae93be9a3670b" providerId="LiveId" clId="{16232E25-6080-4DEC-9ADA-89C299033FAE}" dt="2021-11-30T11:10:02.805" v="60" actId="1076"/>
          <ac:picMkLst>
            <pc:docMk/>
            <pc:sldMk cId="3948179464" sldId="256"/>
            <ac:picMk id="13" creationId="{49C7CB7E-DE90-45D1-8F76-0F1572586210}"/>
          </ac:picMkLst>
        </pc:picChg>
        <pc:picChg chg="mod">
          <ac:chgData name="Jason Y" userId="79bae93be9a3670b" providerId="LiveId" clId="{16232E25-6080-4DEC-9ADA-89C299033FAE}" dt="2021-11-30T11:09:34.560" v="52" actId="14100"/>
          <ac:picMkLst>
            <pc:docMk/>
            <pc:sldMk cId="3948179464" sldId="256"/>
            <ac:picMk id="235529" creationId="{00000000-0000-0000-0000-000000000000}"/>
          </ac:picMkLst>
        </pc:picChg>
        <pc:picChg chg="mod">
          <ac:chgData name="Jason Y" userId="79bae93be9a3670b" providerId="LiveId" clId="{16232E25-6080-4DEC-9ADA-89C299033FAE}" dt="2021-11-30T11:10:13.585" v="62" actId="1076"/>
          <ac:picMkLst>
            <pc:docMk/>
            <pc:sldMk cId="3948179464" sldId="256"/>
            <ac:picMk id="235531" creationId="{00000000-0000-0000-0000-000000000000}"/>
          </ac:picMkLst>
        </pc:picChg>
      </pc:sldChg>
      <pc:sldChg chg="modSp mod modNotes">
        <pc:chgData name="Jason Y" userId="79bae93be9a3670b" providerId="LiveId" clId="{16232E25-6080-4DEC-9ADA-89C299033FAE}" dt="2021-11-30T11:17:18.606" v="192" actId="1076"/>
        <pc:sldMkLst>
          <pc:docMk/>
          <pc:sldMk cId="0" sldId="422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0" sldId="422"/>
            <ac:spMk id="3" creationId="{E4878F4B-511C-4E34-BB50-5F1D76EA0CFD}"/>
          </ac:spMkLst>
        </pc:spChg>
        <pc:spChg chg="mod">
          <ac:chgData name="Jason Y" userId="79bae93be9a3670b" providerId="LiveId" clId="{16232E25-6080-4DEC-9ADA-89C299033FAE}" dt="2021-11-30T11:14:46.999" v="143" actId="255"/>
          <ac:spMkLst>
            <pc:docMk/>
            <pc:sldMk cId="0" sldId="422"/>
            <ac:spMk id="8" creationId="{46304F43-FDDE-495B-B2CB-5B67CC59881C}"/>
          </ac:spMkLst>
        </pc:spChg>
        <pc:spChg chg="mod">
          <ac:chgData name="Jason Y" userId="79bae93be9a3670b" providerId="LiveId" clId="{16232E25-6080-4DEC-9ADA-89C299033FAE}" dt="2021-11-30T11:16:49.001" v="188" actId="1038"/>
          <ac:spMkLst>
            <pc:docMk/>
            <pc:sldMk cId="0" sldId="422"/>
            <ac:spMk id="9" creationId="{03695B45-757E-4409-ACBB-C04E6D69199B}"/>
          </ac:spMkLst>
        </pc:spChg>
        <pc:spChg chg="mod">
          <ac:chgData name="Jason Y" userId="79bae93be9a3670b" providerId="LiveId" clId="{16232E25-6080-4DEC-9ADA-89C299033FAE}" dt="2021-11-30T11:16:49.001" v="188" actId="1038"/>
          <ac:spMkLst>
            <pc:docMk/>
            <pc:sldMk cId="0" sldId="422"/>
            <ac:spMk id="12" creationId="{31E65D68-5EFB-42B7-9101-7CDC99581E5C}"/>
          </ac:spMkLst>
        </pc:spChg>
        <pc:spChg chg="mod">
          <ac:chgData name="Jason Y" userId="79bae93be9a3670b" providerId="LiveId" clId="{16232E25-6080-4DEC-9ADA-89C299033FAE}" dt="2021-11-30T11:17:08.999" v="191" actId="552"/>
          <ac:spMkLst>
            <pc:docMk/>
            <pc:sldMk cId="0" sldId="422"/>
            <ac:spMk id="13" creationId="{B93470D0-F93F-42D8-B8FD-1688F046AC34}"/>
          </ac:spMkLst>
        </pc:spChg>
        <pc:spChg chg="mod">
          <ac:chgData name="Jason Y" userId="79bae93be9a3670b" providerId="LiveId" clId="{16232E25-6080-4DEC-9ADA-89C299033FAE}" dt="2021-11-30T11:17:18.606" v="192" actId="1076"/>
          <ac:spMkLst>
            <pc:docMk/>
            <pc:sldMk cId="0" sldId="422"/>
            <ac:spMk id="14" creationId="{6457C29C-994C-4D99-AFFE-10B82371C01B}"/>
          </ac:spMkLst>
        </pc:spChg>
        <pc:spChg chg="mod">
          <ac:chgData name="Jason Y" userId="79bae93be9a3670b" providerId="LiveId" clId="{16232E25-6080-4DEC-9ADA-89C299033FAE}" dt="2021-11-30T11:17:08.999" v="191" actId="552"/>
          <ac:spMkLst>
            <pc:docMk/>
            <pc:sldMk cId="0" sldId="422"/>
            <ac:spMk id="15" creationId="{65DADD77-0D03-4801-BFDD-888F51194508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0" sldId="422"/>
            <ac:spMk id="19" creationId="{3D18E491-420F-4873-9CAC-393CAF13EC90}"/>
          </ac:spMkLst>
        </pc:spChg>
        <pc:spChg chg="mod">
          <ac:chgData name="Jason Y" userId="79bae93be9a3670b" providerId="LiveId" clId="{16232E25-6080-4DEC-9ADA-89C299033FAE}" dt="2021-11-30T11:16:49.001" v="188" actId="1038"/>
          <ac:spMkLst>
            <pc:docMk/>
            <pc:sldMk cId="0" sldId="422"/>
            <ac:spMk id="23" creationId="{CA0DBB36-88CE-4BAE-B242-BF891C81B029}"/>
          </ac:spMkLst>
        </pc:spChg>
        <pc:grpChg chg="mod">
          <ac:chgData name="Jason Y" userId="79bae93be9a3670b" providerId="LiveId" clId="{16232E25-6080-4DEC-9ADA-89C299033FAE}" dt="2021-11-30T11:16:52.928" v="190" actId="1038"/>
          <ac:grpSpMkLst>
            <pc:docMk/>
            <pc:sldMk cId="0" sldId="422"/>
            <ac:grpSpMk id="10" creationId="{CC0BFAA9-8F8D-4C75-A376-897A9E7F0C96}"/>
          </ac:grpSpMkLst>
        </pc:grpChg>
        <pc:picChg chg="mod">
          <ac:chgData name="Jason Y" userId="79bae93be9a3670b" providerId="LiveId" clId="{16232E25-6080-4DEC-9ADA-89C299033FAE}" dt="2021-11-30T11:07:46.584" v="0"/>
          <ac:picMkLst>
            <pc:docMk/>
            <pc:sldMk cId="0" sldId="422"/>
            <ac:picMk id="16" creationId="{3F706C98-C1FC-43F3-A9C7-1523851494D5}"/>
          </ac:picMkLst>
        </pc:picChg>
        <pc:picChg chg="mod">
          <ac:chgData name="Jason Y" userId="79bae93be9a3670b" providerId="LiveId" clId="{16232E25-6080-4DEC-9ADA-89C299033FAE}" dt="2021-11-30T11:16:49.001" v="188" actId="1038"/>
          <ac:picMkLst>
            <pc:docMk/>
            <pc:sldMk cId="0" sldId="422"/>
            <ac:picMk id="18" creationId="{7397E1B9-0C20-4F1D-AF0A-680FBD46C040}"/>
          </ac:picMkLst>
        </pc:picChg>
        <pc:picChg chg="mod">
          <ac:chgData name="Jason Y" userId="79bae93be9a3670b" providerId="LiveId" clId="{16232E25-6080-4DEC-9ADA-89C299033FAE}" dt="2021-11-30T11:16:49.001" v="188" actId="1038"/>
          <ac:picMkLst>
            <pc:docMk/>
            <pc:sldMk cId="0" sldId="422"/>
            <ac:picMk id="24" creationId="{B8D625F4-67D5-4390-9D29-E68D37353BAE}"/>
          </ac:picMkLst>
        </pc:picChg>
      </pc:sldChg>
      <pc:sldChg chg="modSp mod">
        <pc:chgData name="Jason Y" userId="79bae93be9a3670b" providerId="LiveId" clId="{16232E25-6080-4DEC-9ADA-89C299033FAE}" dt="2021-11-30T11:19:41.283" v="261" actId="1076"/>
        <pc:sldMkLst>
          <pc:docMk/>
          <pc:sldMk cId="0" sldId="433"/>
        </pc:sldMkLst>
        <pc:spChg chg="mod">
          <ac:chgData name="Jason Y" userId="79bae93be9a3670b" providerId="LiveId" clId="{16232E25-6080-4DEC-9ADA-89C299033FAE}" dt="2021-11-30T11:19:09.827" v="257" actId="1037"/>
          <ac:spMkLst>
            <pc:docMk/>
            <pc:sldMk cId="0" sldId="433"/>
            <ac:spMk id="3" creationId="{00000000-0000-0000-0000-00000000000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0" sldId="433"/>
            <ac:spMk id="8" creationId="{6084EBEE-A4F7-4855-9140-827F6317621A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0" sldId="433"/>
            <ac:spMk id="9" creationId="{37D1D21B-7D96-4FB3-A7FD-BB8B87523B3F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0" sldId="433"/>
            <ac:spMk id="10" creationId="{BFFF1E9E-299F-422B-93CB-25220AE47EAE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0" sldId="433"/>
            <ac:spMk id="12" creationId="{C96DD828-9B47-4873-B916-389F15109296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0" sldId="433"/>
            <ac:spMk id="13" creationId="{EC5918E3-5D22-4A6E-93FD-7322CFE033B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0" sldId="433"/>
            <ac:spMk id="14" creationId="{DCC926CA-200F-45CF-8669-3210BB452FEC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26" creationId="{E2B08F03-8A18-4D98-8186-0DC1E3DF43AC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27" creationId="{3A42772D-6B09-4A50-80FF-CD0E6592AEA5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28" creationId="{AE2BB78F-E8DD-43AB-8A78-0569EAF54BC7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34" creationId="{88548F12-1E6A-45D1-BC5C-0CFBD2A3F7E0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35" creationId="{CDD1EF9C-4FD7-4A6E-A4BC-CA026D85FAA8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36" creationId="{DD637555-1B5F-446D-8B40-F6777B0C76FB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37" creationId="{293E941A-CCB6-4868-9B3E-7618D5171E5B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38" creationId="{6FD08307-3A16-4268-9DA1-4116CC19134C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39" creationId="{D97A5C77-C1FD-4388-9CCE-089908B9B99E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40" creationId="{9A953EE9-D5CC-41FA-883C-B5A4B56C6C6E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41" creationId="{F30E75BF-62DA-430B-BEC4-BFFEB5A586CE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42" creationId="{18CF2ED9-0FA0-4855-9D1B-A4BC92775BBF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43" creationId="{18057063-13B7-49A5-B81B-6EA312113F84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45" creationId="{D5F0B718-5D7D-42A1-BB10-5979C8B5CB15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46" creationId="{6564AE46-03CA-4913-ABEE-B3484B870DA9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47" creationId="{D68C9D5E-3A9A-4C69-B0C1-FB628DA04374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48" creationId="{E2C0C605-6881-474A-93D1-B31E40E2CDD1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49" creationId="{8A76C05D-2B3E-4FFC-87AA-DD0772ED3EF6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68" creationId="{F28AFC10-5527-45B4-92F6-67DFBD7B4705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69" creationId="{BFDFC85B-DB64-4FAC-B1E6-6FB1A76D0069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70" creationId="{FAA252A6-E213-477F-B10F-18737BC24D75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73" creationId="{28C02DC5-A415-48DA-8CA1-4FEFD9E6D6AF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74" creationId="{CA717FDB-2609-4579-8CD7-602069A65A87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75" creationId="{82543CCA-6492-4697-923C-95FFC5D33E6C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76" creationId="{01F091BE-42DE-461C-B05F-1E12F10B7439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81" creationId="{36454615-EDFE-4A57-9EEF-252552BDA5E2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82" creationId="{1C383318-269E-40D2-B656-9D1498888C24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83" creationId="{E1328819-BC20-4BB9-9937-AE5375495856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84" creationId="{5AE2968D-C018-408E-B795-C234C726B8C6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91" creationId="{5CA471D8-DB92-4A11-B807-20EC254FDA7B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92" creationId="{B719D7EE-DB0D-4749-A5F1-49C5A33554A9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97" creationId="{01FB19C9-A260-48A4-877E-B20D2FBC2819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98" creationId="{97C6EA3A-F964-449C-A615-804A70F7096A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99" creationId="{D792D789-1AEA-4418-8FCD-F8070F6247F7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00" creationId="{F83A61E4-092C-4DC8-928A-F1CFC9F3FB89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01" creationId="{9229DD0F-4CFC-4693-B4BF-2EEE56F7AF40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02" creationId="{0FD188DA-19C3-4934-B8B3-CF5279C76781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12" creationId="{96D84729-4A3C-4D6F-BEFB-EC20E4FCD4CC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14" creationId="{29CD25D0-7106-4548-9BB8-EBA8549FB341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15" creationId="{F46EA720-9FEE-4D38-AE39-4AC9AFC5439F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16" creationId="{703CEDDD-8112-4BB3-9C73-167CFAFDFA5E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17" creationId="{138202E4-8CF3-495A-A8D8-4B50721F5ECF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18" creationId="{5C974F83-97BE-4535-B6EA-47FB7A503924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24" creationId="{641B0346-8BF4-4261-8AD7-F52C4574B170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25" creationId="{A41000AA-191C-4A46-A898-79440A50EEBF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29" creationId="{3E4E9E69-2947-4771-B730-4EEAE511487F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30" creationId="{E6542590-0134-46EE-9849-04501CF4AFA5}"/>
          </ac:spMkLst>
        </pc:spChg>
        <pc:spChg chg="mod">
          <ac:chgData name="Jason Y" userId="79bae93be9a3670b" providerId="LiveId" clId="{16232E25-6080-4DEC-9ADA-89C299033FAE}" dt="2021-11-30T11:19:41.283" v="261" actId="1076"/>
          <ac:spMkLst>
            <pc:docMk/>
            <pc:sldMk cId="0" sldId="433"/>
            <ac:spMk id="132" creationId="{2FFFD8BC-CCA9-49C1-84A1-0ECC6141E595}"/>
          </ac:spMkLst>
        </pc:spChg>
        <pc:spChg chg="mod">
          <ac:chgData name="Jason Y" userId="79bae93be9a3670b" providerId="LiveId" clId="{16232E25-6080-4DEC-9ADA-89C299033FAE}" dt="2021-11-30T11:19:22.131" v="259" actId="255"/>
          <ac:spMkLst>
            <pc:docMk/>
            <pc:sldMk cId="0" sldId="433"/>
            <ac:spMk id="1024" creationId="{37FC0FFC-523B-4C74-9BFE-3F72B41A6F4F}"/>
          </ac:spMkLst>
        </pc:spChg>
        <pc:grpChg chg="mod">
          <ac:chgData name="Jason Y" userId="79bae93be9a3670b" providerId="LiveId" clId="{16232E25-6080-4DEC-9ADA-89C299033FAE}" dt="2021-11-30T11:07:46.584" v="0"/>
          <ac:grpSpMkLst>
            <pc:docMk/>
            <pc:sldMk cId="0" sldId="433"/>
            <ac:grpSpMk id="15" creationId="{99468241-F32D-41B9-AD50-8716D10DA6AB}"/>
          </ac:grpSpMkLst>
        </pc:grpChg>
        <pc:grpChg chg="mod">
          <ac:chgData name="Jason Y" userId="79bae93be9a3670b" providerId="LiveId" clId="{16232E25-6080-4DEC-9ADA-89C299033FAE}" dt="2021-11-30T11:19:41.283" v="261" actId="1076"/>
          <ac:grpSpMkLst>
            <pc:docMk/>
            <pc:sldMk cId="0" sldId="433"/>
            <ac:grpSpMk id="113" creationId="{7DB3DEE7-8DDB-4A18-9D39-E7B88C664E0A}"/>
          </ac:grpSpMkLst>
        </pc:grpChg>
        <pc:grpChg chg="mod">
          <ac:chgData name="Jason Y" userId="79bae93be9a3670b" providerId="LiveId" clId="{16232E25-6080-4DEC-9ADA-89C299033FAE}" dt="2021-11-30T11:19:41.283" v="261" actId="1076"/>
          <ac:grpSpMkLst>
            <pc:docMk/>
            <pc:sldMk cId="0" sldId="433"/>
            <ac:grpSpMk id="127" creationId="{8A9ED92F-2A01-41EA-B83D-DBA1E2094FC8}"/>
          </ac:grpSpMkLst>
        </pc:grpChg>
        <pc:picChg chg="mod">
          <ac:chgData name="Jason Y" userId="79bae93be9a3670b" providerId="LiveId" clId="{16232E25-6080-4DEC-9ADA-89C299033FAE}" dt="2021-11-30T11:19:41.283" v="261" actId="1076"/>
          <ac:picMkLst>
            <pc:docMk/>
            <pc:sldMk cId="0" sldId="433"/>
            <ac:picMk id="111" creationId="{20AA696A-BB38-4401-9058-CBDC330877F3}"/>
          </ac:picMkLst>
        </pc:picChg>
        <pc:picChg chg="mod">
          <ac:chgData name="Jason Y" userId="79bae93be9a3670b" providerId="LiveId" clId="{16232E25-6080-4DEC-9ADA-89C299033FAE}" dt="2021-11-30T11:19:41.283" v="261" actId="1076"/>
          <ac:picMkLst>
            <pc:docMk/>
            <pc:sldMk cId="0" sldId="433"/>
            <ac:picMk id="122" creationId="{A797341E-3EBD-4854-AA34-0D2C02081807}"/>
          </ac:picMkLst>
        </pc:picChg>
        <pc:picChg chg="mod">
          <ac:chgData name="Jason Y" userId="79bae93be9a3670b" providerId="LiveId" clId="{16232E25-6080-4DEC-9ADA-89C299033FAE}" dt="2021-11-30T11:19:41.283" v="261" actId="1076"/>
          <ac:picMkLst>
            <pc:docMk/>
            <pc:sldMk cId="0" sldId="433"/>
            <ac:picMk id="1026" creationId="{3CB5DB00-83AD-4417-A79B-8DADA060127C}"/>
          </ac:picMkLst>
        </pc:picChg>
        <pc:picChg chg="mod">
          <ac:chgData name="Jason Y" userId="79bae93be9a3670b" providerId="LiveId" clId="{16232E25-6080-4DEC-9ADA-89C299033FAE}" dt="2021-11-30T11:19:41.283" v="261" actId="1076"/>
          <ac:picMkLst>
            <pc:docMk/>
            <pc:sldMk cId="0" sldId="433"/>
            <ac:picMk id="1032" creationId="{18A34065-296E-438C-8603-88B0EB77B709}"/>
          </ac:picMkLst>
        </pc:picChg>
      </pc:sldChg>
      <pc:sldChg chg="modSp modNotes">
        <pc:chgData name="Jason Y" userId="79bae93be9a3670b" providerId="LiveId" clId="{16232E25-6080-4DEC-9ADA-89C299033FAE}" dt="2021-11-30T11:07:46.584" v="0"/>
        <pc:sldMkLst>
          <pc:docMk/>
          <pc:sldMk cId="1773352030" sldId="438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1773352030" sldId="438"/>
            <ac:spMk id="4" creationId="{1AD171C3-A812-4779-8027-33FBEE19A037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773352030" sldId="438"/>
            <ac:spMk id="5" creationId="{00000000-0000-0000-0000-00000000000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773352030" sldId="438"/>
            <ac:spMk id="7" creationId="{33D3B6EA-F942-4326-B0A6-BDBE15D1A101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773352030" sldId="438"/>
            <ac:spMk id="8" creationId="{00000000-0000-0000-0000-00000000000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773352030" sldId="438"/>
            <ac:spMk id="26" creationId="{CAAD36E6-B773-485B-B2DC-1D0EF0D8484D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773352030" sldId="438"/>
            <ac:spMk id="30" creationId="{0665DDC4-EA35-4D39-B7B3-B279ADF29A3E}"/>
          </ac:spMkLst>
        </pc:spChg>
        <pc:picChg chg="mod">
          <ac:chgData name="Jason Y" userId="79bae93be9a3670b" providerId="LiveId" clId="{16232E25-6080-4DEC-9ADA-89C299033FAE}" dt="2021-11-30T11:07:46.584" v="0"/>
          <ac:picMkLst>
            <pc:docMk/>
            <pc:sldMk cId="1773352030" sldId="438"/>
            <ac:picMk id="1038" creationId="{843963CB-6CA2-4521-8D2C-01277D2AB18D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1773352030" sldId="438"/>
            <ac:picMk id="1046" creationId="{20D3C89D-5981-4AE0-BCCD-B695D36D59BF}"/>
          </ac:picMkLst>
        </pc:picChg>
      </pc:sldChg>
      <pc:sldChg chg="modSp mod modNotes">
        <pc:chgData name="Jason Y" userId="79bae93be9a3670b" providerId="LiveId" clId="{16232E25-6080-4DEC-9ADA-89C299033FAE}" dt="2021-11-30T11:12:32.979" v="94" actId="1037"/>
        <pc:sldMkLst>
          <pc:docMk/>
          <pc:sldMk cId="0" sldId="441"/>
        </pc:sldMkLst>
        <pc:spChg chg="mod">
          <ac:chgData name="Jason Y" userId="79bae93be9a3670b" providerId="LiveId" clId="{16232E25-6080-4DEC-9ADA-89C299033FAE}" dt="2021-11-30T11:12:02.369" v="78" actId="1035"/>
          <ac:spMkLst>
            <pc:docMk/>
            <pc:sldMk cId="0" sldId="441"/>
            <ac:spMk id="3" creationId="{00000000-0000-0000-0000-000000000000}"/>
          </ac:spMkLst>
        </pc:spChg>
        <pc:spChg chg="mod">
          <ac:chgData name="Jason Y" userId="79bae93be9a3670b" providerId="LiveId" clId="{16232E25-6080-4DEC-9ADA-89C299033FAE}" dt="2021-11-30T11:12:32.979" v="94" actId="1037"/>
          <ac:spMkLst>
            <pc:docMk/>
            <pc:sldMk cId="0" sldId="441"/>
            <ac:spMk id="6" creationId="{82BE2CB6-6FF6-48B0-8FE2-BE1E23628730}"/>
          </ac:spMkLst>
        </pc:spChg>
      </pc:sldChg>
      <pc:sldChg chg="modSp mod modNotes">
        <pc:chgData name="Jason Y" userId="79bae93be9a3670b" providerId="LiveId" clId="{16232E25-6080-4DEC-9ADA-89C299033FAE}" dt="2021-11-30T11:18:49.970" v="248" actId="1038"/>
        <pc:sldMkLst>
          <pc:docMk/>
          <pc:sldMk cId="271856554" sldId="442"/>
        </pc:sldMkLst>
        <pc:spChg chg="mod">
          <ac:chgData name="Jason Y" userId="79bae93be9a3670b" providerId="LiveId" clId="{16232E25-6080-4DEC-9ADA-89C299033FAE}" dt="2021-11-30T11:18:49.970" v="248" actId="1038"/>
          <ac:spMkLst>
            <pc:docMk/>
            <pc:sldMk cId="271856554" sldId="442"/>
            <ac:spMk id="3" creationId="{560E53DA-F1C4-4C9A-A8E0-04A1EDA6D48C}"/>
          </ac:spMkLst>
        </pc:spChg>
        <pc:spChg chg="mod">
          <ac:chgData name="Jason Y" userId="79bae93be9a3670b" providerId="LiveId" clId="{16232E25-6080-4DEC-9ADA-89C299033FAE}" dt="2021-11-30T11:17:49.540" v="227" actId="1037"/>
          <ac:spMkLst>
            <pc:docMk/>
            <pc:sldMk cId="271856554" sldId="442"/>
            <ac:spMk id="17" creationId="{2C6D383A-38C2-4BAD-A2E8-437D4A39C4D4}"/>
          </ac:spMkLst>
        </pc:spChg>
        <pc:spChg chg="mod">
          <ac:chgData name="Jason Y" userId="79bae93be9a3670b" providerId="LiveId" clId="{16232E25-6080-4DEC-9ADA-89C299033FAE}" dt="2021-11-30T11:18:00.257" v="232" actId="1037"/>
          <ac:spMkLst>
            <pc:docMk/>
            <pc:sldMk cId="271856554" sldId="442"/>
            <ac:spMk id="18" creationId="{C1C7A429-6666-4E5B-92D4-DDDF13D55A7F}"/>
          </ac:spMkLst>
        </pc:spChg>
        <pc:spChg chg="mod">
          <ac:chgData name="Jason Y" userId="79bae93be9a3670b" providerId="LiveId" clId="{16232E25-6080-4DEC-9ADA-89C299033FAE}" dt="2021-11-30T11:17:36.676" v="206" actId="1038"/>
          <ac:spMkLst>
            <pc:docMk/>
            <pc:sldMk cId="271856554" sldId="442"/>
            <ac:spMk id="19" creationId="{69AD3DA8-2458-47E0-BDAE-F1AF98FE85BF}"/>
          </ac:spMkLst>
        </pc:spChg>
        <pc:spChg chg="mod">
          <ac:chgData name="Jason Y" userId="79bae93be9a3670b" providerId="LiveId" clId="{16232E25-6080-4DEC-9ADA-89C299033FAE}" dt="2021-11-30T11:17:49.540" v="227" actId="1037"/>
          <ac:spMkLst>
            <pc:docMk/>
            <pc:sldMk cId="271856554" sldId="442"/>
            <ac:spMk id="22" creationId="{106E0F5C-2969-41DC-93A2-D11A95A7D8AB}"/>
          </ac:spMkLst>
        </pc:spChg>
        <pc:spChg chg="mod">
          <ac:chgData name="Jason Y" userId="79bae93be9a3670b" providerId="LiveId" clId="{16232E25-6080-4DEC-9ADA-89C299033FAE}" dt="2021-11-30T11:18:00.257" v="232" actId="1037"/>
          <ac:spMkLst>
            <pc:docMk/>
            <pc:sldMk cId="271856554" sldId="442"/>
            <ac:spMk id="23" creationId="{92E52045-5236-49BD-A1ED-DD8F950C047E}"/>
          </ac:spMkLst>
        </pc:spChg>
        <pc:spChg chg="mod">
          <ac:chgData name="Jason Y" userId="79bae93be9a3670b" providerId="LiveId" clId="{16232E25-6080-4DEC-9ADA-89C299033FAE}" dt="2021-11-30T11:17:36.676" v="206" actId="1038"/>
          <ac:spMkLst>
            <pc:docMk/>
            <pc:sldMk cId="271856554" sldId="442"/>
            <ac:spMk id="24" creationId="{6E6FC09A-1227-4164-8841-E7BE5B2E8CED}"/>
          </ac:spMkLst>
        </pc:spChg>
        <pc:spChg chg="mod">
          <ac:chgData name="Jason Y" userId="79bae93be9a3670b" providerId="LiveId" clId="{16232E25-6080-4DEC-9ADA-89C299033FAE}" dt="2021-11-30T11:17:49.540" v="227" actId="1037"/>
          <ac:spMkLst>
            <pc:docMk/>
            <pc:sldMk cId="271856554" sldId="442"/>
            <ac:spMk id="27" creationId="{B36402A7-C82F-4217-ADDB-F211319B7F9D}"/>
          </ac:spMkLst>
        </pc:spChg>
        <pc:spChg chg="mod">
          <ac:chgData name="Jason Y" userId="79bae93be9a3670b" providerId="LiveId" clId="{16232E25-6080-4DEC-9ADA-89C299033FAE}" dt="2021-11-30T11:18:07.269" v="233" actId="1076"/>
          <ac:spMkLst>
            <pc:docMk/>
            <pc:sldMk cId="271856554" sldId="442"/>
            <ac:spMk id="30" creationId="{60B6F486-4CF6-4F2C-ABAC-FD9E52AC9875}"/>
          </ac:spMkLst>
        </pc:spChg>
        <pc:spChg chg="mod">
          <ac:chgData name="Jason Y" userId="79bae93be9a3670b" providerId="LiveId" clId="{16232E25-6080-4DEC-9ADA-89C299033FAE}" dt="2021-11-30T11:18:00.257" v="232" actId="1037"/>
          <ac:spMkLst>
            <pc:docMk/>
            <pc:sldMk cId="271856554" sldId="442"/>
            <ac:spMk id="40" creationId="{3E1F8B8A-1895-49D1-9290-5E2A1DD2DE85}"/>
          </ac:spMkLst>
        </pc:spChg>
        <pc:spChg chg="mod">
          <ac:chgData name="Jason Y" userId="79bae93be9a3670b" providerId="LiveId" clId="{16232E25-6080-4DEC-9ADA-89C299033FAE}" dt="2021-11-30T11:17:36.676" v="206" actId="1038"/>
          <ac:spMkLst>
            <pc:docMk/>
            <pc:sldMk cId="271856554" sldId="442"/>
            <ac:spMk id="41" creationId="{9E4AADCF-D6BF-4341-943B-301C6332B726}"/>
          </ac:spMkLst>
        </pc:spChg>
        <pc:grpChg chg="mod">
          <ac:chgData name="Jason Y" userId="79bae93be9a3670b" providerId="LiveId" clId="{16232E25-6080-4DEC-9ADA-89C299033FAE}" dt="2021-11-30T11:18:00.257" v="232" actId="1037"/>
          <ac:grpSpMkLst>
            <pc:docMk/>
            <pc:sldMk cId="271856554" sldId="442"/>
            <ac:grpSpMk id="15" creationId="{A29D8E0D-A4F9-4B86-A618-AF35115716E0}"/>
          </ac:grpSpMkLst>
        </pc:grpChg>
        <pc:grpChg chg="mod">
          <ac:chgData name="Jason Y" userId="79bae93be9a3670b" providerId="LiveId" clId="{16232E25-6080-4DEC-9ADA-89C299033FAE}" dt="2021-11-30T11:17:36.676" v="206" actId="1038"/>
          <ac:grpSpMkLst>
            <pc:docMk/>
            <pc:sldMk cId="271856554" sldId="442"/>
            <ac:grpSpMk id="28" creationId="{A43F497F-A504-4787-A267-5DFCCB200B1A}"/>
          </ac:grpSpMkLst>
        </pc:grpChg>
        <pc:grpChg chg="mod">
          <ac:chgData name="Jason Y" userId="79bae93be9a3670b" providerId="LiveId" clId="{16232E25-6080-4DEC-9ADA-89C299033FAE}" dt="2021-11-30T11:18:00.257" v="232" actId="1037"/>
          <ac:grpSpMkLst>
            <pc:docMk/>
            <pc:sldMk cId="271856554" sldId="442"/>
            <ac:grpSpMk id="7168" creationId="{31870679-88B2-43B2-84E6-05EE04E8C6FD}"/>
          </ac:grpSpMkLst>
        </pc:grpChg>
        <pc:grpChg chg="mod">
          <ac:chgData name="Jason Y" userId="79bae93be9a3670b" providerId="LiveId" clId="{16232E25-6080-4DEC-9ADA-89C299033FAE}" dt="2021-11-30T11:17:49.540" v="227" actId="1037"/>
          <ac:grpSpMkLst>
            <pc:docMk/>
            <pc:sldMk cId="271856554" sldId="442"/>
            <ac:grpSpMk id="7169" creationId="{FF8555FF-3A08-4577-911E-7CA71B73348D}"/>
          </ac:grpSpMkLst>
        </pc:grpChg>
        <pc:picChg chg="mod">
          <ac:chgData name="Jason Y" userId="79bae93be9a3670b" providerId="LiveId" clId="{16232E25-6080-4DEC-9ADA-89C299033FAE}" dt="2021-11-30T11:17:36.676" v="206" actId="1038"/>
          <ac:picMkLst>
            <pc:docMk/>
            <pc:sldMk cId="271856554" sldId="442"/>
            <ac:picMk id="6" creationId="{C521E812-7AA2-4114-9673-0AF7CB1C6426}"/>
          </ac:picMkLst>
        </pc:picChg>
        <pc:picChg chg="mod">
          <ac:chgData name="Jason Y" userId="79bae93be9a3670b" providerId="LiveId" clId="{16232E25-6080-4DEC-9ADA-89C299033FAE}" dt="2021-11-30T11:18:00.257" v="232" actId="1037"/>
          <ac:picMkLst>
            <pc:docMk/>
            <pc:sldMk cId="271856554" sldId="442"/>
            <ac:picMk id="10" creationId="{FD98BFA0-6BE5-432C-9D96-0B6DCBFB5BC6}"/>
          </ac:picMkLst>
        </pc:picChg>
        <pc:picChg chg="mod">
          <ac:chgData name="Jason Y" userId="79bae93be9a3670b" providerId="LiveId" clId="{16232E25-6080-4DEC-9ADA-89C299033FAE}" dt="2021-11-30T11:18:00.257" v="232" actId="1037"/>
          <ac:picMkLst>
            <pc:docMk/>
            <pc:sldMk cId="271856554" sldId="442"/>
            <ac:picMk id="14" creationId="{253C291C-DFAF-4D18-A6DA-BAB5F7DFED20}"/>
          </ac:picMkLst>
        </pc:picChg>
        <pc:picChg chg="mod">
          <ac:chgData name="Jason Y" userId="79bae93be9a3670b" providerId="LiveId" clId="{16232E25-6080-4DEC-9ADA-89C299033FAE}" dt="2021-11-30T11:17:49.540" v="227" actId="1037"/>
          <ac:picMkLst>
            <pc:docMk/>
            <pc:sldMk cId="271856554" sldId="442"/>
            <ac:picMk id="20" creationId="{6FC34925-F9DA-4126-9BF4-9CFCCC2501BE}"/>
          </ac:picMkLst>
        </pc:picChg>
        <pc:picChg chg="mod">
          <ac:chgData name="Jason Y" userId="79bae93be9a3670b" providerId="LiveId" clId="{16232E25-6080-4DEC-9ADA-89C299033FAE}" dt="2021-11-30T11:17:49.540" v="227" actId="1037"/>
          <ac:picMkLst>
            <pc:docMk/>
            <pc:sldMk cId="271856554" sldId="442"/>
            <ac:picMk id="7170" creationId="{AE527C20-C8D5-4FB6-A38F-AB525FB271AB}"/>
          </ac:picMkLst>
        </pc:picChg>
        <pc:picChg chg="mod">
          <ac:chgData name="Jason Y" userId="79bae93be9a3670b" providerId="LiveId" clId="{16232E25-6080-4DEC-9ADA-89C299033FAE}" dt="2021-11-30T11:17:36.676" v="206" actId="1038"/>
          <ac:picMkLst>
            <pc:docMk/>
            <pc:sldMk cId="271856554" sldId="442"/>
            <ac:picMk id="7174" creationId="{58C5E412-A154-4969-B3F1-D73FF8FEF409}"/>
          </ac:picMkLst>
        </pc:picChg>
        <pc:picChg chg="mod">
          <ac:chgData name="Jason Y" userId="79bae93be9a3670b" providerId="LiveId" clId="{16232E25-6080-4DEC-9ADA-89C299033FAE}" dt="2021-11-30T11:18:00.257" v="232" actId="1037"/>
          <ac:picMkLst>
            <pc:docMk/>
            <pc:sldMk cId="271856554" sldId="442"/>
            <ac:picMk id="7176" creationId="{3FC5A436-2807-4F6C-8F4D-8CBFA2EEBA24}"/>
          </ac:picMkLst>
        </pc:picChg>
      </pc:sldChg>
      <pc:sldChg chg="modSp">
        <pc:chgData name="Jason Y" userId="79bae93be9a3670b" providerId="LiveId" clId="{16232E25-6080-4DEC-9ADA-89C299033FAE}" dt="2021-11-30T11:07:46.584" v="0"/>
        <pc:sldMkLst>
          <pc:docMk/>
          <pc:sldMk cId="1683636739" sldId="443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3" creationId="{B09449DB-8DD1-4987-81A2-7459F0C1FEC2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7" creationId="{B0EFD9FE-9251-48ED-BA0B-2C4F339C564D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8" creationId="{2ADB4057-2D5C-4180-8EFB-8023E75D4995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9" creationId="{E0CDB8FD-1011-4BB7-9860-EFEED2E06865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10" creationId="{28D4F684-198B-44FE-97F2-37763CAFD85D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11" creationId="{99703F0D-0252-478E-9A5E-23F4E4319354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12" creationId="{8BFDAA31-BE29-4136-A1AF-F045F27AA594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13" creationId="{9EFF12FB-852C-41C9-811C-F37360C16646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14" creationId="{DF3DEC49-8A52-4FCE-8C5A-C7D4790EB776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16" creationId="{1DD4FB2D-ED3D-47CE-93AD-B2E705AA1CC4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17" creationId="{1E7A68FF-0909-4491-A267-86BB16293708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18" creationId="{11DF1ED2-E62D-4FD2-949C-C5F58EC681F5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20" creationId="{AA25517E-BE28-45AB-AF89-DC1BC6CCEAD9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21" creationId="{C54E947D-A072-427A-908A-4D810D4DAC2E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22" creationId="{0929C3B2-06DF-4316-A3E9-88F52BD229AF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24" creationId="{EE648E7D-26A6-41B4-8CFE-C0DD4A171A78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25" creationId="{225599A3-687E-4952-A8BE-9848229068FA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29" creationId="{7CB38A2B-6607-444A-B00E-F02A1720AC14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31" creationId="{7420DC2A-48DA-47BA-BEE7-4369D0881AD3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683636739" sldId="443"/>
            <ac:spMk id="32" creationId="{6732C105-4E49-4AF8-BB58-BA947C105732}"/>
          </ac:spMkLst>
        </pc:spChg>
        <pc:grpChg chg="mod">
          <ac:chgData name="Jason Y" userId="79bae93be9a3670b" providerId="LiveId" clId="{16232E25-6080-4DEC-9ADA-89C299033FAE}" dt="2021-11-30T11:07:46.584" v="0"/>
          <ac:grpSpMkLst>
            <pc:docMk/>
            <pc:sldMk cId="1683636739" sldId="443"/>
            <ac:grpSpMk id="15" creationId="{07FD4340-0628-4ABC-AE86-06EA23A54737}"/>
          </ac:grpSpMkLst>
        </pc:grpChg>
        <pc:picChg chg="mod">
          <ac:chgData name="Jason Y" userId="79bae93be9a3670b" providerId="LiveId" clId="{16232E25-6080-4DEC-9ADA-89C299033FAE}" dt="2021-11-30T11:07:46.584" v="0"/>
          <ac:picMkLst>
            <pc:docMk/>
            <pc:sldMk cId="1683636739" sldId="443"/>
            <ac:picMk id="5" creationId="{93C179D9-893C-4BE8-AAA6-0364E73F600C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1683636739" sldId="443"/>
            <ac:picMk id="6" creationId="{6C24E220-7723-4EC6-B534-5744F04ECF9A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1683636739" sldId="443"/>
            <ac:picMk id="19" creationId="{7D7F8830-8D7F-42F8-A8D4-489A99FB19EC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1683636739" sldId="443"/>
            <ac:picMk id="23" creationId="{EE9C46B2-4498-4EE6-B3ED-AAE4E90374CD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1683636739" sldId="443"/>
            <ac:picMk id="28" creationId="{E3E899AD-9EDE-472A-B1C5-D18AEFB52680}"/>
          </ac:picMkLst>
        </pc:picChg>
      </pc:sldChg>
      <pc:sldChg chg="modSp modNotes">
        <pc:chgData name="Jason Y" userId="79bae93be9a3670b" providerId="LiveId" clId="{16232E25-6080-4DEC-9ADA-89C299033FAE}" dt="2021-11-30T11:07:46.584" v="0"/>
        <pc:sldMkLst>
          <pc:docMk/>
          <pc:sldMk cId="1450149387" sldId="444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1450149387" sldId="444"/>
            <ac:spMk id="3" creationId="{969E2D15-A85B-473C-AAD3-8FAA3DF140FF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450149387" sldId="444"/>
            <ac:spMk id="4" creationId="{80DB04BF-B1FC-4B2F-B2DF-8A6EEBCF284A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450149387" sldId="444"/>
            <ac:spMk id="6" creationId="{A8E8FC8C-72E0-435E-B48B-5F5A13430763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450149387" sldId="444"/>
            <ac:spMk id="7" creationId="{A0122ECB-DC98-4421-A6B4-83E63F3DB31C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1450149387" sldId="444"/>
            <ac:spMk id="8" creationId="{A8049363-D787-4C71-93DA-CC023CB93D8A}"/>
          </ac:spMkLst>
        </pc:spChg>
        <pc:picChg chg="mod">
          <ac:chgData name="Jason Y" userId="79bae93be9a3670b" providerId="LiveId" clId="{16232E25-6080-4DEC-9ADA-89C299033FAE}" dt="2021-11-30T11:07:46.584" v="0"/>
          <ac:picMkLst>
            <pc:docMk/>
            <pc:sldMk cId="1450149387" sldId="444"/>
            <ac:picMk id="5" creationId="{2CDE9191-5EB1-4F9A-B939-72BAC57BA453}"/>
          </ac:picMkLst>
        </pc:picChg>
      </pc:sldChg>
      <pc:sldChg chg="modSp modNotes">
        <pc:chgData name="Jason Y" userId="79bae93be9a3670b" providerId="LiveId" clId="{16232E25-6080-4DEC-9ADA-89C299033FAE}" dt="2021-11-30T11:07:46.584" v="0"/>
        <pc:sldMkLst>
          <pc:docMk/>
          <pc:sldMk cId="588727078" sldId="445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588727078" sldId="445"/>
            <ac:spMk id="3" creationId="{00000000-0000-0000-0000-00000000000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588727078" sldId="445"/>
            <ac:spMk id="6" creationId="{82BE2CB6-6FF6-48B0-8FE2-BE1E23628730}"/>
          </ac:spMkLst>
        </pc:spChg>
      </pc:sldChg>
      <pc:sldChg chg="modSp">
        <pc:chgData name="Jason Y" userId="79bae93be9a3670b" providerId="LiveId" clId="{16232E25-6080-4DEC-9ADA-89C299033FAE}" dt="2021-11-30T11:07:46.584" v="0"/>
        <pc:sldMkLst>
          <pc:docMk/>
          <pc:sldMk cId="2091629637" sldId="448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2091629637" sldId="448"/>
            <ac:spMk id="3" creationId="{00000000-0000-0000-0000-00000000000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2091629637" sldId="448"/>
            <ac:spMk id="6" creationId="{00000000-0000-0000-0000-00000000000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2091629637" sldId="448"/>
            <ac:spMk id="12" creationId="{E318DF2E-08DD-4572-A7ED-FD3EE8C88511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2091629637" sldId="448"/>
            <ac:spMk id="16" creationId="{5EE982D7-C9B8-4D85-A9CB-F745CC99FE4C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2091629637" sldId="448"/>
            <ac:spMk id="22" creationId="{00000000-0000-0000-0000-000000000000}"/>
          </ac:spMkLst>
        </pc:spChg>
        <pc:picChg chg="mod">
          <ac:chgData name="Jason Y" userId="79bae93be9a3670b" providerId="LiveId" clId="{16232E25-6080-4DEC-9ADA-89C299033FAE}" dt="2021-11-30T11:07:46.584" v="0"/>
          <ac:picMkLst>
            <pc:docMk/>
            <pc:sldMk cId="2091629637" sldId="448"/>
            <ac:picMk id="13" creationId="{49C7CB7E-DE90-45D1-8F76-0F1572586210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2091629637" sldId="448"/>
            <ac:picMk id="235529" creationId="{00000000-0000-0000-0000-000000000000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2091629637" sldId="448"/>
            <ac:picMk id="235531" creationId="{00000000-0000-0000-0000-000000000000}"/>
          </ac:picMkLst>
        </pc:picChg>
      </pc:sldChg>
      <pc:sldChg chg="modSp">
        <pc:chgData name="Jason Y" userId="79bae93be9a3670b" providerId="LiveId" clId="{16232E25-6080-4DEC-9ADA-89C299033FAE}" dt="2021-11-30T11:07:46.584" v="0"/>
        <pc:sldMkLst>
          <pc:docMk/>
          <pc:sldMk cId="613270945" sldId="450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613270945" sldId="450"/>
            <ac:spMk id="3" creationId="{621ADC8B-A848-49FE-859A-B98126E46FAC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613270945" sldId="450"/>
            <ac:spMk id="6" creationId="{726707E7-277D-4D48-B748-F60E84E73149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613270945" sldId="450"/>
            <ac:spMk id="16" creationId="{24AD628A-30A1-43AD-8EEB-F212821C0ADD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613270945" sldId="450"/>
            <ac:spMk id="24" creationId="{0049311A-1C53-4357-AE3D-BE80C2796098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613270945" sldId="450"/>
            <ac:spMk id="25" creationId="{B362E4F9-A154-4C73-B6BA-6D49539CAB8C}"/>
          </ac:spMkLst>
        </pc:spChg>
        <pc:grpChg chg="mod">
          <ac:chgData name="Jason Y" userId="79bae93be9a3670b" providerId="LiveId" clId="{16232E25-6080-4DEC-9ADA-89C299033FAE}" dt="2021-11-30T11:07:46.584" v="0"/>
          <ac:grpSpMkLst>
            <pc:docMk/>
            <pc:sldMk cId="613270945" sldId="450"/>
            <ac:grpSpMk id="5" creationId="{5D191A1A-8833-414F-850A-A6420DBF4344}"/>
          </ac:grpSpMkLst>
        </pc:grpChg>
        <pc:graphicFrameChg chg="mod">
          <ac:chgData name="Jason Y" userId="79bae93be9a3670b" providerId="LiveId" clId="{16232E25-6080-4DEC-9ADA-89C299033FAE}" dt="2021-11-30T11:07:46.584" v="0"/>
          <ac:graphicFrameMkLst>
            <pc:docMk/>
            <pc:sldMk cId="613270945" sldId="450"/>
            <ac:graphicFrameMk id="21" creationId="{B9CA19D1-30E8-403E-B5D6-7C1B43AF26CF}"/>
          </ac:graphicFrameMkLst>
        </pc:graphicFrameChg>
        <pc:graphicFrameChg chg="mod">
          <ac:chgData name="Jason Y" userId="79bae93be9a3670b" providerId="LiveId" clId="{16232E25-6080-4DEC-9ADA-89C299033FAE}" dt="2021-11-30T11:07:46.584" v="0"/>
          <ac:graphicFrameMkLst>
            <pc:docMk/>
            <pc:sldMk cId="613270945" sldId="450"/>
            <ac:graphicFrameMk id="27" creationId="{D5CA2975-8127-4160-8BDD-4DA0BC5813EA}"/>
          </ac:graphicFrameMkLst>
        </pc:graphicFrameChg>
        <pc:graphicFrameChg chg="mod">
          <ac:chgData name="Jason Y" userId="79bae93be9a3670b" providerId="LiveId" clId="{16232E25-6080-4DEC-9ADA-89C299033FAE}" dt="2021-11-30T11:07:46.584" v="0"/>
          <ac:graphicFrameMkLst>
            <pc:docMk/>
            <pc:sldMk cId="613270945" sldId="450"/>
            <ac:graphicFrameMk id="28" creationId="{F7CEDCC9-C6D9-4069-8F79-F91CE4F5C7E6}"/>
          </ac:graphicFrameMkLst>
        </pc:graphicFrameChg>
        <pc:picChg chg="mod">
          <ac:chgData name="Jason Y" userId="79bae93be9a3670b" providerId="LiveId" clId="{16232E25-6080-4DEC-9ADA-89C299033FAE}" dt="2021-11-30T11:07:46.584" v="0"/>
          <ac:picMkLst>
            <pc:docMk/>
            <pc:sldMk cId="613270945" sldId="450"/>
            <ac:picMk id="8" creationId="{85A5EDAB-8682-4C50-BDFF-F80610D259AC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613270945" sldId="450"/>
            <ac:picMk id="9" creationId="{CE1938EC-3616-47A3-9C07-FE07310FCBD7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613270945" sldId="450"/>
            <ac:picMk id="10" creationId="{0EBEED55-4B97-4232-8053-7A72A50CCA6A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613270945" sldId="450"/>
            <ac:picMk id="11" creationId="{B0F2EFD7-1900-4B36-A66E-5C57EACF2B1F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613270945" sldId="450"/>
            <ac:picMk id="12" creationId="{13E34E6C-216B-4B0B-BF9B-69165BCB6F3B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613270945" sldId="450"/>
            <ac:picMk id="13" creationId="{4111968A-BB99-4B1F-A5DB-46B71BB28987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613270945" sldId="450"/>
            <ac:picMk id="15" creationId="{765561D0-391C-4EB3-AA0A-BB9E4F3D66A3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613270945" sldId="450"/>
            <ac:picMk id="26" creationId="{9B0A9AAC-DC2F-426D-801D-8A1E319C3267}"/>
          </ac:picMkLst>
        </pc:picChg>
        <pc:cxnChg chg="mod">
          <ac:chgData name="Jason Y" userId="79bae93be9a3670b" providerId="LiveId" clId="{16232E25-6080-4DEC-9ADA-89C299033FAE}" dt="2021-11-30T11:07:46.584" v="0"/>
          <ac:cxnSpMkLst>
            <pc:docMk/>
            <pc:sldMk cId="613270945" sldId="450"/>
            <ac:cxnSpMk id="17" creationId="{BB54ACC2-A42E-4A97-8718-0C19135DCF45}"/>
          </ac:cxnSpMkLst>
        </pc:cxnChg>
        <pc:cxnChg chg="mod">
          <ac:chgData name="Jason Y" userId="79bae93be9a3670b" providerId="LiveId" clId="{16232E25-6080-4DEC-9ADA-89C299033FAE}" dt="2021-11-30T11:07:46.584" v="0"/>
          <ac:cxnSpMkLst>
            <pc:docMk/>
            <pc:sldMk cId="613270945" sldId="450"/>
            <ac:cxnSpMk id="18" creationId="{4499C12E-26CB-4A34-B126-8CDC9C600124}"/>
          </ac:cxnSpMkLst>
        </pc:cxnChg>
      </pc:sldChg>
      <pc:sldChg chg="modSp">
        <pc:chgData name="Jason Y" userId="79bae93be9a3670b" providerId="LiveId" clId="{16232E25-6080-4DEC-9ADA-89C299033FAE}" dt="2021-11-30T11:07:46.584" v="0"/>
        <pc:sldMkLst>
          <pc:docMk/>
          <pc:sldMk cId="3409479415" sldId="451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3409479415" sldId="451"/>
            <ac:spMk id="3" creationId="{BED126FD-58CC-45DD-9D0A-C4C4080C6DE8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409479415" sldId="451"/>
            <ac:spMk id="24" creationId="{FA5B05DD-E930-4BB1-884B-CEC234628C6F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409479415" sldId="451"/>
            <ac:spMk id="25" creationId="{3B286325-8950-459C-8F7A-A09BC17B3FF4}"/>
          </ac:spMkLst>
        </pc:spChg>
        <pc:grpChg chg="mod">
          <ac:chgData name="Jason Y" userId="79bae93be9a3670b" providerId="LiveId" clId="{16232E25-6080-4DEC-9ADA-89C299033FAE}" dt="2021-11-30T11:07:46.584" v="0"/>
          <ac:grpSpMkLst>
            <pc:docMk/>
            <pc:sldMk cId="3409479415" sldId="451"/>
            <ac:grpSpMk id="2" creationId="{8D838FA4-65FE-460A-8ECD-D4B4E48A9D4D}"/>
          </ac:grpSpMkLst>
        </pc:grpChg>
        <pc:picChg chg="mod">
          <ac:chgData name="Jason Y" userId="79bae93be9a3670b" providerId="LiveId" clId="{16232E25-6080-4DEC-9ADA-89C299033FAE}" dt="2021-11-30T11:07:46.584" v="0"/>
          <ac:picMkLst>
            <pc:docMk/>
            <pc:sldMk cId="3409479415" sldId="451"/>
            <ac:picMk id="11" creationId="{07652BA2-DEED-45B4-9EB8-FA82CDCAFABF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409479415" sldId="451"/>
            <ac:picMk id="12" creationId="{62D89C83-EEB3-48D2-84D4-54F6B7888BF7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409479415" sldId="451"/>
            <ac:picMk id="17" creationId="{510F1314-9574-4386-841B-D2CF79ACA9D5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409479415" sldId="451"/>
            <ac:picMk id="22" creationId="{23EBD0B1-67FE-445E-9BC6-A0A067D0E28F}"/>
          </ac:picMkLst>
        </pc:picChg>
      </pc:sldChg>
      <pc:sldChg chg="modSp">
        <pc:chgData name="Jason Y" userId="79bae93be9a3670b" providerId="LiveId" clId="{16232E25-6080-4DEC-9ADA-89C299033FAE}" dt="2021-11-30T11:07:46.584" v="0"/>
        <pc:sldMkLst>
          <pc:docMk/>
          <pc:sldMk cId="3974402199" sldId="452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3974402199" sldId="452"/>
            <ac:spMk id="3" creationId="{00BD9EC0-6901-4E52-9FC9-07669222B9C5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974402199" sldId="452"/>
            <ac:spMk id="8" creationId="{1BD11061-66A7-4429-A32E-0BC98B1BF4AA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974402199" sldId="452"/>
            <ac:spMk id="402" creationId="{3EE1BD98-CDC8-41FF-A016-C8428FEE8F0A}"/>
          </ac:spMkLst>
        </pc:spChg>
        <pc:grpChg chg="mod">
          <ac:chgData name="Jason Y" userId="79bae93be9a3670b" providerId="LiveId" clId="{16232E25-6080-4DEC-9ADA-89C299033FAE}" dt="2021-11-30T11:07:46.584" v="0"/>
          <ac:grpSpMkLst>
            <pc:docMk/>
            <pc:sldMk cId="3974402199" sldId="452"/>
            <ac:grpSpMk id="2" creationId="{DA355848-ABB2-4888-B273-7E99EB17CB0F}"/>
          </ac:grpSpMkLst>
        </pc:grpChg>
        <pc:picChg chg="mod">
          <ac:chgData name="Jason Y" userId="79bae93be9a3670b" providerId="LiveId" clId="{16232E25-6080-4DEC-9ADA-89C299033FAE}" dt="2021-11-30T11:07:46.584" v="0"/>
          <ac:picMkLst>
            <pc:docMk/>
            <pc:sldMk cId="3974402199" sldId="452"/>
            <ac:picMk id="398" creationId="{E778A419-1997-45C0-A8A4-20C7A6C06EEE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974402199" sldId="452"/>
            <ac:picMk id="399" creationId="{3923D11F-954F-4339-9C35-0114E5BAFF77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974402199" sldId="452"/>
            <ac:picMk id="401" creationId="{1A742C5A-DFA9-4AB5-A59B-09325D59FC3F}"/>
          </ac:picMkLst>
        </pc:picChg>
      </pc:sldChg>
      <pc:sldChg chg="modSp">
        <pc:chgData name="Jason Y" userId="79bae93be9a3670b" providerId="LiveId" clId="{16232E25-6080-4DEC-9ADA-89C299033FAE}" dt="2021-11-30T11:07:46.584" v="0"/>
        <pc:sldMkLst>
          <pc:docMk/>
          <pc:sldMk cId="3169627916" sldId="454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3169627916" sldId="454"/>
            <ac:spMk id="3" creationId="{7B37338A-D738-4F5C-B0A3-2B1039DEDC23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169627916" sldId="454"/>
            <ac:spMk id="10" creationId="{ECFD8860-7D8F-4498-A2A7-A6476855B57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169627916" sldId="454"/>
            <ac:spMk id="12" creationId="{B9FFDFFF-B8B1-4A01-899B-A3D775BA85F3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169627916" sldId="454"/>
            <ac:spMk id="13" creationId="{2BD1D56F-F2FC-42A8-974A-44A5A434AA85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169627916" sldId="454"/>
            <ac:spMk id="14" creationId="{23A33EDE-6999-42F4-8DB9-9ABB4FF5ED36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169627916" sldId="454"/>
            <ac:spMk id="15" creationId="{D681FA14-6D2C-48D2-B3E7-013FC690AE6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169627916" sldId="454"/>
            <ac:spMk id="16" creationId="{0C67171E-280A-4116-923C-C6B743A4E89A}"/>
          </ac:spMkLst>
        </pc:spChg>
        <pc:grpChg chg="mod">
          <ac:chgData name="Jason Y" userId="79bae93be9a3670b" providerId="LiveId" clId="{16232E25-6080-4DEC-9ADA-89C299033FAE}" dt="2021-11-30T11:07:46.584" v="0"/>
          <ac:grpSpMkLst>
            <pc:docMk/>
            <pc:sldMk cId="3169627916" sldId="454"/>
            <ac:grpSpMk id="2" creationId="{18512B6F-F5CB-41F9-A638-B640496D7135}"/>
          </ac:grpSpMkLst>
        </pc:grpChg>
        <pc:picChg chg="mod">
          <ac:chgData name="Jason Y" userId="79bae93be9a3670b" providerId="LiveId" clId="{16232E25-6080-4DEC-9ADA-89C299033FAE}" dt="2021-11-30T11:07:46.584" v="0"/>
          <ac:picMkLst>
            <pc:docMk/>
            <pc:sldMk cId="3169627916" sldId="454"/>
            <ac:picMk id="7" creationId="{FD88C173-FA83-4CFF-8303-DE214AE31E6D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169627916" sldId="454"/>
            <ac:picMk id="8" creationId="{167D03E4-709E-4AED-9A80-3B168D378022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169627916" sldId="454"/>
            <ac:picMk id="9" creationId="{33B73592-E421-4BE8-8278-C1DC79C7B94B}"/>
          </ac:picMkLst>
        </pc:picChg>
      </pc:sldChg>
      <pc:sldChg chg="modSp">
        <pc:chgData name="Jason Y" userId="79bae93be9a3670b" providerId="LiveId" clId="{16232E25-6080-4DEC-9ADA-89C299033FAE}" dt="2021-11-30T11:07:46.584" v="0"/>
        <pc:sldMkLst>
          <pc:docMk/>
          <pc:sldMk cId="545818167" sldId="455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545818167" sldId="455"/>
            <ac:spMk id="3" creationId="{265D77F2-24F3-4024-878F-4406C5615187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545818167" sldId="455"/>
            <ac:spMk id="4" creationId="{4F830978-54FF-4D12-BE6D-AA8586560F53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545818167" sldId="455"/>
            <ac:spMk id="8" creationId="{0E52C61B-DAE7-4FBF-950B-A295BA88B5E4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545818167" sldId="455"/>
            <ac:spMk id="9" creationId="{3841C3AE-2477-454C-B3DD-60DE1D0F39CB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545818167" sldId="455"/>
            <ac:spMk id="10" creationId="{4F3E3762-7151-491C-91CC-D5DB5AA988F7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545818167" sldId="455"/>
            <ac:spMk id="11" creationId="{0160982C-EB7A-471E-A844-5810B2369415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545818167" sldId="455"/>
            <ac:spMk id="12" creationId="{750E6DC1-D041-4B72-A48D-CBA7DD335387}"/>
          </ac:spMkLst>
        </pc:spChg>
        <pc:graphicFrameChg chg="mod">
          <ac:chgData name="Jason Y" userId="79bae93be9a3670b" providerId="LiveId" clId="{16232E25-6080-4DEC-9ADA-89C299033FAE}" dt="2021-11-30T11:07:46.584" v="0"/>
          <ac:graphicFrameMkLst>
            <pc:docMk/>
            <pc:sldMk cId="545818167" sldId="455"/>
            <ac:graphicFrameMk id="5" creationId="{4BCAB369-A411-4B49-9CDF-B9CDDA104F06}"/>
          </ac:graphicFrameMkLst>
        </pc:graphicFrameChg>
        <pc:picChg chg="mod">
          <ac:chgData name="Jason Y" userId="79bae93be9a3670b" providerId="LiveId" clId="{16232E25-6080-4DEC-9ADA-89C299033FAE}" dt="2021-11-30T11:07:46.584" v="0"/>
          <ac:picMkLst>
            <pc:docMk/>
            <pc:sldMk cId="545818167" sldId="455"/>
            <ac:picMk id="6" creationId="{5B58AB6C-F832-4405-91FF-85F8915F7BD4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545818167" sldId="455"/>
            <ac:picMk id="7" creationId="{DFA23B41-0C56-4B02-B9D3-46DFF77E69D1}"/>
          </ac:picMkLst>
        </pc:picChg>
      </pc:sldChg>
      <pc:sldChg chg="modSp">
        <pc:chgData name="Jason Y" userId="79bae93be9a3670b" providerId="LiveId" clId="{16232E25-6080-4DEC-9ADA-89C299033FAE}" dt="2021-11-30T11:07:46.584" v="0"/>
        <pc:sldMkLst>
          <pc:docMk/>
          <pc:sldMk cId="385702885" sldId="456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385702885" sldId="456"/>
            <ac:spMk id="8" creationId="{096C9731-CAEA-40CC-8D41-BD65AED9C383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85702885" sldId="456"/>
            <ac:spMk id="9" creationId="{BAA1A5EF-8AD8-4D1D-80DE-4E471AE9DA94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85702885" sldId="456"/>
            <ac:spMk id="10" creationId="{32FE1059-51D3-4C54-8F4E-779E0F17F899}"/>
          </ac:spMkLst>
        </pc:spChg>
        <pc:picChg chg="mod">
          <ac:chgData name="Jason Y" userId="79bae93be9a3670b" providerId="LiveId" clId="{16232E25-6080-4DEC-9ADA-89C299033FAE}" dt="2021-11-30T11:07:46.584" v="0"/>
          <ac:picMkLst>
            <pc:docMk/>
            <pc:sldMk cId="385702885" sldId="456"/>
            <ac:picMk id="3" creationId="{A2CE2772-E372-42EE-BAEA-9B458E0F6ECA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85702885" sldId="456"/>
            <ac:picMk id="5" creationId="{CBB408F6-DDEE-475D-B503-1593A8D13E2B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85702885" sldId="456"/>
            <ac:picMk id="6" creationId="{E2E96BCB-D3BD-49C3-B712-616775FAC809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85702885" sldId="456"/>
            <ac:picMk id="7" creationId="{CAF042C4-74EB-4FDD-A6F0-661E72397752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85702885" sldId="456"/>
            <ac:picMk id="12" creationId="{FF01ECA1-2CD8-4F4D-86DB-8BFDABB0DF59}"/>
          </ac:picMkLst>
        </pc:picChg>
      </pc:sldChg>
      <pc:sldChg chg="modSp">
        <pc:chgData name="Jason Y" userId="79bae93be9a3670b" providerId="LiveId" clId="{16232E25-6080-4DEC-9ADA-89C299033FAE}" dt="2021-11-30T11:07:46.584" v="0"/>
        <pc:sldMkLst>
          <pc:docMk/>
          <pc:sldMk cId="330170020" sldId="457"/>
        </pc:sldMkLst>
        <pc:spChg chg="mod">
          <ac:chgData name="Jason Y" userId="79bae93be9a3670b" providerId="LiveId" clId="{16232E25-6080-4DEC-9ADA-89C299033FAE}" dt="2021-11-30T11:07:46.584" v="0"/>
          <ac:spMkLst>
            <pc:docMk/>
            <pc:sldMk cId="330170020" sldId="457"/>
            <ac:spMk id="3" creationId="{B1D734CA-7721-4F2D-A6E9-15F53B98293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30170020" sldId="457"/>
            <ac:spMk id="12" creationId="{36DCE9A4-B5F0-4431-9487-A42E3A991C3A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30170020" sldId="457"/>
            <ac:spMk id="14" creationId="{85860B7A-97DA-40E8-8AE4-744766A1360A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30170020" sldId="457"/>
            <ac:spMk id="15" creationId="{A8472CAE-A2BC-4DEB-B477-9E07D8BDB0A5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30170020" sldId="457"/>
            <ac:spMk id="16" creationId="{A6647EE2-4BA6-45AC-94B7-61E459734640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30170020" sldId="457"/>
            <ac:spMk id="17" creationId="{60358D08-E336-4B6B-BB16-82014FC1933A}"/>
          </ac:spMkLst>
        </pc:spChg>
        <pc:spChg chg="mod">
          <ac:chgData name="Jason Y" userId="79bae93be9a3670b" providerId="LiveId" clId="{16232E25-6080-4DEC-9ADA-89C299033FAE}" dt="2021-11-30T11:07:46.584" v="0"/>
          <ac:spMkLst>
            <pc:docMk/>
            <pc:sldMk cId="330170020" sldId="457"/>
            <ac:spMk id="18" creationId="{07158F98-4D94-4FAC-80BB-7343F3F4DC5C}"/>
          </ac:spMkLst>
        </pc:spChg>
        <pc:grpChg chg="mod">
          <ac:chgData name="Jason Y" userId="79bae93be9a3670b" providerId="LiveId" clId="{16232E25-6080-4DEC-9ADA-89C299033FAE}" dt="2021-11-30T11:07:46.584" v="0"/>
          <ac:grpSpMkLst>
            <pc:docMk/>
            <pc:sldMk cId="330170020" sldId="457"/>
            <ac:grpSpMk id="13" creationId="{FA41C6E5-643B-451C-A26B-E7996BC0AECC}"/>
          </ac:grpSpMkLst>
        </pc:grpChg>
        <pc:grpChg chg="mod">
          <ac:chgData name="Jason Y" userId="79bae93be9a3670b" providerId="LiveId" clId="{16232E25-6080-4DEC-9ADA-89C299033FAE}" dt="2021-11-30T11:07:46.584" v="0"/>
          <ac:grpSpMkLst>
            <pc:docMk/>
            <pc:sldMk cId="330170020" sldId="457"/>
            <ac:grpSpMk id="19" creationId="{5848C034-F675-4253-9F78-6917EE51F249}"/>
          </ac:grpSpMkLst>
        </pc:grpChg>
        <pc:picChg chg="mod">
          <ac:chgData name="Jason Y" userId="79bae93be9a3670b" providerId="LiveId" clId="{16232E25-6080-4DEC-9ADA-89C299033FAE}" dt="2021-11-30T11:07:46.584" v="0"/>
          <ac:picMkLst>
            <pc:docMk/>
            <pc:sldMk cId="330170020" sldId="457"/>
            <ac:picMk id="5" creationId="{E7D3B200-DF7C-4B0F-91CF-C534B029EA14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30170020" sldId="457"/>
            <ac:picMk id="7" creationId="{D506F43E-7BFE-4233-8940-1C7A26C741EC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30170020" sldId="457"/>
            <ac:picMk id="9" creationId="{CE32E7EA-9DA7-4FA7-82D7-3640832678A7}"/>
          </ac:picMkLst>
        </pc:picChg>
        <pc:picChg chg="mod">
          <ac:chgData name="Jason Y" userId="79bae93be9a3670b" providerId="LiveId" clId="{16232E25-6080-4DEC-9ADA-89C299033FAE}" dt="2021-11-30T11:07:46.584" v="0"/>
          <ac:picMkLst>
            <pc:docMk/>
            <pc:sldMk cId="330170020" sldId="457"/>
            <ac:picMk id="11" creationId="{C3284E39-9D62-42AB-B851-D1F9FDE0E864}"/>
          </ac:picMkLst>
        </pc:picChg>
      </pc:sldChg>
      <pc:sldMasterChg chg="modSldLayout">
        <pc:chgData name="Jason Y" userId="79bae93be9a3670b" providerId="LiveId" clId="{16232E25-6080-4DEC-9ADA-89C299033FAE}" dt="2021-11-30T11:14:04.644" v="109" actId="207"/>
        <pc:sldMasterMkLst>
          <pc:docMk/>
          <pc:sldMasterMk cId="587096410" sldId="2147483648"/>
        </pc:sldMasterMkLst>
        <pc:sldLayoutChg chg="modSp">
          <pc:chgData name="Jason Y" userId="79bae93be9a3670b" providerId="LiveId" clId="{16232E25-6080-4DEC-9ADA-89C299033FAE}" dt="2021-11-30T11:07:46.584" v="0"/>
          <pc:sldLayoutMkLst>
            <pc:docMk/>
            <pc:sldMasterMk cId="587096410" sldId="2147483648"/>
            <pc:sldLayoutMk cId="989021013" sldId="2147483649"/>
          </pc:sldLayoutMkLst>
          <pc:spChg chg="mod">
            <ac:chgData name="Jason Y" userId="79bae93be9a3670b" providerId="LiveId" clId="{16232E25-6080-4DEC-9ADA-89C299033FAE}" dt="2021-11-30T11:07:46.584" v="0"/>
            <ac:spMkLst>
              <pc:docMk/>
              <pc:sldMasterMk cId="587096410" sldId="2147483648"/>
              <pc:sldLayoutMk cId="989021013" sldId="2147483649"/>
              <ac:spMk id="3" creationId="{00000000-0000-0000-0000-000000000000}"/>
            </ac:spMkLst>
          </pc:spChg>
          <pc:spChg chg="mod">
            <ac:chgData name="Jason Y" userId="79bae93be9a3670b" providerId="LiveId" clId="{16232E25-6080-4DEC-9ADA-89C299033FAE}" dt="2021-11-30T11:07:46.584" v="0"/>
            <ac:spMkLst>
              <pc:docMk/>
              <pc:sldMasterMk cId="587096410" sldId="2147483648"/>
              <pc:sldLayoutMk cId="989021013" sldId="2147483649"/>
              <ac:spMk id="4" creationId="{00000000-0000-0000-0000-000000000000}"/>
            </ac:spMkLst>
          </pc:spChg>
        </pc:sldLayoutChg>
        <pc:sldLayoutChg chg="modSp mod">
          <pc:chgData name="Jason Y" userId="79bae93be9a3670b" providerId="LiveId" clId="{16232E25-6080-4DEC-9ADA-89C299033FAE}" dt="2021-11-30T11:14:04.644" v="109" actId="207"/>
          <pc:sldLayoutMkLst>
            <pc:docMk/>
            <pc:sldMasterMk cId="587096410" sldId="2147483648"/>
            <pc:sldLayoutMk cId="816463154" sldId="2147483650"/>
          </pc:sldLayoutMkLst>
          <pc:spChg chg="mod">
            <ac:chgData name="Jason Y" userId="79bae93be9a3670b" providerId="LiveId" clId="{16232E25-6080-4DEC-9ADA-89C299033FAE}" dt="2021-11-30T11:07:46.584" v="0"/>
            <ac:spMkLst>
              <pc:docMk/>
              <pc:sldMasterMk cId="587096410" sldId="2147483648"/>
              <pc:sldLayoutMk cId="816463154" sldId="2147483650"/>
              <ac:spMk id="3" creationId="{00000000-0000-0000-0000-000000000000}"/>
            </ac:spMkLst>
          </pc:spChg>
          <pc:spChg chg="mod">
            <ac:chgData name="Jason Y" userId="79bae93be9a3670b" providerId="LiveId" clId="{16232E25-6080-4DEC-9ADA-89C299033FAE}" dt="2021-11-30T11:14:04.644" v="109" actId="207"/>
            <ac:spMkLst>
              <pc:docMk/>
              <pc:sldMasterMk cId="587096410" sldId="2147483648"/>
              <pc:sldLayoutMk cId="816463154" sldId="2147483650"/>
              <ac:spMk id="4" creationId="{00000000-0000-0000-0000-000000000000}"/>
            </ac:spMkLst>
          </pc:spChg>
          <pc:spChg chg="mod">
            <ac:chgData name="Jason Y" userId="79bae93be9a3670b" providerId="LiveId" clId="{16232E25-6080-4DEC-9ADA-89C299033FAE}" dt="2021-11-30T11:11:31.139" v="71" actId="1036"/>
            <ac:spMkLst>
              <pc:docMk/>
              <pc:sldMasterMk cId="587096410" sldId="2147483648"/>
              <pc:sldLayoutMk cId="816463154" sldId="2147483650"/>
              <ac:spMk id="6" creationId="{E880997C-A95B-48AB-AF39-3F9B173A8198}"/>
            </ac:spMkLst>
          </pc:spChg>
          <pc:picChg chg="mod">
            <ac:chgData name="Jason Y" userId="79bae93be9a3670b" providerId="LiveId" clId="{16232E25-6080-4DEC-9ADA-89C299033FAE}" dt="2021-11-30T11:11:39.185" v="74" actId="1038"/>
            <ac:picMkLst>
              <pc:docMk/>
              <pc:sldMasterMk cId="587096410" sldId="2147483648"/>
              <pc:sldLayoutMk cId="816463154" sldId="2147483650"/>
              <ac:picMk id="236546" creationId="{00000000-0000-0000-0000-000000000000}"/>
            </ac:picMkLst>
          </pc:picChg>
        </pc:sldLayoutChg>
      </pc:sldMasterChg>
    </pc:docChg>
  </pc:docChgLst>
  <pc:docChgLst>
    <pc:chgData name="Jason Y" userId="79bae93be9a3670b" providerId="LiveId" clId="{BB144E2B-31A3-4FE9-AD00-5A4252D7ED02}"/>
    <pc:docChg chg="undo custSel addSld delSld modSld sldOrd modMainMaster">
      <pc:chgData name="Jason Y" userId="79bae93be9a3670b" providerId="LiveId" clId="{BB144E2B-31A3-4FE9-AD00-5A4252D7ED02}" dt="2021-11-19T07:15:46.823" v="5529" actId="1076"/>
      <pc:docMkLst>
        <pc:docMk/>
      </pc:docMkLst>
      <pc:sldChg chg="addSp delSp modSp mod">
        <pc:chgData name="Jason Y" userId="79bae93be9a3670b" providerId="LiveId" clId="{BB144E2B-31A3-4FE9-AD00-5A4252D7ED02}" dt="2021-11-16T04:16:44.770" v="5060"/>
        <pc:sldMkLst>
          <pc:docMk/>
          <pc:sldMk cId="3948179464" sldId="256"/>
        </pc:sldMkLst>
        <pc:spChg chg="add del mod">
          <ac:chgData name="Jason Y" userId="79bae93be9a3670b" providerId="LiveId" clId="{BB144E2B-31A3-4FE9-AD00-5A4252D7ED02}" dt="2021-11-08T10:53:54.767" v="81" actId="478"/>
          <ac:spMkLst>
            <pc:docMk/>
            <pc:sldMk cId="3948179464" sldId="256"/>
            <ac:spMk id="2" creationId="{7E8990E1-DFB9-47AF-86F8-DDAB6227DE9C}"/>
          </ac:spMkLst>
        </pc:spChg>
        <pc:spChg chg="add mod">
          <ac:chgData name="Jason Y" userId="79bae93be9a3670b" providerId="LiveId" clId="{BB144E2B-31A3-4FE9-AD00-5A4252D7ED02}" dt="2021-11-08T11:17:24.416" v="244" actId="208"/>
          <ac:spMkLst>
            <pc:docMk/>
            <pc:sldMk cId="3948179464" sldId="256"/>
            <ac:spMk id="11" creationId="{E14F4C83-7701-497F-91B3-41EF0215AA92}"/>
          </ac:spMkLst>
        </pc:spChg>
        <pc:spChg chg="add mod">
          <ac:chgData name="Jason Y" userId="79bae93be9a3670b" providerId="LiveId" clId="{BB144E2B-31A3-4FE9-AD00-5A4252D7ED02}" dt="2021-11-08T11:17:51.769" v="246" actId="1076"/>
          <ac:spMkLst>
            <pc:docMk/>
            <pc:sldMk cId="3948179464" sldId="256"/>
            <ac:spMk id="12" creationId="{E318DF2E-08DD-4572-A7ED-FD3EE8C88511}"/>
          </ac:spMkLst>
        </pc:spChg>
        <pc:spChg chg="mod">
          <ac:chgData name="Jason Y" userId="79bae93be9a3670b" providerId="LiveId" clId="{BB144E2B-31A3-4FE9-AD00-5A4252D7ED02}" dt="2021-11-16T04:16:44.770" v="5060"/>
          <ac:spMkLst>
            <pc:docMk/>
            <pc:sldMk cId="3948179464" sldId="256"/>
            <ac:spMk id="14" creationId="{00000000-0000-0000-0000-000000000000}"/>
          </ac:spMkLst>
        </pc:spChg>
        <pc:spChg chg="mod">
          <ac:chgData name="Jason Y" userId="79bae93be9a3670b" providerId="LiveId" clId="{BB144E2B-31A3-4FE9-AD00-5A4252D7ED02}" dt="2021-11-08T11:17:32.191" v="245" actId="2085"/>
          <ac:spMkLst>
            <pc:docMk/>
            <pc:sldMk cId="3948179464" sldId="256"/>
            <ac:spMk id="15" creationId="{00000000-0000-0000-0000-000000000000}"/>
          </ac:spMkLst>
        </pc:spChg>
        <pc:picChg chg="add mod">
          <ac:chgData name="Jason Y" userId="79bae93be9a3670b" providerId="LiveId" clId="{BB144E2B-31A3-4FE9-AD00-5A4252D7ED02}" dt="2021-11-09T08:06:01.717" v="3457" actId="1076"/>
          <ac:picMkLst>
            <pc:docMk/>
            <pc:sldMk cId="3948179464" sldId="256"/>
            <ac:picMk id="13" creationId="{49C7CB7E-DE90-45D1-8F76-0F1572586210}"/>
          </ac:picMkLst>
        </pc:picChg>
        <pc:picChg chg="mod">
          <ac:chgData name="Jason Y" userId="79bae93be9a3670b" providerId="LiveId" clId="{BB144E2B-31A3-4FE9-AD00-5A4252D7ED02}" dt="2021-11-08T11:15:14.258" v="238" actId="14100"/>
          <ac:picMkLst>
            <pc:docMk/>
            <pc:sldMk cId="3948179464" sldId="256"/>
            <ac:picMk id="235529" creationId="{00000000-0000-0000-0000-000000000000}"/>
          </ac:picMkLst>
        </pc:picChg>
        <pc:picChg chg="mod">
          <ac:chgData name="Jason Y" userId="79bae93be9a3670b" providerId="LiveId" clId="{BB144E2B-31A3-4FE9-AD00-5A4252D7ED02}" dt="2021-11-09T08:06:07.901" v="3458" actId="1076"/>
          <ac:picMkLst>
            <pc:docMk/>
            <pc:sldMk cId="3948179464" sldId="256"/>
            <ac:picMk id="235531" creationId="{00000000-0000-0000-0000-000000000000}"/>
          </ac:picMkLst>
        </pc:picChg>
      </pc:sldChg>
      <pc:sldChg chg="modSp add del mod">
        <pc:chgData name="Jason Y" userId="79bae93be9a3670b" providerId="LiveId" clId="{BB144E2B-31A3-4FE9-AD00-5A4252D7ED02}" dt="2021-11-09T10:37:26.929" v="4266" actId="47"/>
        <pc:sldMkLst>
          <pc:docMk/>
          <pc:sldMk cId="3948179464" sldId="419"/>
        </pc:sldMkLst>
        <pc:spChg chg="mod">
          <ac:chgData name="Jason Y" userId="79bae93be9a3670b" providerId="LiveId" clId="{BB144E2B-31A3-4FE9-AD00-5A4252D7ED02}" dt="2021-11-09T10:35:35.080" v="4245" actId="21"/>
          <ac:spMkLst>
            <pc:docMk/>
            <pc:sldMk cId="3948179464" sldId="419"/>
            <ac:spMk id="14" creationId="{00000000-0000-0000-0000-000000000000}"/>
          </ac:spMkLst>
        </pc:spChg>
      </pc:sldChg>
      <pc:sldChg chg="del">
        <pc:chgData name="Jason Y" userId="79bae93be9a3670b" providerId="LiveId" clId="{BB144E2B-31A3-4FE9-AD00-5A4252D7ED02}" dt="2021-11-09T02:56:45.175" v="2516" actId="47"/>
        <pc:sldMkLst>
          <pc:docMk/>
          <pc:sldMk cId="0" sldId="421"/>
        </pc:sldMkLst>
      </pc:sldChg>
      <pc:sldChg chg="addSp delSp modSp mod ord">
        <pc:chgData name="Jason Y" userId="79bae93be9a3670b" providerId="LiveId" clId="{BB144E2B-31A3-4FE9-AD00-5A4252D7ED02}" dt="2021-11-09T02:26:52.216" v="2103"/>
        <pc:sldMkLst>
          <pc:docMk/>
          <pc:sldMk cId="0" sldId="422"/>
        </pc:sldMkLst>
        <pc:spChg chg="add mod">
          <ac:chgData name="Jason Y" userId="79bae93be9a3670b" providerId="LiveId" clId="{BB144E2B-31A3-4FE9-AD00-5A4252D7ED02}" dt="2021-11-08T13:02:21.531" v="1212" actId="164"/>
          <ac:spMkLst>
            <pc:docMk/>
            <pc:sldMk cId="0" sldId="422"/>
            <ac:spMk id="3" creationId="{E4878F4B-511C-4E34-BB50-5F1D76EA0CFD}"/>
          </ac:spMkLst>
        </pc:spChg>
        <pc:spChg chg="del">
          <ac:chgData name="Jason Y" userId="79bae93be9a3670b" providerId="LiveId" clId="{BB144E2B-31A3-4FE9-AD00-5A4252D7ED02}" dt="2021-11-08T12:34:28.085" v="907" actId="478"/>
          <ac:spMkLst>
            <pc:docMk/>
            <pc:sldMk cId="0" sldId="422"/>
            <ac:spMk id="5" creationId="{00000000-0000-0000-0000-000000000000}"/>
          </ac:spMkLst>
        </pc:spChg>
        <pc:spChg chg="del">
          <ac:chgData name="Jason Y" userId="79bae93be9a3670b" providerId="LiveId" clId="{BB144E2B-31A3-4FE9-AD00-5A4252D7ED02}" dt="2021-11-08T12:33:28.085" v="894" actId="478"/>
          <ac:spMkLst>
            <pc:docMk/>
            <pc:sldMk cId="0" sldId="422"/>
            <ac:spMk id="6" creationId="{00000000-0000-0000-0000-000000000000}"/>
          </ac:spMkLst>
        </pc:spChg>
        <pc:spChg chg="add mod">
          <ac:chgData name="Jason Y" userId="79bae93be9a3670b" providerId="LiveId" clId="{BB144E2B-31A3-4FE9-AD00-5A4252D7ED02}" dt="2021-11-08T12:45:48.455" v="979"/>
          <ac:spMkLst>
            <pc:docMk/>
            <pc:sldMk cId="0" sldId="422"/>
            <ac:spMk id="8" creationId="{46304F43-FDDE-495B-B2CB-5B67CC59881C}"/>
          </ac:spMkLst>
        </pc:spChg>
        <pc:spChg chg="add mod">
          <ac:chgData name="Jason Y" userId="79bae93be9a3670b" providerId="LiveId" clId="{BB144E2B-31A3-4FE9-AD00-5A4252D7ED02}" dt="2021-11-09T02:22:57.207" v="2028" actId="1076"/>
          <ac:spMkLst>
            <pc:docMk/>
            <pc:sldMk cId="0" sldId="422"/>
            <ac:spMk id="9" creationId="{03695B45-757E-4409-ACBB-C04E6D69199B}"/>
          </ac:spMkLst>
        </pc:spChg>
        <pc:spChg chg="add del">
          <ac:chgData name="Jason Y" userId="79bae93be9a3670b" providerId="LiveId" clId="{BB144E2B-31A3-4FE9-AD00-5A4252D7ED02}" dt="2021-11-08T13:11:48.376" v="1261" actId="478"/>
          <ac:spMkLst>
            <pc:docMk/>
            <pc:sldMk cId="0" sldId="422"/>
            <ac:spMk id="11" creationId="{4639FE07-7CB7-49EE-8824-34DE829CE283}"/>
          </ac:spMkLst>
        </pc:spChg>
        <pc:spChg chg="add">
          <ac:chgData name="Jason Y" userId="79bae93be9a3670b" providerId="LiveId" clId="{BB144E2B-31A3-4FE9-AD00-5A4252D7ED02}" dt="2021-11-08T13:11:57.005" v="1262"/>
          <ac:spMkLst>
            <pc:docMk/>
            <pc:sldMk cId="0" sldId="422"/>
            <ac:spMk id="12" creationId="{31E65D68-5EFB-42B7-9101-7CDC99581E5C}"/>
          </ac:spMkLst>
        </pc:spChg>
        <pc:spChg chg="add mod">
          <ac:chgData name="Jason Y" userId="79bae93be9a3670b" providerId="LiveId" clId="{BB144E2B-31A3-4FE9-AD00-5A4252D7ED02}" dt="2021-11-08T13:12:55.922" v="1273" actId="1076"/>
          <ac:spMkLst>
            <pc:docMk/>
            <pc:sldMk cId="0" sldId="422"/>
            <ac:spMk id="13" creationId="{B93470D0-F93F-42D8-B8FD-1688F046AC34}"/>
          </ac:spMkLst>
        </pc:spChg>
        <pc:spChg chg="add mod">
          <ac:chgData name="Jason Y" userId="79bae93be9a3670b" providerId="LiveId" clId="{BB144E2B-31A3-4FE9-AD00-5A4252D7ED02}" dt="2021-11-08T12:58:11.557" v="1172" actId="1076"/>
          <ac:spMkLst>
            <pc:docMk/>
            <pc:sldMk cId="0" sldId="422"/>
            <ac:spMk id="14" creationId="{6457C29C-994C-4D99-AFFE-10B82371C01B}"/>
          </ac:spMkLst>
        </pc:spChg>
        <pc:spChg chg="add mod">
          <ac:chgData name="Jason Y" userId="79bae93be9a3670b" providerId="LiveId" clId="{BB144E2B-31A3-4FE9-AD00-5A4252D7ED02}" dt="2021-11-08T12:59:51.455" v="1186" actId="207"/>
          <ac:spMkLst>
            <pc:docMk/>
            <pc:sldMk cId="0" sldId="422"/>
            <ac:spMk id="15" creationId="{65DADD77-0D03-4801-BFDD-888F51194508}"/>
          </ac:spMkLst>
        </pc:spChg>
        <pc:spChg chg="add del mod">
          <ac:chgData name="Jason Y" userId="79bae93be9a3670b" providerId="LiveId" clId="{BB144E2B-31A3-4FE9-AD00-5A4252D7ED02}" dt="2021-11-09T02:26:52.216" v="2103"/>
          <ac:spMkLst>
            <pc:docMk/>
            <pc:sldMk cId="0" sldId="422"/>
            <ac:spMk id="17" creationId="{962AF0E2-D895-4E48-87C2-AB8E9BBEDF93}"/>
          </ac:spMkLst>
        </pc:spChg>
        <pc:spChg chg="add mod">
          <ac:chgData name="Jason Y" userId="79bae93be9a3670b" providerId="LiveId" clId="{BB144E2B-31A3-4FE9-AD00-5A4252D7ED02}" dt="2021-11-08T13:02:21.531" v="1212" actId="164"/>
          <ac:spMkLst>
            <pc:docMk/>
            <pc:sldMk cId="0" sldId="422"/>
            <ac:spMk id="19" creationId="{3D18E491-420F-4873-9CAC-393CAF13EC90}"/>
          </ac:spMkLst>
        </pc:spChg>
        <pc:spChg chg="add del mod">
          <ac:chgData name="Jason Y" userId="79bae93be9a3670b" providerId="LiveId" clId="{BB144E2B-31A3-4FE9-AD00-5A4252D7ED02}" dt="2021-11-08T13:01:07.572" v="1203" actId="478"/>
          <ac:spMkLst>
            <pc:docMk/>
            <pc:sldMk cId="0" sldId="422"/>
            <ac:spMk id="21" creationId="{6325F48F-C0DD-4CED-B828-1A20188A52C3}"/>
          </ac:spMkLst>
        </pc:spChg>
        <pc:spChg chg="add mod">
          <ac:chgData name="Jason Y" userId="79bae93be9a3670b" providerId="LiveId" clId="{BB144E2B-31A3-4FE9-AD00-5A4252D7ED02}" dt="2021-11-08T14:36:02.696" v="1679"/>
          <ac:spMkLst>
            <pc:docMk/>
            <pc:sldMk cId="0" sldId="422"/>
            <ac:spMk id="23" creationId="{CA0DBB36-88CE-4BAE-B242-BF891C81B029}"/>
          </ac:spMkLst>
        </pc:spChg>
        <pc:spChg chg="add del mod">
          <ac:chgData name="Jason Y" userId="79bae93be9a3670b" providerId="LiveId" clId="{BB144E2B-31A3-4FE9-AD00-5A4252D7ED02}" dt="2021-11-08T14:57:18.739" v="1885" actId="21"/>
          <ac:spMkLst>
            <pc:docMk/>
            <pc:sldMk cId="0" sldId="422"/>
            <ac:spMk id="29" creationId="{EEF395F7-F08B-407D-906A-88984E700E6C}"/>
          </ac:spMkLst>
        </pc:spChg>
        <pc:grpChg chg="add del mod">
          <ac:chgData name="Jason Y" userId="79bae93be9a3670b" providerId="LiveId" clId="{BB144E2B-31A3-4FE9-AD00-5A4252D7ED02}" dt="2021-11-08T13:05:44.426" v="1249" actId="21"/>
          <ac:grpSpMkLst>
            <pc:docMk/>
            <pc:sldMk cId="0" sldId="422"/>
            <ac:grpSpMk id="2" creationId="{0B324307-FE00-46C9-B4CF-3DF214DDB18C}"/>
          </ac:grpSpMkLst>
        </pc:grpChg>
        <pc:grpChg chg="add mod">
          <ac:chgData name="Jason Y" userId="79bae93be9a3670b" providerId="LiveId" clId="{BB144E2B-31A3-4FE9-AD00-5A4252D7ED02}" dt="2021-11-08T13:02:24.707" v="1213" actId="1076"/>
          <ac:grpSpMkLst>
            <pc:docMk/>
            <pc:sldMk cId="0" sldId="422"/>
            <ac:grpSpMk id="10" creationId="{CC0BFAA9-8F8D-4C75-A376-897A9E7F0C96}"/>
          </ac:grpSpMkLst>
        </pc:grpChg>
        <pc:picChg chg="add mod">
          <ac:chgData name="Jason Y" userId="79bae93be9a3670b" providerId="LiveId" clId="{BB144E2B-31A3-4FE9-AD00-5A4252D7ED02}" dt="2021-11-08T13:02:21.531" v="1212" actId="164"/>
          <ac:picMkLst>
            <pc:docMk/>
            <pc:sldMk cId="0" sldId="422"/>
            <ac:picMk id="16" creationId="{3F706C98-C1FC-43F3-A9C7-1523851494D5}"/>
          </ac:picMkLst>
        </pc:picChg>
        <pc:picChg chg="add mod">
          <ac:chgData name="Jason Y" userId="79bae93be9a3670b" providerId="LiveId" clId="{BB144E2B-31A3-4FE9-AD00-5A4252D7ED02}" dt="2021-11-08T13:12:38.836" v="1271" actId="1076"/>
          <ac:picMkLst>
            <pc:docMk/>
            <pc:sldMk cId="0" sldId="422"/>
            <ac:picMk id="18" creationId="{7397E1B9-0C20-4F1D-AF0A-680FBD46C040}"/>
          </ac:picMkLst>
        </pc:picChg>
        <pc:picChg chg="add mod">
          <ac:chgData name="Jason Y" userId="79bae93be9a3670b" providerId="LiveId" clId="{BB144E2B-31A3-4FE9-AD00-5A4252D7ED02}" dt="2021-11-08T13:06:03.024" v="1254" actId="1076"/>
          <ac:picMkLst>
            <pc:docMk/>
            <pc:sldMk cId="0" sldId="422"/>
            <ac:picMk id="24" creationId="{B8D625F4-67D5-4390-9D29-E68D37353BAE}"/>
          </ac:picMkLst>
        </pc:picChg>
        <pc:picChg chg="del">
          <ac:chgData name="Jason Y" userId="79bae93be9a3670b" providerId="LiveId" clId="{BB144E2B-31A3-4FE9-AD00-5A4252D7ED02}" dt="2021-11-08T12:34:25.781" v="904" actId="478"/>
          <ac:picMkLst>
            <pc:docMk/>
            <pc:sldMk cId="0" sldId="422"/>
            <ac:picMk id="3074" creationId="{00000000-0000-0000-0000-000000000000}"/>
          </ac:picMkLst>
        </pc:picChg>
        <pc:picChg chg="del">
          <ac:chgData name="Jason Y" userId="79bae93be9a3670b" providerId="LiveId" clId="{BB144E2B-31A3-4FE9-AD00-5A4252D7ED02}" dt="2021-11-08T12:34:25.310" v="903" actId="478"/>
          <ac:picMkLst>
            <pc:docMk/>
            <pc:sldMk cId="0" sldId="422"/>
            <ac:picMk id="3075" creationId="{00000000-0000-0000-0000-000000000000}"/>
          </ac:picMkLst>
        </pc:picChg>
        <pc:picChg chg="del">
          <ac:chgData name="Jason Y" userId="79bae93be9a3670b" providerId="LiveId" clId="{BB144E2B-31A3-4FE9-AD00-5A4252D7ED02}" dt="2021-11-08T12:34:26.668" v="906" actId="478"/>
          <ac:picMkLst>
            <pc:docMk/>
            <pc:sldMk cId="0" sldId="422"/>
            <ac:picMk id="3076" creationId="{00000000-0000-0000-0000-000000000000}"/>
          </ac:picMkLst>
        </pc:picChg>
        <pc:picChg chg="del">
          <ac:chgData name="Jason Y" userId="79bae93be9a3670b" providerId="LiveId" clId="{BB144E2B-31A3-4FE9-AD00-5A4252D7ED02}" dt="2021-11-08T12:34:26.300" v="905" actId="478"/>
          <ac:picMkLst>
            <pc:docMk/>
            <pc:sldMk cId="0" sldId="422"/>
            <ac:picMk id="3077" creationId="{00000000-0000-0000-0000-000000000000}"/>
          </ac:picMkLst>
        </pc:picChg>
        <pc:picChg chg="add del mod">
          <ac:chgData name="Jason Y" userId="79bae93be9a3670b" providerId="LiveId" clId="{BB144E2B-31A3-4FE9-AD00-5A4252D7ED02}" dt="2021-11-08T13:05:44.426" v="1249" actId="21"/>
          <ac:picMkLst>
            <pc:docMk/>
            <pc:sldMk cId="0" sldId="422"/>
            <ac:picMk id="6146" creationId="{91070A9A-8739-4689-89F5-9F6105FDF892}"/>
          </ac:picMkLst>
        </pc:picChg>
        <pc:picChg chg="add del mod">
          <ac:chgData name="Jason Y" userId="79bae93be9a3670b" providerId="LiveId" clId="{BB144E2B-31A3-4FE9-AD00-5A4252D7ED02}" dt="2021-11-08T13:11:22.064" v="1259" actId="478"/>
          <ac:picMkLst>
            <pc:docMk/>
            <pc:sldMk cId="0" sldId="422"/>
            <ac:picMk id="6148" creationId="{FE6739C8-2079-450E-8257-105F5551689E}"/>
          </ac:picMkLst>
        </pc:picChg>
      </pc:sldChg>
      <pc:sldChg chg="del">
        <pc:chgData name="Jason Y" userId="79bae93be9a3670b" providerId="LiveId" clId="{BB144E2B-31A3-4FE9-AD00-5A4252D7ED02}" dt="2021-11-09T02:56:44.145" v="2515" actId="47"/>
        <pc:sldMkLst>
          <pc:docMk/>
          <pc:sldMk cId="0" sldId="424"/>
        </pc:sldMkLst>
      </pc:sldChg>
      <pc:sldChg chg="del">
        <pc:chgData name="Jason Y" userId="79bae93be9a3670b" providerId="LiveId" clId="{BB144E2B-31A3-4FE9-AD00-5A4252D7ED02}" dt="2021-11-09T02:56:43.260" v="2514" actId="47"/>
        <pc:sldMkLst>
          <pc:docMk/>
          <pc:sldMk cId="0" sldId="426"/>
        </pc:sldMkLst>
      </pc:sldChg>
      <pc:sldChg chg="del">
        <pc:chgData name="Jason Y" userId="79bae93be9a3670b" providerId="LiveId" clId="{BB144E2B-31A3-4FE9-AD00-5A4252D7ED02}" dt="2021-11-08T12:28:22.401" v="864" actId="47"/>
        <pc:sldMkLst>
          <pc:docMk/>
          <pc:sldMk cId="0" sldId="430"/>
        </pc:sldMkLst>
      </pc:sldChg>
      <pc:sldChg chg="del">
        <pc:chgData name="Jason Y" userId="79bae93be9a3670b" providerId="LiveId" clId="{BB144E2B-31A3-4FE9-AD00-5A4252D7ED02}" dt="2021-11-08T12:28:23.594" v="865" actId="47"/>
        <pc:sldMkLst>
          <pc:docMk/>
          <pc:sldMk cId="0" sldId="431"/>
        </pc:sldMkLst>
      </pc:sldChg>
      <pc:sldChg chg="del">
        <pc:chgData name="Jason Y" userId="79bae93be9a3670b" providerId="LiveId" clId="{BB144E2B-31A3-4FE9-AD00-5A4252D7ED02}" dt="2021-11-08T12:28:26.833" v="867" actId="47"/>
        <pc:sldMkLst>
          <pc:docMk/>
          <pc:sldMk cId="0" sldId="432"/>
        </pc:sldMkLst>
      </pc:sldChg>
      <pc:sldChg chg="addSp delSp modSp mod setBg">
        <pc:chgData name="Jason Y" userId="79bae93be9a3670b" providerId="LiveId" clId="{BB144E2B-31A3-4FE9-AD00-5A4252D7ED02}" dt="2021-11-09T06:10:10.085" v="3039"/>
        <pc:sldMkLst>
          <pc:docMk/>
          <pc:sldMk cId="0" sldId="433"/>
        </pc:sldMkLst>
        <pc:spChg chg="del">
          <ac:chgData name="Jason Y" userId="79bae93be9a3670b" providerId="LiveId" clId="{BB144E2B-31A3-4FE9-AD00-5A4252D7ED02}" dt="2021-11-08T11:25:01.465" v="296" actId="478"/>
          <ac:spMkLst>
            <pc:docMk/>
            <pc:sldMk cId="0" sldId="433"/>
            <ac:spMk id="2" creationId="{00000000-0000-0000-0000-000000000000}"/>
          </ac:spMkLst>
        </pc:spChg>
        <pc:spChg chg="mod">
          <ac:chgData name="Jason Y" userId="79bae93be9a3670b" providerId="LiveId" clId="{BB144E2B-31A3-4FE9-AD00-5A4252D7ED02}" dt="2021-11-09T06:10:10.085" v="3039"/>
          <ac:spMkLst>
            <pc:docMk/>
            <pc:sldMk cId="0" sldId="433"/>
            <ac:spMk id="3" creationId="{00000000-0000-0000-0000-000000000000}"/>
          </ac:spMkLst>
        </pc:spChg>
        <pc:spChg chg="del">
          <ac:chgData name="Jason Y" userId="79bae93be9a3670b" providerId="LiveId" clId="{BB144E2B-31A3-4FE9-AD00-5A4252D7ED02}" dt="2021-11-08T11:25:05.559" v="298" actId="478"/>
          <ac:spMkLst>
            <pc:docMk/>
            <pc:sldMk cId="0" sldId="433"/>
            <ac:spMk id="5" creationId="{00000000-0000-0000-0000-000000000000}"/>
          </ac:spMkLst>
        </pc:spChg>
        <pc:spChg chg="add del mod">
          <ac:chgData name="Jason Y" userId="79bae93be9a3670b" providerId="LiveId" clId="{BB144E2B-31A3-4FE9-AD00-5A4252D7ED02}" dt="2021-11-08T11:25:03.744" v="297" actId="478"/>
          <ac:spMkLst>
            <pc:docMk/>
            <pc:sldMk cId="0" sldId="433"/>
            <ac:spMk id="7" creationId="{9D7FC5EB-B3C3-45C8-B76D-FE51302AC47E}"/>
          </ac:spMkLst>
        </pc:spChg>
        <pc:spChg chg="add mod">
          <ac:chgData name="Jason Y" userId="79bae93be9a3670b" providerId="LiveId" clId="{BB144E2B-31A3-4FE9-AD00-5A4252D7ED02}" dt="2021-11-08T11:31:57.010" v="362" actId="164"/>
          <ac:spMkLst>
            <pc:docMk/>
            <pc:sldMk cId="0" sldId="433"/>
            <ac:spMk id="8" creationId="{6084EBEE-A4F7-4855-9140-827F6317621A}"/>
          </ac:spMkLst>
        </pc:spChg>
        <pc:spChg chg="add mod">
          <ac:chgData name="Jason Y" userId="79bae93be9a3670b" providerId="LiveId" clId="{BB144E2B-31A3-4FE9-AD00-5A4252D7ED02}" dt="2021-11-08T11:31:57.010" v="362" actId="164"/>
          <ac:spMkLst>
            <pc:docMk/>
            <pc:sldMk cId="0" sldId="433"/>
            <ac:spMk id="9" creationId="{37D1D21B-7D96-4FB3-A7FD-BB8B87523B3F}"/>
          </ac:spMkLst>
        </pc:spChg>
        <pc:spChg chg="add mod">
          <ac:chgData name="Jason Y" userId="79bae93be9a3670b" providerId="LiveId" clId="{BB144E2B-31A3-4FE9-AD00-5A4252D7ED02}" dt="2021-11-08T11:31:57.010" v="362" actId="164"/>
          <ac:spMkLst>
            <pc:docMk/>
            <pc:sldMk cId="0" sldId="433"/>
            <ac:spMk id="10" creationId="{BFFF1E9E-299F-422B-93CB-25220AE47EAE}"/>
          </ac:spMkLst>
        </pc:spChg>
        <pc:spChg chg="add del mod">
          <ac:chgData name="Jason Y" userId="79bae93be9a3670b" providerId="LiveId" clId="{BB144E2B-31A3-4FE9-AD00-5A4252D7ED02}" dt="2021-11-08T11:27:33.513" v="322" actId="478"/>
          <ac:spMkLst>
            <pc:docMk/>
            <pc:sldMk cId="0" sldId="433"/>
            <ac:spMk id="11" creationId="{5D7F7181-8556-448A-8047-4F06DBFB179F}"/>
          </ac:spMkLst>
        </pc:spChg>
        <pc:spChg chg="add mod">
          <ac:chgData name="Jason Y" userId="79bae93be9a3670b" providerId="LiveId" clId="{BB144E2B-31A3-4FE9-AD00-5A4252D7ED02}" dt="2021-11-08T12:32:28.794" v="885" actId="207"/>
          <ac:spMkLst>
            <pc:docMk/>
            <pc:sldMk cId="0" sldId="433"/>
            <ac:spMk id="12" creationId="{C96DD828-9B47-4873-B916-389F15109296}"/>
          </ac:spMkLst>
        </pc:spChg>
        <pc:spChg chg="add mod">
          <ac:chgData name="Jason Y" userId="79bae93be9a3670b" providerId="LiveId" clId="{BB144E2B-31A3-4FE9-AD00-5A4252D7ED02}" dt="2021-11-08T11:31:57.010" v="362" actId="164"/>
          <ac:spMkLst>
            <pc:docMk/>
            <pc:sldMk cId="0" sldId="433"/>
            <ac:spMk id="13" creationId="{EC5918E3-5D22-4A6E-93FD-7322CFE033B0}"/>
          </ac:spMkLst>
        </pc:spChg>
        <pc:spChg chg="add mod">
          <ac:chgData name="Jason Y" userId="79bae93be9a3670b" providerId="LiveId" clId="{BB144E2B-31A3-4FE9-AD00-5A4252D7ED02}" dt="2021-11-08T11:31:57.010" v="362" actId="164"/>
          <ac:spMkLst>
            <pc:docMk/>
            <pc:sldMk cId="0" sldId="433"/>
            <ac:spMk id="14" creationId="{DCC926CA-200F-45CF-8669-3210BB452FEC}"/>
          </ac:spMkLst>
        </pc:spChg>
        <pc:spChg chg="add del mod">
          <ac:chgData name="Jason Y" userId="79bae93be9a3670b" providerId="LiveId" clId="{BB144E2B-31A3-4FE9-AD00-5A4252D7ED02}" dt="2021-11-08T11:33:09.182" v="368" actId="478"/>
          <ac:spMkLst>
            <pc:docMk/>
            <pc:sldMk cId="0" sldId="433"/>
            <ac:spMk id="16" creationId="{C2D446A1-7BB5-4F8D-97BD-F9EFCD30D61E}"/>
          </ac:spMkLst>
        </pc:spChg>
        <pc:spChg chg="del mod topLvl">
          <ac:chgData name="Jason Y" userId="79bae93be9a3670b" providerId="LiveId" clId="{BB144E2B-31A3-4FE9-AD00-5A4252D7ED02}" dt="2021-11-08T11:35:46.118" v="376" actId="478"/>
          <ac:spMkLst>
            <pc:docMk/>
            <pc:sldMk cId="0" sldId="433"/>
            <ac:spMk id="18" creationId="{AF420FA1-ED86-4531-8158-9866B72970BD}"/>
          </ac:spMkLst>
        </pc:spChg>
        <pc:spChg chg="del mod topLvl">
          <ac:chgData name="Jason Y" userId="79bae93be9a3670b" providerId="LiveId" clId="{BB144E2B-31A3-4FE9-AD00-5A4252D7ED02}" dt="2021-11-08T11:35:56.447" v="379" actId="478"/>
          <ac:spMkLst>
            <pc:docMk/>
            <pc:sldMk cId="0" sldId="433"/>
            <ac:spMk id="21" creationId="{022D640B-AE83-431D-A1E8-E37893A01B91}"/>
          </ac:spMkLst>
        </pc:spChg>
        <pc:spChg chg="del mod topLvl">
          <ac:chgData name="Jason Y" userId="79bae93be9a3670b" providerId="LiveId" clId="{BB144E2B-31A3-4FE9-AD00-5A4252D7ED02}" dt="2021-11-08T11:35:58.519" v="380" actId="478"/>
          <ac:spMkLst>
            <pc:docMk/>
            <pc:sldMk cId="0" sldId="433"/>
            <ac:spMk id="22" creationId="{2780931C-2E77-4263-88D9-62930E112BAD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23" creationId="{0E19A34B-7AB8-4330-89A1-549D6D8D3DD7}"/>
          </ac:spMkLst>
        </pc:spChg>
        <pc:spChg chg="del mod topLvl">
          <ac:chgData name="Jason Y" userId="79bae93be9a3670b" providerId="LiveId" clId="{BB144E2B-31A3-4FE9-AD00-5A4252D7ED02}" dt="2021-11-08T11:41:40.366" v="394" actId="478"/>
          <ac:spMkLst>
            <pc:docMk/>
            <pc:sldMk cId="0" sldId="433"/>
            <ac:spMk id="24" creationId="{56DF0152-7355-4AC8-A248-548039D91F73}"/>
          </ac:spMkLst>
        </pc:spChg>
        <pc:spChg chg="del mod topLvl">
          <ac:chgData name="Jason Y" userId="79bae93be9a3670b" providerId="LiveId" clId="{BB144E2B-31A3-4FE9-AD00-5A4252D7ED02}" dt="2021-11-08T11:36:50.416" v="382" actId="478"/>
          <ac:spMkLst>
            <pc:docMk/>
            <pc:sldMk cId="0" sldId="433"/>
            <ac:spMk id="25" creationId="{2138F3B6-14C5-402C-9115-E82D22B3ED0B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26" creationId="{E2B08F03-8A18-4D98-8186-0DC1E3DF43AC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27" creationId="{3A42772D-6B09-4A50-80FF-CD0E6592AEA5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28" creationId="{AE2BB78F-E8DD-43AB-8A78-0569EAF54BC7}"/>
          </ac:spMkLst>
        </pc:spChg>
        <pc:spChg chg="del mod topLvl">
          <ac:chgData name="Jason Y" userId="79bae93be9a3670b" providerId="LiveId" clId="{BB144E2B-31A3-4FE9-AD00-5A4252D7ED02}" dt="2021-11-08T11:35:53.087" v="378" actId="478"/>
          <ac:spMkLst>
            <pc:docMk/>
            <pc:sldMk cId="0" sldId="433"/>
            <ac:spMk id="29" creationId="{E5103FA0-C645-46F6-9445-FCF1973C7D13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30" creationId="{FB291F8E-A507-48E4-A265-335755198408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31" creationId="{B8064363-8515-4405-B6CF-C3F43ED5648D}"/>
          </ac:spMkLst>
        </pc:spChg>
        <pc:spChg chg="del mod topLvl">
          <ac:chgData name="Jason Y" userId="79bae93be9a3670b" providerId="LiveId" clId="{BB144E2B-31A3-4FE9-AD00-5A4252D7ED02}" dt="2021-11-08T11:57:05.208" v="509" actId="478"/>
          <ac:spMkLst>
            <pc:docMk/>
            <pc:sldMk cId="0" sldId="433"/>
            <ac:spMk id="32" creationId="{FAB1A3A0-9632-413B-AF2E-0DE9DAF4CB9D}"/>
          </ac:spMkLst>
        </pc:spChg>
        <pc:spChg chg="del mod topLvl">
          <ac:chgData name="Jason Y" userId="79bae93be9a3670b" providerId="LiveId" clId="{BB144E2B-31A3-4FE9-AD00-5A4252D7ED02}" dt="2021-11-08T11:57:04.431" v="508" actId="478"/>
          <ac:spMkLst>
            <pc:docMk/>
            <pc:sldMk cId="0" sldId="433"/>
            <ac:spMk id="33" creationId="{AE4DB819-A09A-4271-835D-2EBB4D988736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34" creationId="{88548F12-1E6A-45D1-BC5C-0CFBD2A3F7E0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35" creationId="{CDD1EF9C-4FD7-4A6E-A4BC-CA026D85FAA8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36" creationId="{DD637555-1B5F-446D-8B40-F6777B0C76FB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37" creationId="{293E941A-CCB6-4868-9B3E-7618D5171E5B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38" creationId="{6FD08307-3A16-4268-9DA1-4116CC19134C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39" creationId="{D97A5C77-C1FD-4388-9CCE-089908B9B99E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40" creationId="{9A953EE9-D5CC-41FA-883C-B5A4B56C6C6E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41" creationId="{F30E75BF-62DA-430B-BEC4-BFFEB5A586CE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42" creationId="{18CF2ED9-0FA0-4855-9D1B-A4BC92775BBF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43" creationId="{18057063-13B7-49A5-B81B-6EA312113F84}"/>
          </ac:spMkLst>
        </pc:spChg>
        <pc:spChg chg="del mod topLvl">
          <ac:chgData name="Jason Y" userId="79bae93be9a3670b" providerId="LiveId" clId="{BB144E2B-31A3-4FE9-AD00-5A4252D7ED02}" dt="2021-11-08T12:11:12.078" v="638" actId="478"/>
          <ac:spMkLst>
            <pc:docMk/>
            <pc:sldMk cId="0" sldId="433"/>
            <ac:spMk id="44" creationId="{E527D47E-BDD1-40DD-BAF3-306CD35390E7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45" creationId="{D5F0B718-5D7D-42A1-BB10-5979C8B5CB15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46" creationId="{6564AE46-03CA-4913-ABEE-B3484B870DA9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47" creationId="{D68C9D5E-3A9A-4C69-B0C1-FB628DA04374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48" creationId="{E2C0C605-6881-474A-93D1-B31E40E2CDD1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49" creationId="{8A76C05D-2B3E-4FFC-87AA-DD0772ED3EF6}"/>
          </ac:spMkLst>
        </pc:spChg>
        <pc:spChg chg="del mod topLvl">
          <ac:chgData name="Jason Y" userId="79bae93be9a3670b" providerId="LiveId" clId="{BB144E2B-31A3-4FE9-AD00-5A4252D7ED02}" dt="2021-11-08T12:02:23.718" v="550" actId="478"/>
          <ac:spMkLst>
            <pc:docMk/>
            <pc:sldMk cId="0" sldId="433"/>
            <ac:spMk id="50" creationId="{E79AFB3D-E517-43FB-8E37-0E199893CF86}"/>
          </ac:spMkLst>
        </pc:spChg>
        <pc:spChg chg="del mod topLvl">
          <ac:chgData name="Jason Y" userId="79bae93be9a3670b" providerId="LiveId" clId="{BB144E2B-31A3-4FE9-AD00-5A4252D7ED02}" dt="2021-11-08T11:37:09.272" v="384" actId="478"/>
          <ac:spMkLst>
            <pc:docMk/>
            <pc:sldMk cId="0" sldId="433"/>
            <ac:spMk id="51" creationId="{DB967F52-FB7C-4F02-A699-A9B1654E1D80}"/>
          </ac:spMkLst>
        </pc:spChg>
        <pc:spChg chg="del mod topLvl">
          <ac:chgData name="Jason Y" userId="79bae93be9a3670b" providerId="LiveId" clId="{BB144E2B-31A3-4FE9-AD00-5A4252D7ED02}" dt="2021-11-08T12:02:22.150" v="549" actId="478"/>
          <ac:spMkLst>
            <pc:docMk/>
            <pc:sldMk cId="0" sldId="433"/>
            <ac:spMk id="52" creationId="{203B1D96-9D49-49A2-ACB5-3B5B786A21B9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53" creationId="{5B6DFFC4-4804-472A-B03E-9E5F40DA6DE9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54" creationId="{E5D3AF45-DBEC-4B34-9D97-B8D439523788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55" creationId="{B9EA5A93-9464-48AD-93D4-96BD0EDB2BF3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56" creationId="{8077AF67-DFFC-4043-BD7B-3D288426E54A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57" creationId="{61764A2F-44D8-4E1F-A9D6-D77BEF440FC1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58" creationId="{B747ABBE-7DC4-4F2D-89ED-C822F0A7EAE4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59" creationId="{FD88EB79-5983-4965-8552-3E429B7CA594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60" creationId="{0B9385DF-042A-4EAE-BE35-E91F60E1EDD9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61" creationId="{885C388A-F5ED-4122-8759-2C15CE9FC555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62" creationId="{7C589D39-B62C-4277-B155-15C0A867DA41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63" creationId="{F9C50266-C695-4C91-BFC6-42FD0225A54B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64" creationId="{6892F440-6D7D-4B83-B635-7F213C6F6EAB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65" creationId="{4EF404DA-884D-44EA-A06F-7B673CF337AF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66" creationId="{062E986D-D1AE-4494-B1A3-E541F18B9EBD}"/>
          </ac:spMkLst>
        </pc:spChg>
        <pc:spChg chg="add del">
          <ac:chgData name="Jason Y" userId="79bae93be9a3670b" providerId="LiveId" clId="{BB144E2B-31A3-4FE9-AD00-5A4252D7ED02}" dt="2021-11-09T05:53:25.454" v="2818" actId="22"/>
          <ac:spMkLst>
            <pc:docMk/>
            <pc:sldMk cId="0" sldId="433"/>
            <ac:spMk id="66" creationId="{AB755ABB-E6EE-4A13-99A3-E52C5BC088DE}"/>
          </ac:spMkLst>
        </pc:spChg>
        <pc:spChg chg="del mod topLvl">
          <ac:chgData name="Jason Y" userId="79bae93be9a3670b" providerId="LiveId" clId="{BB144E2B-31A3-4FE9-AD00-5A4252D7ED02}" dt="2021-11-08T11:45:49.527" v="432" actId="478"/>
          <ac:spMkLst>
            <pc:docMk/>
            <pc:sldMk cId="0" sldId="433"/>
            <ac:spMk id="67" creationId="{65409F96-6612-4D27-BBF9-F4A849F5FC5D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68" creationId="{F28AFC10-5527-45B4-92F6-67DFBD7B4705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69" creationId="{BFDFC85B-DB64-4FAC-B1E6-6FB1A76D0069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70" creationId="{FAA252A6-E213-477F-B10F-18737BC24D75}"/>
          </ac:spMkLst>
        </pc:spChg>
        <pc:spChg chg="del mod topLvl">
          <ac:chgData name="Jason Y" userId="79bae93be9a3670b" providerId="LiveId" clId="{BB144E2B-31A3-4FE9-AD00-5A4252D7ED02}" dt="2021-11-08T11:49:57.671" v="472" actId="478"/>
          <ac:spMkLst>
            <pc:docMk/>
            <pc:sldMk cId="0" sldId="433"/>
            <ac:spMk id="71" creationId="{970AB79F-689E-4C92-BF02-32CEDB0E5992}"/>
          </ac:spMkLst>
        </pc:spChg>
        <pc:spChg chg="del mod topLvl">
          <ac:chgData name="Jason Y" userId="79bae93be9a3670b" providerId="LiveId" clId="{BB144E2B-31A3-4FE9-AD00-5A4252D7ED02}" dt="2021-11-08T11:49:54.974" v="471" actId="478"/>
          <ac:spMkLst>
            <pc:docMk/>
            <pc:sldMk cId="0" sldId="433"/>
            <ac:spMk id="72" creationId="{AE9892E9-A520-4F20-A62F-EA07ACB8BCAD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73" creationId="{28C02DC5-A415-48DA-8CA1-4FEFD9E6D6AF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74" creationId="{CA717FDB-2609-4579-8CD7-602069A65A87}"/>
          </ac:spMkLst>
        </pc:spChg>
        <pc:spChg chg="mod topLvl">
          <ac:chgData name="Jason Y" userId="79bae93be9a3670b" providerId="LiveId" clId="{BB144E2B-31A3-4FE9-AD00-5A4252D7ED02}" dt="2021-11-08T13:13:44.284" v="1276" actId="1076"/>
          <ac:spMkLst>
            <pc:docMk/>
            <pc:sldMk cId="0" sldId="433"/>
            <ac:spMk id="75" creationId="{82543CCA-6492-4697-923C-95FFC5D33E6C}"/>
          </ac:spMkLst>
        </pc:spChg>
        <pc:spChg chg="add del 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76" creationId="{01F091BE-42DE-461C-B05F-1E12F10B7439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77" creationId="{2A61202A-C020-4E20-854D-A1A18FDC0ED1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78" creationId="{1DE87F54-1A18-4D5E-A6CB-74580A16AB37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79" creationId="{2CE84E66-6AC8-4276-A067-BD4F7216EE4F}"/>
          </ac:spMkLst>
        </pc:spChg>
        <pc:spChg chg="del mod">
          <ac:chgData name="Jason Y" userId="79bae93be9a3670b" providerId="LiveId" clId="{BB144E2B-31A3-4FE9-AD00-5A4252D7ED02}" dt="2021-11-08T11:35:20.481" v="371" actId="478"/>
          <ac:spMkLst>
            <pc:docMk/>
            <pc:sldMk cId="0" sldId="433"/>
            <ac:spMk id="80" creationId="{255A5BDB-8852-4651-82D4-52808B6ECB34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81" creationId="{36454615-EDFE-4A57-9EEF-252552BDA5E2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82" creationId="{1C383318-269E-40D2-B656-9D1498888C24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83" creationId="{E1328819-BC20-4BB9-9937-AE5375495856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84" creationId="{5AE2968D-C018-408E-B795-C234C726B8C6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85" creationId="{C997C9CD-9BC0-4BF3-ABB1-F28D82D3210B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86" creationId="{F35E0D9F-74B5-4A02-83D7-D131107F7E2D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87" creationId="{BE501346-544F-466E-84E3-F8F0BE2EDAAA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88" creationId="{4F670652-E451-4822-BE33-E6E667AA50DB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89" creationId="{21AB5086-5ED9-4644-9D95-B787169F231A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90" creationId="{AD3E159B-5C21-4098-AA83-D4BA70CB986D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91" creationId="{5CA471D8-DB92-4A11-B807-20EC254FDA7B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92" creationId="{B719D7EE-DB0D-4749-A5F1-49C5A33554A9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93" creationId="{3D30E5C5-67F5-4F19-A425-27FDC307E526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94" creationId="{78AA6B50-76EF-4649-A55A-10C0DA4E4DC9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95" creationId="{716466E9-3A14-4844-AA68-6E791B0AE411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96" creationId="{3F7D7523-D367-494F-AD18-B70248B726BF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97" creationId="{01FB19C9-A260-48A4-877E-B20D2FBC2819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98" creationId="{97C6EA3A-F964-449C-A615-804A70F7096A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99" creationId="{D792D789-1AEA-4418-8FCD-F8070F6247F7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00" creationId="{F83A61E4-092C-4DC8-928A-F1CFC9F3FB89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01" creationId="{9229DD0F-4CFC-4693-B4BF-2EEE56F7AF40}"/>
          </ac:spMkLst>
        </pc:spChg>
        <pc:spChg chg="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02" creationId="{0FD188DA-19C3-4934-B8B3-CF5279C76781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103" creationId="{AE438F9A-5674-4C42-9582-29062C4309E7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104" creationId="{C47EE6BE-82C1-4D9F-83BC-D0AA1DCC0778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105" creationId="{AF56C61A-D0ED-49B9-99B8-5C94C70C808A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106" creationId="{016BA823-13A6-4C74-B1F0-0D3757F33C26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107" creationId="{B65D6F1D-372C-4287-84F7-2481FB2F2FAC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108" creationId="{D121646D-F3EC-4118-9297-BBE994A2F3F5}"/>
          </ac:spMkLst>
        </pc:spChg>
        <pc:spChg chg="del mod topLvl">
          <ac:chgData name="Jason Y" userId="79bae93be9a3670b" providerId="LiveId" clId="{BB144E2B-31A3-4FE9-AD00-5A4252D7ED02}" dt="2021-11-08T11:35:45.009" v="375" actId="478"/>
          <ac:spMkLst>
            <pc:docMk/>
            <pc:sldMk cId="0" sldId="433"/>
            <ac:spMk id="109" creationId="{431517C1-9A34-44A0-B267-25DCD4B181FF}"/>
          </ac:spMkLst>
        </pc:spChg>
        <pc:spChg chg="add del mod ord">
          <ac:chgData name="Jason Y" userId="79bae93be9a3670b" providerId="LiveId" clId="{BB144E2B-31A3-4FE9-AD00-5A4252D7ED02}" dt="2021-11-08T11:59:17.904" v="531" actId="478"/>
          <ac:spMkLst>
            <pc:docMk/>
            <pc:sldMk cId="0" sldId="433"/>
            <ac:spMk id="110" creationId="{4449C2A4-3BA2-4E75-A17D-A0503AE7CC35}"/>
          </ac:spMkLst>
        </pc:spChg>
        <pc:spChg chg="add mod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12" creationId="{96D84729-4A3C-4D6F-BEFB-EC20E4FCD4CC}"/>
          </ac:spMkLst>
        </pc:spChg>
        <pc:spChg chg="add mod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14" creationId="{29CD25D0-7106-4548-9BB8-EBA8549FB341}"/>
          </ac:spMkLst>
        </pc:spChg>
        <pc:spChg chg="add 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15" creationId="{F46EA720-9FEE-4D38-AE39-4AC9AFC5439F}"/>
          </ac:spMkLst>
        </pc:spChg>
        <pc:spChg chg="add 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16" creationId="{703CEDDD-8112-4BB3-9C73-167CFAFDFA5E}"/>
          </ac:spMkLst>
        </pc:spChg>
        <pc:spChg chg="add 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17" creationId="{138202E4-8CF3-495A-A8D8-4B50721F5ECF}"/>
          </ac:spMkLst>
        </pc:spChg>
        <pc:spChg chg="add 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18" creationId="{5C974F83-97BE-4535-B6EA-47FB7A503924}"/>
          </ac:spMkLst>
        </pc:spChg>
        <pc:spChg chg="add del mod">
          <ac:chgData name="Jason Y" userId="79bae93be9a3670b" providerId="LiveId" clId="{BB144E2B-31A3-4FE9-AD00-5A4252D7ED02}" dt="2021-11-08T11:55:49.588" v="494" actId="478"/>
          <ac:spMkLst>
            <pc:docMk/>
            <pc:sldMk cId="0" sldId="433"/>
            <ac:spMk id="119" creationId="{158EAA9E-FAED-4109-8E7F-6DE72469EEEF}"/>
          </ac:spMkLst>
        </pc:spChg>
        <pc:spChg chg="add del">
          <ac:chgData name="Jason Y" userId="79bae93be9a3670b" providerId="LiveId" clId="{BB144E2B-31A3-4FE9-AD00-5A4252D7ED02}" dt="2021-11-08T12:03:26.853" v="558" actId="478"/>
          <ac:spMkLst>
            <pc:docMk/>
            <pc:sldMk cId="0" sldId="433"/>
            <ac:spMk id="123" creationId="{4E1DDEFB-346C-429A-9AC2-D4AC039C1824}"/>
          </ac:spMkLst>
        </pc:spChg>
        <pc:spChg chg="add 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24" creationId="{641B0346-8BF4-4261-8AD7-F52C4574B170}"/>
          </ac:spMkLst>
        </pc:spChg>
        <pc:spChg chg="add 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25" creationId="{A41000AA-191C-4A46-A898-79440A50EEBF}"/>
          </ac:spMkLst>
        </pc:spChg>
        <pc:spChg chg="add 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29" creationId="{3E4E9E69-2947-4771-B730-4EEAE511487F}"/>
          </ac:spMkLst>
        </pc:spChg>
        <pc:spChg chg="add mod topLvl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30" creationId="{E6542590-0134-46EE-9849-04501CF4AFA5}"/>
          </ac:spMkLst>
        </pc:spChg>
        <pc:spChg chg="add mod">
          <ac:chgData name="Jason Y" userId="79bae93be9a3670b" providerId="LiveId" clId="{BB144E2B-31A3-4FE9-AD00-5A4252D7ED02}" dt="2021-11-08T12:32:51.056" v="886" actId="1076"/>
          <ac:spMkLst>
            <pc:docMk/>
            <pc:sldMk cId="0" sldId="433"/>
            <ac:spMk id="132" creationId="{2FFFD8BC-CCA9-49C1-84A1-0ECC6141E595}"/>
          </ac:spMkLst>
        </pc:spChg>
        <pc:spChg chg="add mod">
          <ac:chgData name="Jason Y" userId="79bae93be9a3670b" providerId="LiveId" clId="{BB144E2B-31A3-4FE9-AD00-5A4252D7ED02}" dt="2021-11-08T15:05:51.981" v="1974" actId="207"/>
          <ac:spMkLst>
            <pc:docMk/>
            <pc:sldMk cId="0" sldId="433"/>
            <ac:spMk id="1024" creationId="{37FC0FFC-523B-4C74-9BFE-3F72B41A6F4F}"/>
          </ac:spMkLst>
        </pc:spChg>
        <pc:grpChg chg="add mod">
          <ac:chgData name="Jason Y" userId="79bae93be9a3670b" providerId="LiveId" clId="{BB144E2B-31A3-4FE9-AD00-5A4252D7ED02}" dt="2021-11-08T12:26:00.863" v="849" actId="1076"/>
          <ac:grpSpMkLst>
            <pc:docMk/>
            <pc:sldMk cId="0" sldId="433"/>
            <ac:grpSpMk id="15" creationId="{99468241-F32D-41B9-AD50-8716D10DA6AB}"/>
          </ac:grpSpMkLst>
        </pc:grpChg>
        <pc:grpChg chg="add del mod">
          <ac:chgData name="Jason Y" userId="79bae93be9a3670b" providerId="LiveId" clId="{BB144E2B-31A3-4FE9-AD00-5A4252D7ED02}" dt="2021-11-08T11:35:29.047" v="372" actId="165"/>
          <ac:grpSpMkLst>
            <pc:docMk/>
            <pc:sldMk cId="0" sldId="433"/>
            <ac:grpSpMk id="17" creationId="{88BC96D8-35A5-4D8E-A144-37AEB592E230}"/>
          </ac:grpSpMkLst>
        </pc:grpChg>
        <pc:grpChg chg="del mod topLvl">
          <ac:chgData name="Jason Y" userId="79bae93be9a3670b" providerId="LiveId" clId="{BB144E2B-31A3-4FE9-AD00-5A4252D7ED02}" dt="2021-11-08T11:35:34.319" v="373" actId="165"/>
          <ac:grpSpMkLst>
            <pc:docMk/>
            <pc:sldMk cId="0" sldId="433"/>
            <ac:grpSpMk id="19" creationId="{6CFE9E7D-377B-4005-ABA4-D5DCD5281CD9}"/>
          </ac:grpSpMkLst>
        </pc:grpChg>
        <pc:grpChg chg="del mod topLvl">
          <ac:chgData name="Jason Y" userId="79bae93be9a3670b" providerId="LiveId" clId="{BB144E2B-31A3-4FE9-AD00-5A4252D7ED02}" dt="2021-11-08T11:35:40.613" v="374" actId="165"/>
          <ac:grpSpMkLst>
            <pc:docMk/>
            <pc:sldMk cId="0" sldId="433"/>
            <ac:grpSpMk id="20" creationId="{6681F280-F269-4FAB-8B42-F08ECB15E3FC}"/>
          </ac:grpSpMkLst>
        </pc:grpChg>
        <pc:grpChg chg="add mod topLvl">
          <ac:chgData name="Jason Y" userId="79bae93be9a3670b" providerId="LiveId" clId="{BB144E2B-31A3-4FE9-AD00-5A4252D7ED02}" dt="2021-11-08T12:32:51.056" v="886" actId="1076"/>
          <ac:grpSpMkLst>
            <pc:docMk/>
            <pc:sldMk cId="0" sldId="433"/>
            <ac:grpSpMk id="113" creationId="{7DB3DEE7-8DDB-4A18-9D39-E7B88C664E0A}"/>
          </ac:grpSpMkLst>
        </pc:grpChg>
        <pc:grpChg chg="add del mod">
          <ac:chgData name="Jason Y" userId="79bae93be9a3670b" providerId="LiveId" clId="{BB144E2B-31A3-4FE9-AD00-5A4252D7ED02}" dt="2021-11-08T12:08:20.732" v="611" actId="165"/>
          <ac:grpSpMkLst>
            <pc:docMk/>
            <pc:sldMk cId="0" sldId="433"/>
            <ac:grpSpMk id="126" creationId="{75AE686C-D609-48D3-92B6-8D71E1E30197}"/>
          </ac:grpSpMkLst>
        </pc:grpChg>
        <pc:grpChg chg="add mod">
          <ac:chgData name="Jason Y" userId="79bae93be9a3670b" providerId="LiveId" clId="{BB144E2B-31A3-4FE9-AD00-5A4252D7ED02}" dt="2021-11-08T12:32:51.056" v="886" actId="1076"/>
          <ac:grpSpMkLst>
            <pc:docMk/>
            <pc:sldMk cId="0" sldId="433"/>
            <ac:grpSpMk id="127" creationId="{8A9ED92F-2A01-41EA-B83D-DBA1E2094FC8}"/>
          </ac:grpSpMkLst>
        </pc:grpChg>
        <pc:picChg chg="del mod">
          <ac:chgData name="Jason Y" userId="79bae93be9a3670b" providerId="LiveId" clId="{BB144E2B-31A3-4FE9-AD00-5A4252D7ED02}" dt="2021-11-08T11:25:45.623" v="302" actId="478"/>
          <ac:picMkLst>
            <pc:docMk/>
            <pc:sldMk cId="0" sldId="433"/>
            <ac:picMk id="4" creationId="{00000000-0000-0000-0000-000000000000}"/>
          </ac:picMkLst>
        </pc:picChg>
        <pc:picChg chg="add mod">
          <ac:chgData name="Jason Y" userId="79bae93be9a3670b" providerId="LiveId" clId="{BB144E2B-31A3-4FE9-AD00-5A4252D7ED02}" dt="2021-11-08T12:32:51.056" v="886" actId="1076"/>
          <ac:picMkLst>
            <pc:docMk/>
            <pc:sldMk cId="0" sldId="433"/>
            <ac:picMk id="111" creationId="{20AA696A-BB38-4401-9058-CBDC330877F3}"/>
          </ac:picMkLst>
        </pc:picChg>
        <pc:picChg chg="add del mod">
          <ac:chgData name="Jason Y" userId="79bae93be9a3670b" providerId="LiveId" clId="{BB144E2B-31A3-4FE9-AD00-5A4252D7ED02}" dt="2021-11-08T11:56:34.599" v="502" actId="478"/>
          <ac:picMkLst>
            <pc:docMk/>
            <pc:sldMk cId="0" sldId="433"/>
            <ac:picMk id="120" creationId="{40691393-EFE1-4166-8F71-89C6F9D1C0C4}"/>
          </ac:picMkLst>
        </pc:picChg>
        <pc:picChg chg="add mod topLvl">
          <ac:chgData name="Jason Y" userId="79bae93be9a3670b" providerId="LiveId" clId="{BB144E2B-31A3-4FE9-AD00-5A4252D7ED02}" dt="2021-11-08T12:32:51.056" v="886" actId="1076"/>
          <ac:picMkLst>
            <pc:docMk/>
            <pc:sldMk cId="0" sldId="433"/>
            <ac:picMk id="122" creationId="{A797341E-3EBD-4854-AA34-0D2C02081807}"/>
          </ac:picMkLst>
        </pc:picChg>
        <pc:picChg chg="add mod">
          <ac:chgData name="Jason Y" userId="79bae93be9a3670b" providerId="LiveId" clId="{BB144E2B-31A3-4FE9-AD00-5A4252D7ED02}" dt="2021-11-08T12:32:51.056" v="886" actId="1076"/>
          <ac:picMkLst>
            <pc:docMk/>
            <pc:sldMk cId="0" sldId="433"/>
            <ac:picMk id="1026" creationId="{3CB5DB00-83AD-4417-A79B-8DADA060127C}"/>
          </ac:picMkLst>
        </pc:picChg>
        <pc:picChg chg="add del">
          <ac:chgData name="Jason Y" userId="79bae93be9a3670b" providerId="LiveId" clId="{BB144E2B-31A3-4FE9-AD00-5A4252D7ED02}" dt="2021-11-08T12:00:47.791" v="538" actId="478"/>
          <ac:picMkLst>
            <pc:docMk/>
            <pc:sldMk cId="0" sldId="433"/>
            <ac:picMk id="1030" creationId="{5D42E6BD-2DED-4BD0-91EF-4CA4DB3CD578}"/>
          </ac:picMkLst>
        </pc:picChg>
        <pc:picChg chg="add mod topLvl">
          <ac:chgData name="Jason Y" userId="79bae93be9a3670b" providerId="LiveId" clId="{BB144E2B-31A3-4FE9-AD00-5A4252D7ED02}" dt="2021-11-08T12:32:51.056" v="886" actId="1076"/>
          <ac:picMkLst>
            <pc:docMk/>
            <pc:sldMk cId="0" sldId="433"/>
            <ac:picMk id="1032" creationId="{18A34065-296E-438C-8603-88B0EB77B709}"/>
          </ac:picMkLst>
        </pc:picChg>
      </pc:sldChg>
      <pc:sldChg chg="modSp del mod">
        <pc:chgData name="Jason Y" userId="79bae93be9a3670b" providerId="LiveId" clId="{BB144E2B-31A3-4FE9-AD00-5A4252D7ED02}" dt="2021-11-08T12:28:25.043" v="866" actId="47"/>
        <pc:sldMkLst>
          <pc:docMk/>
          <pc:sldMk cId="0" sldId="435"/>
        </pc:sldMkLst>
        <pc:picChg chg="mod">
          <ac:chgData name="Jason Y" userId="79bae93be9a3670b" providerId="LiveId" clId="{BB144E2B-31A3-4FE9-AD00-5A4252D7ED02}" dt="2021-11-08T11:12:33.575" v="201" actId="1076"/>
          <ac:picMkLst>
            <pc:docMk/>
            <pc:sldMk cId="0" sldId="435"/>
            <ac:picMk id="2050" creationId="{00000000-0000-0000-0000-000000000000}"/>
          </ac:picMkLst>
        </pc:picChg>
      </pc:sldChg>
      <pc:sldChg chg="addSp delSp modSp add del mod modNotesTx">
        <pc:chgData name="Jason Y" userId="79bae93be9a3670b" providerId="LiveId" clId="{BB144E2B-31A3-4FE9-AD00-5A4252D7ED02}" dt="2021-11-09T06:14:39.650" v="3096" actId="6549"/>
        <pc:sldMkLst>
          <pc:docMk/>
          <pc:sldMk cId="1773352030" sldId="438"/>
        </pc:sldMkLst>
        <pc:spChg chg="add mod">
          <ac:chgData name="Jason Y" userId="79bae93be9a3670b" providerId="LiveId" clId="{BB144E2B-31A3-4FE9-AD00-5A4252D7ED02}" dt="2021-11-09T05:47:35.693" v="2799" actId="20577"/>
          <ac:spMkLst>
            <pc:docMk/>
            <pc:sldMk cId="1773352030" sldId="438"/>
            <ac:spMk id="2" creationId="{E6637FF5-468B-4BB6-A928-7D11EF36383D}"/>
          </ac:spMkLst>
        </pc:spChg>
        <pc:spChg chg="add del mod">
          <ac:chgData name="Jason Y" userId="79bae93be9a3670b" providerId="LiveId" clId="{BB144E2B-31A3-4FE9-AD00-5A4252D7ED02}" dt="2021-11-08T13:17:03.885" v="1347" actId="478"/>
          <ac:spMkLst>
            <pc:docMk/>
            <pc:sldMk cId="1773352030" sldId="438"/>
            <ac:spMk id="3" creationId="{330081E9-9CEC-4983-9AF6-B464AA970B99}"/>
          </ac:spMkLst>
        </pc:spChg>
        <pc:spChg chg="add mod">
          <ac:chgData name="Jason Y" userId="79bae93be9a3670b" providerId="LiveId" clId="{BB144E2B-31A3-4FE9-AD00-5A4252D7ED02}" dt="2021-11-09T06:14:39.650" v="3096" actId="6549"/>
          <ac:spMkLst>
            <pc:docMk/>
            <pc:sldMk cId="1773352030" sldId="438"/>
            <ac:spMk id="4" creationId="{1AD171C3-A812-4779-8027-33FBEE19A037}"/>
          </ac:spMkLst>
        </pc:spChg>
        <pc:spChg chg="add mod">
          <ac:chgData name="Jason Y" userId="79bae93be9a3670b" providerId="LiveId" clId="{BB144E2B-31A3-4FE9-AD00-5A4252D7ED02}" dt="2021-11-09T06:05:27.841" v="3006" actId="1076"/>
          <ac:spMkLst>
            <pc:docMk/>
            <pc:sldMk cId="1773352030" sldId="438"/>
            <ac:spMk id="7" creationId="{33D3B6EA-F942-4326-B0A6-BDBE15D1A101}"/>
          </ac:spMkLst>
        </pc:spChg>
        <pc:spChg chg="mod">
          <ac:chgData name="Jason Y" userId="79bae93be9a3670b" providerId="LiveId" clId="{BB144E2B-31A3-4FE9-AD00-5A4252D7ED02}" dt="2021-11-09T06:10:46.783" v="3045" actId="58"/>
          <ac:spMkLst>
            <pc:docMk/>
            <pc:sldMk cId="1773352030" sldId="438"/>
            <ac:spMk id="8" creationId="{00000000-0000-0000-0000-000000000000}"/>
          </ac:spMkLst>
        </pc:spChg>
        <pc:spChg chg="add del mod">
          <ac:chgData name="Jason Y" userId="79bae93be9a3670b" providerId="LiveId" clId="{BB144E2B-31A3-4FE9-AD00-5A4252D7ED02}" dt="2021-11-09T05:43:18.178" v="2762" actId="478"/>
          <ac:spMkLst>
            <pc:docMk/>
            <pc:sldMk cId="1773352030" sldId="438"/>
            <ac:spMk id="12" creationId="{4B5B40F7-8E35-434A-AD31-A7B97304C121}"/>
          </ac:spMkLst>
        </pc:spChg>
        <pc:spChg chg="add del mod">
          <ac:chgData name="Jason Y" userId="79bae93be9a3670b" providerId="LiveId" clId="{BB144E2B-31A3-4FE9-AD00-5A4252D7ED02}" dt="2021-11-09T05:36:40.516" v="2735" actId="21"/>
          <ac:spMkLst>
            <pc:docMk/>
            <pc:sldMk cId="1773352030" sldId="438"/>
            <ac:spMk id="18" creationId="{018EB4A7-8B15-41E6-8B18-0EC91C58FEFB}"/>
          </ac:spMkLst>
        </pc:spChg>
        <pc:spChg chg="add mod">
          <ac:chgData name="Jason Y" userId="79bae93be9a3670b" providerId="LiveId" clId="{BB144E2B-31A3-4FE9-AD00-5A4252D7ED02}" dt="2021-11-09T05:56:40.449" v="2838" actId="1076"/>
          <ac:spMkLst>
            <pc:docMk/>
            <pc:sldMk cId="1773352030" sldId="438"/>
            <ac:spMk id="26" creationId="{CAAD36E6-B773-485B-B2DC-1D0EF0D8484D}"/>
          </ac:spMkLst>
        </pc:spChg>
        <pc:spChg chg="add del mod">
          <ac:chgData name="Jason Y" userId="79bae93be9a3670b" providerId="LiveId" clId="{BB144E2B-31A3-4FE9-AD00-5A4252D7ED02}" dt="2021-11-09T05:54:07.450" v="2822" actId="478"/>
          <ac:spMkLst>
            <pc:docMk/>
            <pc:sldMk cId="1773352030" sldId="438"/>
            <ac:spMk id="29" creationId="{92CCF316-FCC1-434B-B71D-673708C40F5A}"/>
          </ac:spMkLst>
        </pc:spChg>
        <pc:spChg chg="add mod">
          <ac:chgData name="Jason Y" userId="79bae93be9a3670b" providerId="LiveId" clId="{BB144E2B-31A3-4FE9-AD00-5A4252D7ED02}" dt="2021-11-09T05:56:33.967" v="2837" actId="1076"/>
          <ac:spMkLst>
            <pc:docMk/>
            <pc:sldMk cId="1773352030" sldId="438"/>
            <ac:spMk id="30" creationId="{0665DDC4-EA35-4D39-B7B3-B279ADF29A3E}"/>
          </ac:spMkLst>
        </pc:spChg>
        <pc:spChg chg="add del mod">
          <ac:chgData name="Jason Y" userId="79bae93be9a3670b" providerId="LiveId" clId="{BB144E2B-31A3-4FE9-AD00-5A4252D7ED02}" dt="2021-11-09T05:54:36.039" v="2826"/>
          <ac:spMkLst>
            <pc:docMk/>
            <pc:sldMk cId="1773352030" sldId="438"/>
            <ac:spMk id="31" creationId="{F2B41208-3191-402A-8D83-FB36C79099D6}"/>
          </ac:spMkLst>
        </pc:spChg>
        <pc:spChg chg="add del mod">
          <ac:chgData name="Jason Y" userId="79bae93be9a3670b" providerId="LiveId" clId="{BB144E2B-31A3-4FE9-AD00-5A4252D7ED02}" dt="2021-11-09T05:58:57.315" v="2844" actId="478"/>
          <ac:spMkLst>
            <pc:docMk/>
            <pc:sldMk cId="1773352030" sldId="438"/>
            <ac:spMk id="32" creationId="{AF080F91-8CBA-463C-9164-4CB0881B2632}"/>
          </ac:spMkLst>
        </pc:spChg>
        <pc:grpChg chg="add del mod">
          <ac:chgData name="Jason Y" userId="79bae93be9a3670b" providerId="LiveId" clId="{BB144E2B-31A3-4FE9-AD00-5A4252D7ED02}" dt="2021-11-09T05:51:08.696" v="2803" actId="478"/>
          <ac:grpSpMkLst>
            <pc:docMk/>
            <pc:sldMk cId="1773352030" sldId="438"/>
            <ac:grpSpMk id="3" creationId="{4E782461-0D22-4491-A4AF-8947A46272EB}"/>
          </ac:grpSpMkLst>
        </pc:grpChg>
        <pc:graphicFrameChg chg="del mod">
          <ac:chgData name="Jason Y" userId="79bae93be9a3670b" providerId="LiveId" clId="{BB144E2B-31A3-4FE9-AD00-5A4252D7ED02}" dt="2021-11-08T13:17:02.371" v="1346" actId="478"/>
          <ac:graphicFrameMkLst>
            <pc:docMk/>
            <pc:sldMk cId="1773352030" sldId="438"/>
            <ac:graphicFrameMk id="9" creationId="{00000000-0000-0000-0000-000000000000}"/>
          </ac:graphicFrameMkLst>
        </pc:graphicFrameChg>
        <pc:picChg chg="add del mod">
          <ac:chgData name="Jason Y" userId="79bae93be9a3670b" providerId="LiveId" clId="{BB144E2B-31A3-4FE9-AD00-5A4252D7ED02}" dt="2021-11-09T02:42:55.311" v="2382" actId="478"/>
          <ac:picMkLst>
            <pc:docMk/>
            <pc:sldMk cId="1773352030" sldId="438"/>
            <ac:picMk id="6" creationId="{E0F41839-142F-4D44-87EE-94568AE41312}"/>
          </ac:picMkLst>
        </pc:picChg>
        <pc:picChg chg="add del mod">
          <ac:chgData name="Jason Y" userId="79bae93be9a3670b" providerId="LiveId" clId="{BB144E2B-31A3-4FE9-AD00-5A4252D7ED02}" dt="2021-11-09T04:36:38.298" v="2523" actId="478"/>
          <ac:picMkLst>
            <pc:docMk/>
            <pc:sldMk cId="1773352030" sldId="438"/>
            <ac:picMk id="10" creationId="{79026B8D-646A-4EFB-8D80-5F31795DEC39}"/>
          </ac:picMkLst>
        </pc:picChg>
        <pc:picChg chg="add del mod">
          <ac:chgData name="Jason Y" userId="79bae93be9a3670b" providerId="LiveId" clId="{BB144E2B-31A3-4FE9-AD00-5A4252D7ED02}" dt="2021-11-09T05:31:35.555" v="2700" actId="21"/>
          <ac:picMkLst>
            <pc:docMk/>
            <pc:sldMk cId="1773352030" sldId="438"/>
            <ac:picMk id="16" creationId="{6F840050-82A7-4672-98E4-D1B3F641DD7A}"/>
          </ac:picMkLst>
        </pc:picChg>
        <pc:picChg chg="add del mod">
          <ac:chgData name="Jason Y" userId="79bae93be9a3670b" providerId="LiveId" clId="{BB144E2B-31A3-4FE9-AD00-5A4252D7ED02}" dt="2021-11-09T02:42:56.007" v="2383" actId="478"/>
          <ac:picMkLst>
            <pc:docMk/>
            <pc:sldMk cId="1773352030" sldId="438"/>
            <ac:picMk id="1026" creationId="{3121A4C3-FA13-4EFB-8341-5CDBC2125673}"/>
          </ac:picMkLst>
        </pc:picChg>
        <pc:picChg chg="add del mod">
          <ac:chgData name="Jason Y" userId="79bae93be9a3670b" providerId="LiveId" clId="{BB144E2B-31A3-4FE9-AD00-5A4252D7ED02}" dt="2021-11-09T02:50:25.135" v="2402" actId="478"/>
          <ac:picMkLst>
            <pc:docMk/>
            <pc:sldMk cId="1773352030" sldId="438"/>
            <ac:picMk id="1028" creationId="{1E892A0F-F58E-4A92-918E-1366E6257F2E}"/>
          </ac:picMkLst>
        </pc:picChg>
        <pc:picChg chg="add del mod">
          <ac:chgData name="Jason Y" userId="79bae93be9a3670b" providerId="LiveId" clId="{BB144E2B-31A3-4FE9-AD00-5A4252D7ED02}" dt="2021-11-09T02:55:00.668" v="2475" actId="21"/>
          <ac:picMkLst>
            <pc:docMk/>
            <pc:sldMk cId="1773352030" sldId="438"/>
            <ac:picMk id="1030" creationId="{01DC44EF-2990-4FC9-970E-0D18519A0CA0}"/>
          </ac:picMkLst>
        </pc:picChg>
        <pc:picChg chg="add del mod">
          <ac:chgData name="Jason Y" userId="79bae93be9a3670b" providerId="LiveId" clId="{BB144E2B-31A3-4FE9-AD00-5A4252D7ED02}" dt="2021-11-09T02:47:52.846" v="2401" actId="478"/>
          <ac:picMkLst>
            <pc:docMk/>
            <pc:sldMk cId="1773352030" sldId="438"/>
            <ac:picMk id="1032" creationId="{E1A1112A-81AA-41E6-B6A6-EBB13B8FA36F}"/>
          </ac:picMkLst>
        </pc:picChg>
        <pc:picChg chg="add mod">
          <ac:chgData name="Jason Y" userId="79bae93be9a3670b" providerId="LiveId" clId="{BB144E2B-31A3-4FE9-AD00-5A4252D7ED02}" dt="2021-11-09T05:41:21.852" v="2752" actId="1076"/>
          <ac:picMkLst>
            <pc:docMk/>
            <pc:sldMk cId="1773352030" sldId="438"/>
            <ac:picMk id="1034" creationId="{9FA4FE05-C127-4D4E-8B50-58F99EA61F74}"/>
          </ac:picMkLst>
        </pc:picChg>
        <pc:picChg chg="add del mod">
          <ac:chgData name="Jason Y" userId="79bae93be9a3670b" providerId="LiveId" clId="{BB144E2B-31A3-4FE9-AD00-5A4252D7ED02}" dt="2021-11-09T05:41:01.849" v="2747" actId="478"/>
          <ac:picMkLst>
            <pc:docMk/>
            <pc:sldMk cId="1773352030" sldId="438"/>
            <ac:picMk id="1036" creationId="{AB20C0AF-96C4-4D5E-BB26-1D38A1E28018}"/>
          </ac:picMkLst>
        </pc:picChg>
        <pc:picChg chg="add mod">
          <ac:chgData name="Jason Y" userId="79bae93be9a3670b" providerId="LiveId" clId="{BB144E2B-31A3-4FE9-AD00-5A4252D7ED02}" dt="2021-11-09T05:52:32.243" v="2814" actId="1076"/>
          <ac:picMkLst>
            <pc:docMk/>
            <pc:sldMk cId="1773352030" sldId="438"/>
            <ac:picMk id="1038" creationId="{843963CB-6CA2-4521-8D2C-01277D2AB18D}"/>
          </ac:picMkLst>
        </pc:picChg>
        <pc:picChg chg="add del">
          <ac:chgData name="Jason Y" userId="79bae93be9a3670b" providerId="LiveId" clId="{BB144E2B-31A3-4FE9-AD00-5A4252D7ED02}" dt="2021-11-09T05:42:54.982" v="2757"/>
          <ac:picMkLst>
            <pc:docMk/>
            <pc:sldMk cId="1773352030" sldId="438"/>
            <ac:picMk id="1040" creationId="{70E93347-CB32-4D42-9511-71D6B0109D6F}"/>
          </ac:picMkLst>
        </pc:picChg>
        <pc:picChg chg="add del">
          <ac:chgData name="Jason Y" userId="79bae93be9a3670b" providerId="LiveId" clId="{BB144E2B-31A3-4FE9-AD00-5A4252D7ED02}" dt="2021-11-09T05:43:04.169" v="2759" actId="478"/>
          <ac:picMkLst>
            <pc:docMk/>
            <pc:sldMk cId="1773352030" sldId="438"/>
            <ac:picMk id="1042" creationId="{5576CF88-6C44-4141-A230-FD4FC104B465}"/>
          </ac:picMkLst>
        </pc:picChg>
        <pc:picChg chg="add del">
          <ac:chgData name="Jason Y" userId="79bae93be9a3670b" providerId="LiveId" clId="{BB144E2B-31A3-4FE9-AD00-5A4252D7ED02}" dt="2021-11-09T05:43:18.178" v="2762" actId="478"/>
          <ac:picMkLst>
            <pc:docMk/>
            <pc:sldMk cId="1773352030" sldId="438"/>
            <ac:picMk id="1044" creationId="{FB2E2E8E-01CB-4F7E-BBC0-95447FAD2B16}"/>
          </ac:picMkLst>
        </pc:picChg>
        <pc:picChg chg="add mod">
          <ac:chgData name="Jason Y" userId="79bae93be9a3670b" providerId="LiveId" clId="{BB144E2B-31A3-4FE9-AD00-5A4252D7ED02}" dt="2021-11-09T05:52:32.243" v="2814" actId="1076"/>
          <ac:picMkLst>
            <pc:docMk/>
            <pc:sldMk cId="1773352030" sldId="438"/>
            <ac:picMk id="1046" creationId="{20D3C89D-5981-4AE0-BCCD-B695D36D59BF}"/>
          </ac:picMkLst>
        </pc:picChg>
      </pc:sldChg>
      <pc:sldChg chg="modSp mod">
        <pc:chgData name="Jason Y" userId="79bae93be9a3670b" providerId="LiveId" clId="{BB144E2B-31A3-4FE9-AD00-5A4252D7ED02}" dt="2021-11-09T10:33:59.884" v="4217" actId="1076"/>
        <pc:sldMkLst>
          <pc:docMk/>
          <pc:sldMk cId="0" sldId="440"/>
        </pc:sldMkLst>
        <pc:spChg chg="mod">
          <ac:chgData name="Jason Y" userId="79bae93be9a3670b" providerId="LiveId" clId="{BB144E2B-31A3-4FE9-AD00-5A4252D7ED02}" dt="2021-11-09T10:33:59.884" v="4217" actId="1076"/>
          <ac:spMkLst>
            <pc:docMk/>
            <pc:sldMk cId="0" sldId="440"/>
            <ac:spMk id="3" creationId="{00000000-0000-0000-0000-000000000000}"/>
          </ac:spMkLst>
        </pc:spChg>
      </pc:sldChg>
      <pc:sldChg chg="addSp delSp modSp mod modAnim">
        <pc:chgData name="Jason Y" userId="79bae93be9a3670b" providerId="LiveId" clId="{BB144E2B-31A3-4FE9-AD00-5A4252D7ED02}" dt="2021-11-09T07:22:44.110" v="3311" actId="20577"/>
        <pc:sldMkLst>
          <pc:docMk/>
          <pc:sldMk cId="0" sldId="441"/>
        </pc:sldMkLst>
        <pc:spChg chg="mod">
          <ac:chgData name="Jason Y" userId="79bae93be9a3670b" providerId="LiveId" clId="{BB144E2B-31A3-4FE9-AD00-5A4252D7ED02}" dt="2021-11-08T11:22:29.477" v="268" actId="1076"/>
          <ac:spMkLst>
            <pc:docMk/>
            <pc:sldMk cId="0" sldId="441"/>
            <ac:spMk id="3" creationId="{00000000-0000-0000-0000-000000000000}"/>
          </ac:spMkLst>
        </pc:spChg>
        <pc:spChg chg="add del mod">
          <ac:chgData name="Jason Y" userId="79bae93be9a3670b" providerId="LiveId" clId="{BB144E2B-31A3-4FE9-AD00-5A4252D7ED02}" dt="2021-11-08T11:00:55.400" v="115" actId="478"/>
          <ac:spMkLst>
            <pc:docMk/>
            <pc:sldMk cId="0" sldId="441"/>
            <ac:spMk id="5" creationId="{4A709A82-53FD-4D06-B83A-A5D697A63DBA}"/>
          </ac:spMkLst>
        </pc:spChg>
        <pc:spChg chg="add mod">
          <ac:chgData name="Jason Y" userId="79bae93be9a3670b" providerId="LiveId" clId="{BB144E2B-31A3-4FE9-AD00-5A4252D7ED02}" dt="2021-11-09T07:22:44.110" v="3311" actId="20577"/>
          <ac:spMkLst>
            <pc:docMk/>
            <pc:sldMk cId="0" sldId="441"/>
            <ac:spMk id="6" creationId="{82BE2CB6-6FF6-48B0-8FE2-BE1E23628730}"/>
          </ac:spMkLst>
        </pc:spChg>
        <pc:spChg chg="add del mod">
          <ac:chgData name="Jason Y" userId="79bae93be9a3670b" providerId="LiveId" clId="{BB144E2B-31A3-4FE9-AD00-5A4252D7ED02}" dt="2021-11-08T12:40:41.030" v="924"/>
          <ac:spMkLst>
            <pc:docMk/>
            <pc:sldMk cId="0" sldId="441"/>
            <ac:spMk id="8" creationId="{46BA932C-53C0-4672-A5BC-6F9C3DC30D47}"/>
          </ac:spMkLst>
        </pc:spChg>
        <pc:graphicFrameChg chg="del">
          <ac:chgData name="Jason Y" userId="79bae93be9a3670b" providerId="LiveId" clId="{BB144E2B-31A3-4FE9-AD00-5A4252D7ED02}" dt="2021-11-08T11:00:53.250" v="114" actId="478"/>
          <ac:graphicFrameMkLst>
            <pc:docMk/>
            <pc:sldMk cId="0" sldId="441"/>
            <ac:graphicFrameMk id="4" creationId="{00000000-0000-0000-0000-000000000000}"/>
          </ac:graphicFrameMkLst>
        </pc:graphicFrameChg>
        <pc:picChg chg="add del">
          <ac:chgData name="Jason Y" userId="79bae93be9a3670b" providerId="LiveId" clId="{BB144E2B-31A3-4FE9-AD00-5A4252D7ED02}" dt="2021-11-08T11:54:17.552" v="484" actId="21"/>
          <ac:picMkLst>
            <pc:docMk/>
            <pc:sldMk cId="0" sldId="441"/>
            <ac:picMk id="5122" creationId="{5719B547-8D54-48D7-A8B1-F7392C399418}"/>
          </ac:picMkLst>
        </pc:picChg>
      </pc:sldChg>
      <pc:sldChg chg="addSp delSp modSp new mod modNotesTx">
        <pc:chgData name="Jason Y" userId="79bae93be9a3670b" providerId="LiveId" clId="{BB144E2B-31A3-4FE9-AD00-5A4252D7ED02}" dt="2021-11-09T10:33:09.144" v="4214"/>
        <pc:sldMkLst>
          <pc:docMk/>
          <pc:sldMk cId="271856554" sldId="442"/>
        </pc:sldMkLst>
        <pc:spChg chg="del">
          <ac:chgData name="Jason Y" userId="79bae93be9a3670b" providerId="LiveId" clId="{BB144E2B-31A3-4FE9-AD00-5A4252D7ED02}" dt="2021-11-08T13:15:57.659" v="1324" actId="478"/>
          <ac:spMkLst>
            <pc:docMk/>
            <pc:sldMk cId="271856554" sldId="442"/>
            <ac:spMk id="2" creationId="{73AB60E9-A429-47BC-BAAF-2A6251257CAC}"/>
          </ac:spMkLst>
        </pc:spChg>
        <pc:spChg chg="add mod">
          <ac:chgData name="Jason Y" userId="79bae93be9a3670b" providerId="LiveId" clId="{BB144E2B-31A3-4FE9-AD00-5A4252D7ED02}" dt="2021-11-08T14:25:04.773" v="1576"/>
          <ac:spMkLst>
            <pc:docMk/>
            <pc:sldMk cId="271856554" sldId="442"/>
            <ac:spMk id="3" creationId="{560E53DA-F1C4-4C9A-A8E0-04A1EDA6D48C}"/>
          </ac:spMkLst>
        </pc:spChg>
        <pc:spChg chg="add del">
          <ac:chgData name="Jason Y" userId="79bae93be9a3670b" providerId="LiveId" clId="{BB144E2B-31A3-4FE9-AD00-5A4252D7ED02}" dt="2021-11-08T13:23:25.164" v="1379" actId="478"/>
          <ac:spMkLst>
            <pc:docMk/>
            <pc:sldMk cId="271856554" sldId="442"/>
            <ac:spMk id="4" creationId="{AF40BBC4-E7F7-4A51-8EEB-976CFE9DF55F}"/>
          </ac:spMkLst>
        </pc:spChg>
        <pc:spChg chg="add mod">
          <ac:chgData name="Jason Y" userId="79bae93be9a3670b" providerId="LiveId" clId="{BB144E2B-31A3-4FE9-AD00-5A4252D7ED02}" dt="2021-11-09T02:26:23.180" v="2101" actId="1076"/>
          <ac:spMkLst>
            <pc:docMk/>
            <pc:sldMk cId="271856554" sldId="442"/>
            <ac:spMk id="17" creationId="{2C6D383A-38C2-4BAD-A2E8-437D4A39C4D4}"/>
          </ac:spMkLst>
        </pc:spChg>
        <pc:spChg chg="add mod">
          <ac:chgData name="Jason Y" userId="79bae93be9a3670b" providerId="LiveId" clId="{BB144E2B-31A3-4FE9-AD00-5A4252D7ED02}" dt="2021-11-09T02:26:23.180" v="2101" actId="1076"/>
          <ac:spMkLst>
            <pc:docMk/>
            <pc:sldMk cId="271856554" sldId="442"/>
            <ac:spMk id="18" creationId="{C1C7A429-6666-4E5B-92D4-DDDF13D55A7F}"/>
          </ac:spMkLst>
        </pc:spChg>
        <pc:spChg chg="add mod">
          <ac:chgData name="Jason Y" userId="79bae93be9a3670b" providerId="LiveId" clId="{BB144E2B-31A3-4FE9-AD00-5A4252D7ED02}" dt="2021-11-09T02:26:23.180" v="2101" actId="1076"/>
          <ac:spMkLst>
            <pc:docMk/>
            <pc:sldMk cId="271856554" sldId="442"/>
            <ac:spMk id="19" creationId="{69AD3DA8-2458-47E0-BDAE-F1AF98FE85BF}"/>
          </ac:spMkLst>
        </pc:spChg>
        <pc:spChg chg="add del mod">
          <ac:chgData name="Jason Y" userId="79bae93be9a3670b" providerId="LiveId" clId="{BB144E2B-31A3-4FE9-AD00-5A4252D7ED02}" dt="2021-11-09T02:25:48.034" v="2097" actId="478"/>
          <ac:spMkLst>
            <pc:docMk/>
            <pc:sldMk cId="271856554" sldId="442"/>
            <ac:spMk id="21" creationId="{12FFFE8C-FBFC-4F08-A624-32F9C522EC72}"/>
          </ac:spMkLst>
        </pc:spChg>
        <pc:spChg chg="add mod">
          <ac:chgData name="Jason Y" userId="79bae93be9a3670b" providerId="LiveId" clId="{BB144E2B-31A3-4FE9-AD00-5A4252D7ED02}" dt="2021-11-08T15:03:56.987" v="1959" actId="164"/>
          <ac:spMkLst>
            <pc:docMk/>
            <pc:sldMk cId="271856554" sldId="442"/>
            <ac:spMk id="22" creationId="{106E0F5C-2969-41DC-93A2-D11A95A7D8AB}"/>
          </ac:spMkLst>
        </pc:spChg>
        <pc:spChg chg="add mod">
          <ac:chgData name="Jason Y" userId="79bae93be9a3670b" providerId="LiveId" clId="{BB144E2B-31A3-4FE9-AD00-5A4252D7ED02}" dt="2021-11-08T15:04:27.290" v="1966" actId="1076"/>
          <ac:spMkLst>
            <pc:docMk/>
            <pc:sldMk cId="271856554" sldId="442"/>
            <ac:spMk id="23" creationId="{92E52045-5236-49BD-A1ED-DD8F950C047E}"/>
          </ac:spMkLst>
        </pc:spChg>
        <pc:spChg chg="add mod">
          <ac:chgData name="Jason Y" userId="79bae93be9a3670b" providerId="LiveId" clId="{BB144E2B-31A3-4FE9-AD00-5A4252D7ED02}" dt="2021-11-08T15:04:21.569" v="1965" actId="1076"/>
          <ac:spMkLst>
            <pc:docMk/>
            <pc:sldMk cId="271856554" sldId="442"/>
            <ac:spMk id="24" creationId="{6E6FC09A-1227-4164-8841-E7BE5B2E8CED}"/>
          </ac:spMkLst>
        </pc:spChg>
        <pc:spChg chg="add mod">
          <ac:chgData name="Jason Y" userId="79bae93be9a3670b" providerId="LiveId" clId="{BB144E2B-31A3-4FE9-AD00-5A4252D7ED02}" dt="2021-11-09T02:25:57.162" v="2098" actId="14100"/>
          <ac:spMkLst>
            <pc:docMk/>
            <pc:sldMk cId="271856554" sldId="442"/>
            <ac:spMk id="27" creationId="{B36402A7-C82F-4217-ADDB-F211319B7F9D}"/>
          </ac:spMkLst>
        </pc:spChg>
        <pc:spChg chg="add del mod">
          <ac:chgData name="Jason Y" userId="79bae93be9a3670b" providerId="LiveId" clId="{BB144E2B-31A3-4FE9-AD00-5A4252D7ED02}" dt="2021-11-09T02:25:41.321" v="2092" actId="478"/>
          <ac:spMkLst>
            <pc:docMk/>
            <pc:sldMk cId="271856554" sldId="442"/>
            <ac:spMk id="29" creationId="{564EC433-1711-4CCA-BD57-9CD13B918DDB}"/>
          </ac:spMkLst>
        </pc:spChg>
        <pc:spChg chg="add del mod">
          <ac:chgData name="Jason Y" userId="79bae93be9a3670b" providerId="LiveId" clId="{BB144E2B-31A3-4FE9-AD00-5A4252D7ED02}" dt="2021-11-08T14:50:16.832" v="1797" actId="478"/>
          <ac:spMkLst>
            <pc:docMk/>
            <pc:sldMk cId="271856554" sldId="442"/>
            <ac:spMk id="30" creationId="{387F11FC-9625-4A16-AC67-08C2AC7AFD2C}"/>
          </ac:spMkLst>
        </pc:spChg>
        <pc:spChg chg="add mod">
          <ac:chgData name="Jason Y" userId="79bae93be9a3670b" providerId="LiveId" clId="{BB144E2B-31A3-4FE9-AD00-5A4252D7ED02}" dt="2021-11-09T10:33:09.144" v="4214"/>
          <ac:spMkLst>
            <pc:docMk/>
            <pc:sldMk cId="271856554" sldId="442"/>
            <ac:spMk id="30" creationId="{60B6F486-4CF6-4F2C-ABAC-FD9E52AC9875}"/>
          </ac:spMkLst>
        </pc:spChg>
        <pc:spChg chg="add del mod">
          <ac:chgData name="Jason Y" userId="79bae93be9a3670b" providerId="LiveId" clId="{BB144E2B-31A3-4FE9-AD00-5A4252D7ED02}" dt="2021-11-09T02:25:44.260" v="2094" actId="478"/>
          <ac:spMkLst>
            <pc:docMk/>
            <pc:sldMk cId="271856554" sldId="442"/>
            <ac:spMk id="31" creationId="{1335989E-5E91-42F6-82F7-F52AE0833ECF}"/>
          </ac:spMkLst>
        </pc:spChg>
        <pc:spChg chg="add del mod">
          <ac:chgData name="Jason Y" userId="79bae93be9a3670b" providerId="LiveId" clId="{BB144E2B-31A3-4FE9-AD00-5A4252D7ED02}" dt="2021-11-09T02:25:45.363" v="2095" actId="478"/>
          <ac:spMkLst>
            <pc:docMk/>
            <pc:sldMk cId="271856554" sldId="442"/>
            <ac:spMk id="33" creationId="{FDCF1D72-7256-4C8A-88A9-D364817E57E5}"/>
          </ac:spMkLst>
        </pc:spChg>
        <pc:spChg chg="add del mod">
          <ac:chgData name="Jason Y" userId="79bae93be9a3670b" providerId="LiveId" clId="{BB144E2B-31A3-4FE9-AD00-5A4252D7ED02}" dt="2021-11-09T02:25:42.754" v="2093" actId="478"/>
          <ac:spMkLst>
            <pc:docMk/>
            <pc:sldMk cId="271856554" sldId="442"/>
            <ac:spMk id="35" creationId="{C959D16F-2712-4B37-9A45-5B16117496D7}"/>
          </ac:spMkLst>
        </pc:spChg>
        <pc:spChg chg="add del mod">
          <ac:chgData name="Jason Y" userId="79bae93be9a3670b" providerId="LiveId" clId="{BB144E2B-31A3-4FE9-AD00-5A4252D7ED02}" dt="2021-11-09T02:25:46.802" v="2096" actId="478"/>
          <ac:spMkLst>
            <pc:docMk/>
            <pc:sldMk cId="271856554" sldId="442"/>
            <ac:spMk id="36" creationId="{44DA6CA6-CC2E-4BD9-9803-7ACDB4746986}"/>
          </ac:spMkLst>
        </pc:spChg>
        <pc:spChg chg="add del mod">
          <ac:chgData name="Jason Y" userId="79bae93be9a3670b" providerId="LiveId" clId="{BB144E2B-31A3-4FE9-AD00-5A4252D7ED02}" dt="2021-11-08T15:03:16.922" v="1952" actId="478"/>
          <ac:spMkLst>
            <pc:docMk/>
            <pc:sldMk cId="271856554" sldId="442"/>
            <ac:spMk id="38" creationId="{E4FC78EB-21C2-463F-B543-B585A4A07DA9}"/>
          </ac:spMkLst>
        </pc:spChg>
        <pc:spChg chg="add del mod">
          <ac:chgData name="Jason Y" userId="79bae93be9a3670b" providerId="LiveId" clId="{BB144E2B-31A3-4FE9-AD00-5A4252D7ED02}" dt="2021-11-08T15:03:32.488" v="1955" actId="478"/>
          <ac:spMkLst>
            <pc:docMk/>
            <pc:sldMk cId="271856554" sldId="442"/>
            <ac:spMk id="39" creationId="{432F093A-0A9F-4BD8-A03A-935AC2841F24}"/>
          </ac:spMkLst>
        </pc:spChg>
        <pc:spChg chg="add mod">
          <ac:chgData name="Jason Y" userId="79bae93be9a3670b" providerId="LiveId" clId="{BB144E2B-31A3-4FE9-AD00-5A4252D7ED02}" dt="2021-11-09T02:26:01.395" v="2099" actId="14100"/>
          <ac:spMkLst>
            <pc:docMk/>
            <pc:sldMk cId="271856554" sldId="442"/>
            <ac:spMk id="40" creationId="{3E1F8B8A-1895-49D1-9290-5E2A1DD2DE85}"/>
          </ac:spMkLst>
        </pc:spChg>
        <pc:spChg chg="add mod">
          <ac:chgData name="Jason Y" userId="79bae93be9a3670b" providerId="LiveId" clId="{BB144E2B-31A3-4FE9-AD00-5A4252D7ED02}" dt="2021-11-09T02:26:06.515" v="2100" actId="14100"/>
          <ac:spMkLst>
            <pc:docMk/>
            <pc:sldMk cId="271856554" sldId="442"/>
            <ac:spMk id="41" creationId="{9E4AADCF-D6BF-4341-943B-301C6332B726}"/>
          </ac:spMkLst>
        </pc:spChg>
        <pc:grpChg chg="add mod">
          <ac:chgData name="Jason Y" userId="79bae93be9a3670b" providerId="LiveId" clId="{BB144E2B-31A3-4FE9-AD00-5A4252D7ED02}" dt="2021-11-09T02:26:23.180" v="2101" actId="1076"/>
          <ac:grpSpMkLst>
            <pc:docMk/>
            <pc:sldMk cId="271856554" sldId="442"/>
            <ac:grpSpMk id="15" creationId="{A29D8E0D-A4F9-4B86-A618-AF35115716E0}"/>
          </ac:grpSpMkLst>
        </pc:grpChg>
        <pc:grpChg chg="add mod">
          <ac:chgData name="Jason Y" userId="79bae93be9a3670b" providerId="LiveId" clId="{BB144E2B-31A3-4FE9-AD00-5A4252D7ED02}" dt="2021-11-08T15:04:21.569" v="1965" actId="1076"/>
          <ac:grpSpMkLst>
            <pc:docMk/>
            <pc:sldMk cId="271856554" sldId="442"/>
            <ac:grpSpMk id="28" creationId="{A43F497F-A504-4787-A267-5DFCCB200B1A}"/>
          </ac:grpSpMkLst>
        </pc:grpChg>
        <pc:grpChg chg="add mod">
          <ac:chgData name="Jason Y" userId="79bae93be9a3670b" providerId="LiveId" clId="{BB144E2B-31A3-4FE9-AD00-5A4252D7ED02}" dt="2021-11-08T15:04:27.290" v="1966" actId="1076"/>
          <ac:grpSpMkLst>
            <pc:docMk/>
            <pc:sldMk cId="271856554" sldId="442"/>
            <ac:grpSpMk id="7168" creationId="{31870679-88B2-43B2-84E6-05EE04E8C6FD}"/>
          </ac:grpSpMkLst>
        </pc:grpChg>
        <pc:grpChg chg="add mod">
          <ac:chgData name="Jason Y" userId="79bae93be9a3670b" providerId="LiveId" clId="{BB144E2B-31A3-4FE9-AD00-5A4252D7ED02}" dt="2021-11-08T15:04:14.476" v="1963" actId="1076"/>
          <ac:grpSpMkLst>
            <pc:docMk/>
            <pc:sldMk cId="271856554" sldId="442"/>
            <ac:grpSpMk id="7169" creationId="{FF8555FF-3A08-4577-911E-7CA71B73348D}"/>
          </ac:grpSpMkLst>
        </pc:grpChg>
        <pc:picChg chg="add mod">
          <ac:chgData name="Jason Y" userId="79bae93be9a3670b" providerId="LiveId" clId="{BB144E2B-31A3-4FE9-AD00-5A4252D7ED02}" dt="2021-11-09T02:26:23.180" v="2101" actId="1076"/>
          <ac:picMkLst>
            <pc:docMk/>
            <pc:sldMk cId="271856554" sldId="442"/>
            <ac:picMk id="6" creationId="{C521E812-7AA2-4114-9673-0AF7CB1C6426}"/>
          </ac:picMkLst>
        </pc:picChg>
        <pc:picChg chg="add del mod">
          <ac:chgData name="Jason Y" userId="79bae93be9a3670b" providerId="LiveId" clId="{BB144E2B-31A3-4FE9-AD00-5A4252D7ED02}" dt="2021-11-08T14:00:27.491" v="1399" actId="478"/>
          <ac:picMkLst>
            <pc:docMk/>
            <pc:sldMk cId="271856554" sldId="442"/>
            <ac:picMk id="8" creationId="{80A4363D-87AD-4545-B0BF-6E1AFCAB5A3D}"/>
          </ac:picMkLst>
        </pc:picChg>
        <pc:picChg chg="add mod ord">
          <ac:chgData name="Jason Y" userId="79bae93be9a3670b" providerId="LiveId" clId="{BB144E2B-31A3-4FE9-AD00-5A4252D7ED02}" dt="2021-11-09T02:26:23.180" v="2101" actId="1076"/>
          <ac:picMkLst>
            <pc:docMk/>
            <pc:sldMk cId="271856554" sldId="442"/>
            <ac:picMk id="10" creationId="{FD98BFA0-6BE5-432C-9D96-0B6DCBFB5BC6}"/>
          </ac:picMkLst>
        </pc:picChg>
        <pc:picChg chg="add del mod">
          <ac:chgData name="Jason Y" userId="79bae93be9a3670b" providerId="LiveId" clId="{BB144E2B-31A3-4FE9-AD00-5A4252D7ED02}" dt="2021-11-08T14:01:15.467" v="1405" actId="478"/>
          <ac:picMkLst>
            <pc:docMk/>
            <pc:sldMk cId="271856554" sldId="442"/>
            <ac:picMk id="12" creationId="{87464A59-3E2C-4406-B102-44A1A53E0760}"/>
          </ac:picMkLst>
        </pc:picChg>
        <pc:picChg chg="add mod">
          <ac:chgData name="Jason Y" userId="79bae93be9a3670b" providerId="LiveId" clId="{BB144E2B-31A3-4FE9-AD00-5A4252D7ED02}" dt="2021-11-09T02:26:23.180" v="2101" actId="1076"/>
          <ac:picMkLst>
            <pc:docMk/>
            <pc:sldMk cId="271856554" sldId="442"/>
            <ac:picMk id="14" creationId="{253C291C-DFAF-4D18-A6DA-BAB5F7DFED20}"/>
          </ac:picMkLst>
        </pc:picChg>
        <pc:picChg chg="add mod">
          <ac:chgData name="Jason Y" userId="79bae93be9a3670b" providerId="LiveId" clId="{BB144E2B-31A3-4FE9-AD00-5A4252D7ED02}" dt="2021-11-08T15:03:56.987" v="1959" actId="164"/>
          <ac:picMkLst>
            <pc:docMk/>
            <pc:sldMk cId="271856554" sldId="442"/>
            <ac:picMk id="20" creationId="{6FC34925-F9DA-4126-9BF4-9CFCCC2501BE}"/>
          </ac:picMkLst>
        </pc:picChg>
        <pc:picChg chg="add mod">
          <ac:chgData name="Jason Y" userId="79bae93be9a3670b" providerId="LiveId" clId="{BB144E2B-31A3-4FE9-AD00-5A4252D7ED02}" dt="2021-11-09T02:26:23.180" v="2101" actId="1076"/>
          <ac:picMkLst>
            <pc:docMk/>
            <pc:sldMk cId="271856554" sldId="442"/>
            <ac:picMk id="7170" creationId="{AE527C20-C8D5-4FB6-A38F-AB525FB271AB}"/>
          </ac:picMkLst>
        </pc:picChg>
        <pc:picChg chg="add mod">
          <ac:chgData name="Jason Y" userId="79bae93be9a3670b" providerId="LiveId" clId="{BB144E2B-31A3-4FE9-AD00-5A4252D7ED02}" dt="2021-11-08T15:04:21.569" v="1965" actId="1076"/>
          <ac:picMkLst>
            <pc:docMk/>
            <pc:sldMk cId="271856554" sldId="442"/>
            <ac:picMk id="7174" creationId="{58C5E412-A154-4969-B3F1-D73FF8FEF409}"/>
          </ac:picMkLst>
        </pc:picChg>
        <pc:picChg chg="add mod">
          <ac:chgData name="Jason Y" userId="79bae93be9a3670b" providerId="LiveId" clId="{BB144E2B-31A3-4FE9-AD00-5A4252D7ED02}" dt="2021-11-08T15:04:27.290" v="1966" actId="1076"/>
          <ac:picMkLst>
            <pc:docMk/>
            <pc:sldMk cId="271856554" sldId="442"/>
            <ac:picMk id="7176" creationId="{3FC5A436-2807-4F6C-8F4D-8CBFA2EEBA24}"/>
          </ac:picMkLst>
        </pc:picChg>
        <pc:picChg chg="add del">
          <ac:chgData name="Jason Y" userId="79bae93be9a3670b" providerId="LiveId" clId="{BB144E2B-31A3-4FE9-AD00-5A4252D7ED02}" dt="2021-11-08T14:40:49.001" v="1690"/>
          <ac:picMkLst>
            <pc:docMk/>
            <pc:sldMk cId="271856554" sldId="442"/>
            <ac:picMk id="7178" creationId="{861B841B-2C0F-47FA-B2A6-DFC1C463222B}"/>
          </ac:picMkLst>
        </pc:picChg>
      </pc:sldChg>
      <pc:sldChg chg="addSp delSp modSp new mod">
        <pc:chgData name="Jason Y" userId="79bae93be9a3670b" providerId="LiveId" clId="{BB144E2B-31A3-4FE9-AD00-5A4252D7ED02}" dt="2021-11-09T09:09:49.936" v="4190"/>
        <pc:sldMkLst>
          <pc:docMk/>
          <pc:sldMk cId="1683636739" sldId="443"/>
        </pc:sldMkLst>
        <pc:spChg chg="del">
          <ac:chgData name="Jason Y" userId="79bae93be9a3670b" providerId="LiveId" clId="{BB144E2B-31A3-4FE9-AD00-5A4252D7ED02}" dt="2021-11-09T02:57:15.010" v="2517" actId="478"/>
          <ac:spMkLst>
            <pc:docMk/>
            <pc:sldMk cId="1683636739" sldId="443"/>
            <ac:spMk id="2" creationId="{5BA12BFA-AFB6-4342-AA97-C947ABCE365D}"/>
          </ac:spMkLst>
        </pc:spChg>
        <pc:spChg chg="add mod">
          <ac:chgData name="Jason Y" userId="79bae93be9a3670b" providerId="LiveId" clId="{BB144E2B-31A3-4FE9-AD00-5A4252D7ED02}" dt="2021-11-09T09:09:49.936" v="4190"/>
          <ac:spMkLst>
            <pc:docMk/>
            <pc:sldMk cId="1683636739" sldId="443"/>
            <ac:spMk id="3" creationId="{B09449DB-8DD1-4987-81A2-7459F0C1FEC2}"/>
          </ac:spMkLst>
        </pc:spChg>
        <pc:spChg chg="add mod">
          <ac:chgData name="Jason Y" userId="79bae93be9a3670b" providerId="LiveId" clId="{BB144E2B-31A3-4FE9-AD00-5A4252D7ED02}" dt="2021-11-09T07:18:55.995" v="3284" actId="164"/>
          <ac:spMkLst>
            <pc:docMk/>
            <pc:sldMk cId="1683636739" sldId="443"/>
            <ac:spMk id="7" creationId="{B0EFD9FE-9251-48ED-BA0B-2C4F339C564D}"/>
          </ac:spMkLst>
        </pc:spChg>
        <pc:spChg chg="add mod">
          <ac:chgData name="Jason Y" userId="79bae93be9a3670b" providerId="LiveId" clId="{BB144E2B-31A3-4FE9-AD00-5A4252D7ED02}" dt="2021-11-09T07:18:55.995" v="3284" actId="164"/>
          <ac:spMkLst>
            <pc:docMk/>
            <pc:sldMk cId="1683636739" sldId="443"/>
            <ac:spMk id="8" creationId="{2ADB4057-2D5C-4180-8EFB-8023E75D4995}"/>
          </ac:spMkLst>
        </pc:spChg>
        <pc:spChg chg="add mod">
          <ac:chgData name="Jason Y" userId="79bae93be9a3670b" providerId="LiveId" clId="{BB144E2B-31A3-4FE9-AD00-5A4252D7ED02}" dt="2021-11-09T07:25:15.402" v="3337"/>
          <ac:spMkLst>
            <pc:docMk/>
            <pc:sldMk cId="1683636739" sldId="443"/>
            <ac:spMk id="9" creationId="{E0CDB8FD-1011-4BB7-9860-EFEED2E06865}"/>
          </ac:spMkLst>
        </pc:spChg>
        <pc:spChg chg="add mod">
          <ac:chgData name="Jason Y" userId="79bae93be9a3670b" providerId="LiveId" clId="{BB144E2B-31A3-4FE9-AD00-5A4252D7ED02}" dt="2021-11-09T08:22:55.190" v="3537"/>
          <ac:spMkLst>
            <pc:docMk/>
            <pc:sldMk cId="1683636739" sldId="443"/>
            <ac:spMk id="10" creationId="{28D4F684-198B-44FE-97F2-37763CAFD85D}"/>
          </ac:spMkLst>
        </pc:spChg>
        <pc:spChg chg="add mod">
          <ac:chgData name="Jason Y" userId="79bae93be9a3670b" providerId="LiveId" clId="{BB144E2B-31A3-4FE9-AD00-5A4252D7ED02}" dt="2021-11-09T07:20:01.675" v="3296" actId="1076"/>
          <ac:spMkLst>
            <pc:docMk/>
            <pc:sldMk cId="1683636739" sldId="443"/>
            <ac:spMk id="11" creationId="{99703F0D-0252-478E-9A5E-23F4E4319354}"/>
          </ac:spMkLst>
        </pc:spChg>
        <pc:spChg chg="add mod">
          <ac:chgData name="Jason Y" userId="79bae93be9a3670b" providerId="LiveId" clId="{BB144E2B-31A3-4FE9-AD00-5A4252D7ED02}" dt="2021-11-09T07:19:43.195" v="3293" actId="1076"/>
          <ac:spMkLst>
            <pc:docMk/>
            <pc:sldMk cId="1683636739" sldId="443"/>
            <ac:spMk id="12" creationId="{8BFDAA31-BE29-4136-A1AF-F045F27AA594}"/>
          </ac:spMkLst>
        </pc:spChg>
        <pc:spChg chg="add mod">
          <ac:chgData name="Jason Y" userId="79bae93be9a3670b" providerId="LiveId" clId="{BB144E2B-31A3-4FE9-AD00-5A4252D7ED02}" dt="2021-11-09T07:19:47.098" v="3294" actId="1076"/>
          <ac:spMkLst>
            <pc:docMk/>
            <pc:sldMk cId="1683636739" sldId="443"/>
            <ac:spMk id="13" creationId="{9EFF12FB-852C-41C9-811C-F37360C16646}"/>
          </ac:spMkLst>
        </pc:spChg>
        <pc:spChg chg="add mod">
          <ac:chgData name="Jason Y" userId="79bae93be9a3670b" providerId="LiveId" clId="{BB144E2B-31A3-4FE9-AD00-5A4252D7ED02}" dt="2021-11-09T07:19:52.745" v="3295" actId="1076"/>
          <ac:spMkLst>
            <pc:docMk/>
            <pc:sldMk cId="1683636739" sldId="443"/>
            <ac:spMk id="14" creationId="{DF3DEC49-8A52-4FCE-8C5A-C7D4790EB776}"/>
          </ac:spMkLst>
        </pc:spChg>
        <pc:spChg chg="add mod">
          <ac:chgData name="Jason Y" userId="79bae93be9a3670b" providerId="LiveId" clId="{BB144E2B-31A3-4FE9-AD00-5A4252D7ED02}" dt="2021-11-09T07:25:49.523" v="3349" actId="1076"/>
          <ac:spMkLst>
            <pc:docMk/>
            <pc:sldMk cId="1683636739" sldId="443"/>
            <ac:spMk id="16" creationId="{1DD4FB2D-ED3D-47CE-93AD-B2E705AA1CC4}"/>
          </ac:spMkLst>
        </pc:spChg>
        <pc:spChg chg="add mod">
          <ac:chgData name="Jason Y" userId="79bae93be9a3670b" providerId="LiveId" clId="{BB144E2B-31A3-4FE9-AD00-5A4252D7ED02}" dt="2021-11-09T07:25:53.244" v="3350" actId="1076"/>
          <ac:spMkLst>
            <pc:docMk/>
            <pc:sldMk cId="1683636739" sldId="443"/>
            <ac:spMk id="17" creationId="{1E7A68FF-0909-4491-A267-86BB16293708}"/>
          </ac:spMkLst>
        </pc:spChg>
        <pc:spChg chg="add">
          <ac:chgData name="Jason Y" userId="79bae93be9a3670b" providerId="LiveId" clId="{BB144E2B-31A3-4FE9-AD00-5A4252D7ED02}" dt="2021-11-09T07:52:42.825" v="3354"/>
          <ac:spMkLst>
            <pc:docMk/>
            <pc:sldMk cId="1683636739" sldId="443"/>
            <ac:spMk id="18" creationId="{11DF1ED2-E62D-4FD2-949C-C5F58EC681F5}"/>
          </ac:spMkLst>
        </pc:spChg>
        <pc:spChg chg="add mod">
          <ac:chgData name="Jason Y" userId="79bae93be9a3670b" providerId="LiveId" clId="{BB144E2B-31A3-4FE9-AD00-5A4252D7ED02}" dt="2021-11-09T07:54:56.638" v="3366" actId="1076"/>
          <ac:spMkLst>
            <pc:docMk/>
            <pc:sldMk cId="1683636739" sldId="443"/>
            <ac:spMk id="20" creationId="{AA25517E-BE28-45AB-AF89-DC1BC6CCEAD9}"/>
          </ac:spMkLst>
        </pc:spChg>
        <pc:spChg chg="add mod">
          <ac:chgData name="Jason Y" userId="79bae93be9a3670b" providerId="LiveId" clId="{BB144E2B-31A3-4FE9-AD00-5A4252D7ED02}" dt="2021-11-09T07:57:28.766" v="3382"/>
          <ac:spMkLst>
            <pc:docMk/>
            <pc:sldMk cId="1683636739" sldId="443"/>
            <ac:spMk id="21" creationId="{C54E947D-A072-427A-908A-4D810D4DAC2E}"/>
          </ac:spMkLst>
        </pc:spChg>
        <pc:spChg chg="add mod">
          <ac:chgData name="Jason Y" userId="79bae93be9a3670b" providerId="LiveId" clId="{BB144E2B-31A3-4FE9-AD00-5A4252D7ED02}" dt="2021-11-09T08:23:15.400" v="3539" actId="1076"/>
          <ac:spMkLst>
            <pc:docMk/>
            <pc:sldMk cId="1683636739" sldId="443"/>
            <ac:spMk id="22" creationId="{0929C3B2-06DF-4316-A3E9-88F52BD229AF}"/>
          </ac:spMkLst>
        </pc:spChg>
        <pc:spChg chg="add mod">
          <ac:chgData name="Jason Y" userId="79bae93be9a3670b" providerId="LiveId" clId="{BB144E2B-31A3-4FE9-AD00-5A4252D7ED02}" dt="2021-11-09T07:59:35.681" v="3407" actId="1076"/>
          <ac:spMkLst>
            <pc:docMk/>
            <pc:sldMk cId="1683636739" sldId="443"/>
            <ac:spMk id="24" creationId="{EE648E7D-26A6-41B4-8CFE-C0DD4A171A78}"/>
          </ac:spMkLst>
        </pc:spChg>
        <pc:spChg chg="add mod">
          <ac:chgData name="Jason Y" userId="79bae93be9a3670b" providerId="LiveId" clId="{BB144E2B-31A3-4FE9-AD00-5A4252D7ED02}" dt="2021-11-09T08:00:05.334" v="3443" actId="1076"/>
          <ac:spMkLst>
            <pc:docMk/>
            <pc:sldMk cId="1683636739" sldId="443"/>
            <ac:spMk id="25" creationId="{225599A3-687E-4952-A8BE-9848229068FA}"/>
          </ac:spMkLst>
        </pc:spChg>
        <pc:spChg chg="add mod">
          <ac:chgData name="Jason Y" userId="79bae93be9a3670b" providerId="LiveId" clId="{BB144E2B-31A3-4FE9-AD00-5A4252D7ED02}" dt="2021-11-09T08:22:14.095" v="3519" actId="1076"/>
          <ac:spMkLst>
            <pc:docMk/>
            <pc:sldMk cId="1683636739" sldId="443"/>
            <ac:spMk id="29" creationId="{7CB38A2B-6607-444A-B00E-F02A1720AC14}"/>
          </ac:spMkLst>
        </pc:spChg>
        <pc:spChg chg="add mod">
          <ac:chgData name="Jason Y" userId="79bae93be9a3670b" providerId="LiveId" clId="{BB144E2B-31A3-4FE9-AD00-5A4252D7ED02}" dt="2021-11-09T08:23:37.927" v="3543" actId="1076"/>
          <ac:spMkLst>
            <pc:docMk/>
            <pc:sldMk cId="1683636739" sldId="443"/>
            <ac:spMk id="31" creationId="{7420DC2A-48DA-47BA-BEE7-4369D0881AD3}"/>
          </ac:spMkLst>
        </pc:spChg>
        <pc:spChg chg="add mod">
          <ac:chgData name="Jason Y" userId="79bae93be9a3670b" providerId="LiveId" clId="{BB144E2B-31A3-4FE9-AD00-5A4252D7ED02}" dt="2021-11-09T08:26:59.669" v="3601" actId="207"/>
          <ac:spMkLst>
            <pc:docMk/>
            <pc:sldMk cId="1683636739" sldId="443"/>
            <ac:spMk id="32" creationId="{6732C105-4E49-4AF8-BB58-BA947C105732}"/>
          </ac:spMkLst>
        </pc:spChg>
        <pc:spChg chg="add del mod">
          <ac:chgData name="Jason Y" userId="79bae93be9a3670b" providerId="LiveId" clId="{BB144E2B-31A3-4FE9-AD00-5A4252D7ED02}" dt="2021-11-09T08:27:41.289" v="3604"/>
          <ac:spMkLst>
            <pc:docMk/>
            <pc:sldMk cId="1683636739" sldId="443"/>
            <ac:spMk id="33" creationId="{08559CA7-8BFE-4876-9C7F-E9AC9C87478E}"/>
          </ac:spMkLst>
        </pc:spChg>
        <pc:spChg chg="add del">
          <ac:chgData name="Jason Y" userId="79bae93be9a3670b" providerId="LiveId" clId="{BB144E2B-31A3-4FE9-AD00-5A4252D7ED02}" dt="2021-11-09T09:05:26.818" v="4178" actId="22"/>
          <ac:spMkLst>
            <pc:docMk/>
            <pc:sldMk cId="1683636739" sldId="443"/>
            <ac:spMk id="35" creationId="{3872F5C5-F95B-4632-A231-54EE7D72F6DA}"/>
          </ac:spMkLst>
        </pc:spChg>
        <pc:grpChg chg="add mod">
          <ac:chgData name="Jason Y" userId="79bae93be9a3670b" providerId="LiveId" clId="{BB144E2B-31A3-4FE9-AD00-5A4252D7ED02}" dt="2021-11-09T07:19:02.718" v="3285" actId="1076"/>
          <ac:grpSpMkLst>
            <pc:docMk/>
            <pc:sldMk cId="1683636739" sldId="443"/>
            <ac:grpSpMk id="15" creationId="{07FD4340-0628-4ABC-AE86-06EA23A54737}"/>
          </ac:grpSpMkLst>
        </pc:grpChg>
        <pc:graphicFrameChg chg="add del mod">
          <ac:chgData name="Jason Y" userId="79bae93be9a3670b" providerId="LiveId" clId="{BB144E2B-31A3-4FE9-AD00-5A4252D7ED02}" dt="2021-11-09T08:18:35.145" v="3460" actId="478"/>
          <ac:graphicFrameMkLst>
            <pc:docMk/>
            <pc:sldMk cId="1683636739" sldId="443"/>
            <ac:graphicFrameMk id="26" creationId="{37D89B32-7F79-4068-A713-A6338968A7B9}"/>
          </ac:graphicFrameMkLst>
        </pc:graphicFrameChg>
        <pc:picChg chg="add del mod">
          <ac:chgData name="Jason Y" userId="79bae93be9a3670b" providerId="LiveId" clId="{BB144E2B-31A3-4FE9-AD00-5A4252D7ED02}" dt="2021-11-09T07:10:14.959" v="3198" actId="478"/>
          <ac:picMkLst>
            <pc:docMk/>
            <pc:sldMk cId="1683636739" sldId="443"/>
            <ac:picMk id="4" creationId="{347FDD1A-6324-4F80-AD65-2F31B9C1C64C}"/>
          </ac:picMkLst>
        </pc:picChg>
        <pc:picChg chg="add mod">
          <ac:chgData name="Jason Y" userId="79bae93be9a3670b" providerId="LiveId" clId="{BB144E2B-31A3-4FE9-AD00-5A4252D7ED02}" dt="2021-11-09T07:18:55.995" v="3284" actId="164"/>
          <ac:picMkLst>
            <pc:docMk/>
            <pc:sldMk cId="1683636739" sldId="443"/>
            <ac:picMk id="5" creationId="{93C179D9-893C-4BE8-AAA6-0364E73F600C}"/>
          </ac:picMkLst>
        </pc:picChg>
        <pc:picChg chg="add mod">
          <ac:chgData name="Jason Y" userId="79bae93be9a3670b" providerId="LiveId" clId="{BB144E2B-31A3-4FE9-AD00-5A4252D7ED02}" dt="2021-11-09T07:18:55.995" v="3284" actId="164"/>
          <ac:picMkLst>
            <pc:docMk/>
            <pc:sldMk cId="1683636739" sldId="443"/>
            <ac:picMk id="6" creationId="{6C24E220-7723-4EC6-B534-5744F04ECF9A}"/>
          </ac:picMkLst>
        </pc:picChg>
        <pc:picChg chg="add mod">
          <ac:chgData name="Jason Y" userId="79bae93be9a3670b" providerId="LiveId" clId="{BB144E2B-31A3-4FE9-AD00-5A4252D7ED02}" dt="2021-11-09T07:56:06.006" v="3372" actId="1076"/>
          <ac:picMkLst>
            <pc:docMk/>
            <pc:sldMk cId="1683636739" sldId="443"/>
            <ac:picMk id="19" creationId="{7D7F8830-8D7F-42F8-A8D4-489A99FB19EC}"/>
          </ac:picMkLst>
        </pc:picChg>
        <pc:picChg chg="add mod ord modCrop">
          <ac:chgData name="Jason Y" userId="79bae93be9a3670b" providerId="LiveId" clId="{BB144E2B-31A3-4FE9-AD00-5A4252D7ED02}" dt="2021-11-09T08:20:13.378" v="3474" actId="1076"/>
          <ac:picMkLst>
            <pc:docMk/>
            <pc:sldMk cId="1683636739" sldId="443"/>
            <ac:picMk id="23" creationId="{EE9C46B2-4498-4EE6-B3ED-AAE4E90374CD}"/>
          </ac:picMkLst>
        </pc:picChg>
        <pc:picChg chg="add mod modCrop">
          <ac:chgData name="Jason Y" userId="79bae93be9a3670b" providerId="LiveId" clId="{BB144E2B-31A3-4FE9-AD00-5A4252D7ED02}" dt="2021-11-09T08:23:34.049" v="3542" actId="1076"/>
          <ac:picMkLst>
            <pc:docMk/>
            <pc:sldMk cId="1683636739" sldId="443"/>
            <ac:picMk id="28" creationId="{E3E899AD-9EDE-472A-B1C5-D18AEFB52680}"/>
          </ac:picMkLst>
        </pc:picChg>
      </pc:sldChg>
      <pc:sldChg chg="addSp delSp modSp new mod modAnim">
        <pc:chgData name="Jason Y" userId="79bae93be9a3670b" providerId="LiveId" clId="{BB144E2B-31A3-4FE9-AD00-5A4252D7ED02}" dt="2021-11-09T06:25:15.746" v="3195"/>
        <pc:sldMkLst>
          <pc:docMk/>
          <pc:sldMk cId="1450149387" sldId="444"/>
        </pc:sldMkLst>
        <pc:spChg chg="del">
          <ac:chgData name="Jason Y" userId="79bae93be9a3670b" providerId="LiveId" clId="{BB144E2B-31A3-4FE9-AD00-5A4252D7ED02}" dt="2021-11-09T05:32:12.083" v="2724" actId="478"/>
          <ac:spMkLst>
            <pc:docMk/>
            <pc:sldMk cId="1450149387" sldId="444"/>
            <ac:spMk id="2" creationId="{4176707B-DDFA-44D8-9DE5-91B57483111E}"/>
          </ac:spMkLst>
        </pc:spChg>
        <pc:spChg chg="add mod">
          <ac:chgData name="Jason Y" userId="79bae93be9a3670b" providerId="LiveId" clId="{BB144E2B-31A3-4FE9-AD00-5A4252D7ED02}" dt="2021-11-09T06:04:00.763" v="2988"/>
          <ac:spMkLst>
            <pc:docMk/>
            <pc:sldMk cId="1450149387" sldId="444"/>
            <ac:spMk id="3" creationId="{969E2D15-A85B-473C-AAD3-8FAA3DF140FF}"/>
          </ac:spMkLst>
        </pc:spChg>
        <pc:spChg chg="add mod">
          <ac:chgData name="Jason Y" userId="79bae93be9a3670b" providerId="LiveId" clId="{BB144E2B-31A3-4FE9-AD00-5A4252D7ED02}" dt="2021-11-09T05:37:22.720" v="2746" actId="1076"/>
          <ac:spMkLst>
            <pc:docMk/>
            <pc:sldMk cId="1450149387" sldId="444"/>
            <ac:spMk id="4" creationId="{80DB04BF-B1FC-4B2F-B2DF-8A6EEBCF284A}"/>
          </ac:spMkLst>
        </pc:spChg>
        <pc:spChg chg="add mod">
          <ac:chgData name="Jason Y" userId="79bae93be9a3670b" providerId="LiveId" clId="{BB144E2B-31A3-4FE9-AD00-5A4252D7ED02}" dt="2021-11-09T06:15:57.014" v="3109" actId="207"/>
          <ac:spMkLst>
            <pc:docMk/>
            <pc:sldMk cId="1450149387" sldId="444"/>
            <ac:spMk id="6" creationId="{A8E8FC8C-72E0-435E-B48B-5F5A13430763}"/>
          </ac:spMkLst>
        </pc:spChg>
        <pc:spChg chg="add mod">
          <ac:chgData name="Jason Y" userId="79bae93be9a3670b" providerId="LiveId" clId="{BB144E2B-31A3-4FE9-AD00-5A4252D7ED02}" dt="2021-11-09T06:05:07.940" v="3005"/>
          <ac:spMkLst>
            <pc:docMk/>
            <pc:sldMk cId="1450149387" sldId="444"/>
            <ac:spMk id="7" creationId="{A0122ECB-DC98-4421-A6B4-83E63F3DB31C}"/>
          </ac:spMkLst>
        </pc:spChg>
        <pc:spChg chg="add mod">
          <ac:chgData name="Jason Y" userId="79bae93be9a3670b" providerId="LiveId" clId="{BB144E2B-31A3-4FE9-AD00-5A4252D7ED02}" dt="2021-11-09T06:21:19.263" v="3164" actId="693"/>
          <ac:spMkLst>
            <pc:docMk/>
            <pc:sldMk cId="1450149387" sldId="444"/>
            <ac:spMk id="8" creationId="{A8049363-D787-4C71-93DA-CC023CB93D8A}"/>
          </ac:spMkLst>
        </pc:spChg>
        <pc:spChg chg="add mod">
          <ac:chgData name="Jason Y" userId="79bae93be9a3670b" providerId="LiveId" clId="{BB144E2B-31A3-4FE9-AD00-5A4252D7ED02}" dt="2021-11-09T06:25:02.038" v="3187" actId="14100"/>
          <ac:spMkLst>
            <pc:docMk/>
            <pc:sldMk cId="1450149387" sldId="444"/>
            <ac:spMk id="9" creationId="{F1B2FBF9-0467-4645-ACAF-DC90123CE2AB}"/>
          </ac:spMkLst>
        </pc:spChg>
        <pc:picChg chg="add mod ord">
          <ac:chgData name="Jason Y" userId="79bae93be9a3670b" providerId="LiveId" clId="{BB144E2B-31A3-4FE9-AD00-5A4252D7ED02}" dt="2021-11-09T06:23:07.877" v="3171" actId="1076"/>
          <ac:picMkLst>
            <pc:docMk/>
            <pc:sldMk cId="1450149387" sldId="444"/>
            <ac:picMk id="5" creationId="{2CDE9191-5EB1-4F9A-B939-72BAC57BA453}"/>
          </ac:picMkLst>
        </pc:picChg>
      </pc:sldChg>
      <pc:sldChg chg="addSp delSp modSp add mod modAnim">
        <pc:chgData name="Jason Y" userId="79bae93be9a3670b" providerId="LiveId" clId="{BB144E2B-31A3-4FE9-AD00-5A4252D7ED02}" dt="2021-11-10T13:41:56.898" v="4886"/>
        <pc:sldMkLst>
          <pc:docMk/>
          <pc:sldMk cId="588727078" sldId="445"/>
        </pc:sldMkLst>
        <pc:spChg chg="add del mod">
          <ac:chgData name="Jason Y" userId="79bae93be9a3670b" providerId="LiveId" clId="{BB144E2B-31A3-4FE9-AD00-5A4252D7ED02}" dt="2021-11-09T07:54:44.862" v="3364"/>
          <ac:spMkLst>
            <pc:docMk/>
            <pc:sldMk cId="588727078" sldId="445"/>
            <ac:spMk id="5" creationId="{2DAAC4F6-5817-4101-A876-3DAEB2055C42}"/>
          </ac:spMkLst>
        </pc:spChg>
        <pc:spChg chg="mod">
          <ac:chgData name="Jason Y" userId="79bae93be9a3670b" providerId="LiveId" clId="{BB144E2B-31A3-4FE9-AD00-5A4252D7ED02}" dt="2021-11-09T06:07:19.898" v="3012" actId="207"/>
          <ac:spMkLst>
            <pc:docMk/>
            <pc:sldMk cId="588727078" sldId="445"/>
            <ac:spMk id="6" creationId="{82BE2CB6-6FF6-48B0-8FE2-BE1E23628730}"/>
          </ac:spMkLst>
        </pc:spChg>
        <pc:picChg chg="add del">
          <ac:chgData name="Jason Y" userId="79bae93be9a3670b" providerId="LiveId" clId="{BB144E2B-31A3-4FE9-AD00-5A4252D7ED02}" dt="2021-11-09T07:52:50.750" v="3356" actId="21"/>
          <ac:picMkLst>
            <pc:docMk/>
            <pc:sldMk cId="588727078" sldId="445"/>
            <ac:picMk id="4098" creationId="{56CFA897-CCE0-4631-AC63-95830C918625}"/>
          </ac:picMkLst>
        </pc:picChg>
      </pc:sldChg>
      <pc:sldChg chg="addSp delSp modSp new mod">
        <pc:chgData name="Jason Y" userId="79bae93be9a3670b" providerId="LiveId" clId="{BB144E2B-31A3-4FE9-AD00-5A4252D7ED02}" dt="2021-11-09T09:06:06.339" v="4185" actId="1076"/>
        <pc:sldMkLst>
          <pc:docMk/>
          <pc:sldMk cId="2633837178" sldId="446"/>
        </pc:sldMkLst>
        <pc:spChg chg="del">
          <ac:chgData name="Jason Y" userId="79bae93be9a3670b" providerId="LiveId" clId="{BB144E2B-31A3-4FE9-AD00-5A4252D7ED02}" dt="2021-11-09T08:27:46.865" v="3606" actId="478"/>
          <ac:spMkLst>
            <pc:docMk/>
            <pc:sldMk cId="2633837178" sldId="446"/>
            <ac:spMk id="2" creationId="{58A5ED76-CABC-4B75-BAAD-78AD847A6E96}"/>
          </ac:spMkLst>
        </pc:spChg>
        <pc:spChg chg="add mod">
          <ac:chgData name="Jason Y" userId="79bae93be9a3670b" providerId="LiveId" clId="{BB144E2B-31A3-4FE9-AD00-5A4252D7ED02}" dt="2021-11-09T08:50:28.316" v="3935"/>
          <ac:spMkLst>
            <pc:docMk/>
            <pc:sldMk cId="2633837178" sldId="446"/>
            <ac:spMk id="3" creationId="{29C88A02-B549-48CA-A618-949CCACB7706}"/>
          </ac:spMkLst>
        </pc:spChg>
        <pc:spChg chg="add mod">
          <ac:chgData name="Jason Y" userId="79bae93be9a3670b" providerId="LiveId" clId="{BB144E2B-31A3-4FE9-AD00-5A4252D7ED02}" dt="2021-11-09T08:39:14.069" v="3795" actId="2711"/>
          <ac:spMkLst>
            <pc:docMk/>
            <pc:sldMk cId="2633837178" sldId="446"/>
            <ac:spMk id="4" creationId="{3C7AC7DC-A3DC-48B7-AE45-6729F9DE8426}"/>
          </ac:spMkLst>
        </pc:spChg>
        <pc:spChg chg="del mod topLvl">
          <ac:chgData name="Jason Y" userId="79bae93be9a3670b" providerId="LiveId" clId="{BB144E2B-31A3-4FE9-AD00-5A4252D7ED02}" dt="2021-11-09T08:33:58.437" v="3766" actId="478"/>
          <ac:spMkLst>
            <pc:docMk/>
            <pc:sldMk cId="2633837178" sldId="446"/>
            <ac:spMk id="10" creationId="{D2F5DC51-4E4A-4A82-9581-7FDB1CA51FEB}"/>
          </ac:spMkLst>
        </pc:spChg>
        <pc:spChg chg="add del mod">
          <ac:chgData name="Jason Y" userId="79bae93be9a3670b" providerId="LiveId" clId="{BB144E2B-31A3-4FE9-AD00-5A4252D7ED02}" dt="2021-11-09T08:35:32.038" v="3787" actId="478"/>
          <ac:spMkLst>
            <pc:docMk/>
            <pc:sldMk cId="2633837178" sldId="446"/>
            <ac:spMk id="17" creationId="{E7D88F29-B239-4E98-95B1-B09C7948D2BE}"/>
          </ac:spMkLst>
        </pc:spChg>
        <pc:spChg chg="add del mod">
          <ac:chgData name="Jason Y" userId="79bae93be9a3670b" providerId="LiveId" clId="{BB144E2B-31A3-4FE9-AD00-5A4252D7ED02}" dt="2021-11-09T08:44:25.190" v="3847" actId="164"/>
          <ac:spMkLst>
            <pc:docMk/>
            <pc:sldMk cId="2633837178" sldId="446"/>
            <ac:spMk id="24" creationId="{2D089970-71CB-49B8-BBC2-E667F3F68518}"/>
          </ac:spMkLst>
        </pc:spChg>
        <pc:spChg chg="add del mod topLvl">
          <ac:chgData name="Jason Y" userId="79bae93be9a3670b" providerId="LiveId" clId="{BB144E2B-31A3-4FE9-AD00-5A4252D7ED02}" dt="2021-11-09T08:53:51.380" v="3954" actId="478"/>
          <ac:spMkLst>
            <pc:docMk/>
            <pc:sldMk cId="2633837178" sldId="446"/>
            <ac:spMk id="26" creationId="{53D5CB44-1D4F-4D11-A3DB-0F789D68DDF3}"/>
          </ac:spMkLst>
        </pc:spChg>
        <pc:spChg chg="add mod">
          <ac:chgData name="Jason Y" userId="79bae93be9a3670b" providerId="LiveId" clId="{BB144E2B-31A3-4FE9-AD00-5A4252D7ED02}" dt="2021-11-09T09:05:34.329" v="4182"/>
          <ac:spMkLst>
            <pc:docMk/>
            <pc:sldMk cId="2633837178" sldId="446"/>
            <ac:spMk id="28" creationId="{1281F3F2-900D-4267-AA4D-9D7DB218BFDE}"/>
          </ac:spMkLst>
        </pc:spChg>
        <pc:spChg chg="mod">
          <ac:chgData name="Jason Y" userId="79bae93be9a3670b" providerId="LiveId" clId="{BB144E2B-31A3-4FE9-AD00-5A4252D7ED02}" dt="2021-11-09T09:02:46.771" v="4048" actId="1076"/>
          <ac:spMkLst>
            <pc:docMk/>
            <pc:sldMk cId="2633837178" sldId="446"/>
            <ac:spMk id="34" creationId="{E1A1E266-0CD2-4037-80BF-91A4EB315775}"/>
          </ac:spMkLst>
        </pc:spChg>
        <pc:spChg chg="mod">
          <ac:chgData name="Jason Y" userId="79bae93be9a3670b" providerId="LiveId" clId="{BB144E2B-31A3-4FE9-AD00-5A4252D7ED02}" dt="2021-11-09T09:02:19.910" v="4042" actId="1076"/>
          <ac:spMkLst>
            <pc:docMk/>
            <pc:sldMk cId="2633837178" sldId="446"/>
            <ac:spMk id="47" creationId="{53A526FE-5612-4A1F-858B-904EEC4992D6}"/>
          </ac:spMkLst>
        </pc:spChg>
        <pc:spChg chg="mod">
          <ac:chgData name="Jason Y" userId="79bae93be9a3670b" providerId="LiveId" clId="{BB144E2B-31A3-4FE9-AD00-5A4252D7ED02}" dt="2021-11-09T09:02:41.716" v="4047" actId="1076"/>
          <ac:spMkLst>
            <pc:docMk/>
            <pc:sldMk cId="2633837178" sldId="446"/>
            <ac:spMk id="48" creationId="{09E1189E-4E47-457D-B258-CA99FEE29C6E}"/>
          </ac:spMkLst>
        </pc:spChg>
        <pc:spChg chg="mod">
          <ac:chgData name="Jason Y" userId="79bae93be9a3670b" providerId="LiveId" clId="{BB144E2B-31A3-4FE9-AD00-5A4252D7ED02}" dt="2021-11-09T09:02:33.042" v="4045" actId="1076"/>
          <ac:spMkLst>
            <pc:docMk/>
            <pc:sldMk cId="2633837178" sldId="446"/>
            <ac:spMk id="49" creationId="{D10F13BA-CFF7-43AB-A227-323404849B25}"/>
          </ac:spMkLst>
        </pc:spChg>
        <pc:spChg chg="mod">
          <ac:chgData name="Jason Y" userId="79bae93be9a3670b" providerId="LiveId" clId="{BB144E2B-31A3-4FE9-AD00-5A4252D7ED02}" dt="2021-11-09T09:02:39.010" v="4046" actId="1076"/>
          <ac:spMkLst>
            <pc:docMk/>
            <pc:sldMk cId="2633837178" sldId="446"/>
            <ac:spMk id="50" creationId="{0C05C6EF-957A-4A11-820B-8F554EB5D52D}"/>
          </ac:spMkLst>
        </pc:spChg>
        <pc:grpChg chg="add del mod">
          <ac:chgData name="Jason Y" userId="79bae93be9a3670b" providerId="LiveId" clId="{BB144E2B-31A3-4FE9-AD00-5A4252D7ED02}" dt="2021-11-09T08:33:31.148" v="3756" actId="478"/>
          <ac:grpSpMkLst>
            <pc:docMk/>
            <pc:sldMk cId="2633837178" sldId="446"/>
            <ac:grpSpMk id="6" creationId="{5070793B-3919-445D-B34C-E1DFD5839108}"/>
          </ac:grpSpMkLst>
        </pc:grpChg>
        <pc:grpChg chg="del mod topLvl">
          <ac:chgData name="Jason Y" userId="79bae93be9a3670b" providerId="LiveId" clId="{BB144E2B-31A3-4FE9-AD00-5A4252D7ED02}" dt="2021-11-09T08:33:58.437" v="3766" actId="478"/>
          <ac:grpSpMkLst>
            <pc:docMk/>
            <pc:sldMk cId="2633837178" sldId="446"/>
            <ac:grpSpMk id="7" creationId="{F8E454EE-5E52-45A1-9DF4-5E0BDE35C87C}"/>
          </ac:grpSpMkLst>
        </pc:grpChg>
        <pc:grpChg chg="mod topLvl">
          <ac:chgData name="Jason Y" userId="79bae93be9a3670b" providerId="LiveId" clId="{BB144E2B-31A3-4FE9-AD00-5A4252D7ED02}" dt="2021-11-09T08:44:25.190" v="3847" actId="164"/>
          <ac:grpSpMkLst>
            <pc:docMk/>
            <pc:sldMk cId="2633837178" sldId="446"/>
            <ac:grpSpMk id="11" creationId="{EAF494F5-3854-4FFF-B4CE-433EFC84FAA2}"/>
          </ac:grpSpMkLst>
        </pc:grpChg>
        <pc:grpChg chg="add mod topLvl">
          <ac:chgData name="Jason Y" userId="79bae93be9a3670b" providerId="LiveId" clId="{BB144E2B-31A3-4FE9-AD00-5A4252D7ED02}" dt="2021-11-09T08:54:40.906" v="3966" actId="164"/>
          <ac:grpSpMkLst>
            <pc:docMk/>
            <pc:sldMk cId="2633837178" sldId="446"/>
            <ac:grpSpMk id="25" creationId="{D725E287-CB07-4BF3-A43D-CF697EF6F0FE}"/>
          </ac:grpSpMkLst>
        </pc:grpChg>
        <pc:grpChg chg="add del mod">
          <ac:chgData name="Jason Y" userId="79bae93be9a3670b" providerId="LiveId" clId="{BB144E2B-31A3-4FE9-AD00-5A4252D7ED02}" dt="2021-11-09T08:53:51.380" v="3954" actId="478"/>
          <ac:grpSpMkLst>
            <pc:docMk/>
            <pc:sldMk cId="2633837178" sldId="446"/>
            <ac:grpSpMk id="27" creationId="{24B93FB2-D6CD-41E8-9D8F-68D21EF87504}"/>
          </ac:grpSpMkLst>
        </pc:grpChg>
        <pc:grpChg chg="add mod">
          <ac:chgData name="Jason Y" userId="79bae93be9a3670b" providerId="LiveId" clId="{BB144E2B-31A3-4FE9-AD00-5A4252D7ED02}" dt="2021-11-09T09:06:06.339" v="4185" actId="1076"/>
          <ac:grpSpMkLst>
            <pc:docMk/>
            <pc:sldMk cId="2633837178" sldId="446"/>
            <ac:grpSpMk id="31" creationId="{E1F4BFF7-B046-4347-9047-6785F435664F}"/>
          </ac:grpSpMkLst>
        </pc:grpChg>
        <pc:grpChg chg="add mod">
          <ac:chgData name="Jason Y" userId="79bae93be9a3670b" providerId="LiveId" clId="{BB144E2B-31A3-4FE9-AD00-5A4252D7ED02}" dt="2021-11-09T09:06:03.375" v="4184" actId="1076"/>
          <ac:grpSpMkLst>
            <pc:docMk/>
            <pc:sldMk cId="2633837178" sldId="446"/>
            <ac:grpSpMk id="32" creationId="{4F62CB18-114F-4B7E-B30C-B5507FD06D25}"/>
          </ac:grpSpMkLst>
        </pc:grpChg>
        <pc:grpChg chg="mod">
          <ac:chgData name="Jason Y" userId="79bae93be9a3670b" providerId="LiveId" clId="{BB144E2B-31A3-4FE9-AD00-5A4252D7ED02}" dt="2021-11-09T08:55:57.425" v="3974"/>
          <ac:grpSpMkLst>
            <pc:docMk/>
            <pc:sldMk cId="2633837178" sldId="446"/>
            <ac:grpSpMk id="33" creationId="{FF99A597-3F7C-4CD3-A796-51F2A490609B}"/>
          </ac:grpSpMkLst>
        </pc:grpChg>
        <pc:grpChg chg="mod">
          <ac:chgData name="Jason Y" userId="79bae93be9a3670b" providerId="LiveId" clId="{BB144E2B-31A3-4FE9-AD00-5A4252D7ED02}" dt="2021-11-09T08:55:57.425" v="3974"/>
          <ac:grpSpMkLst>
            <pc:docMk/>
            <pc:sldMk cId="2633837178" sldId="446"/>
            <ac:grpSpMk id="35" creationId="{52727728-F1F3-4BD4-861C-FBEFB976C227}"/>
          </ac:grpSpMkLst>
        </pc:grpChg>
        <pc:grpChg chg="mod">
          <ac:chgData name="Jason Y" userId="79bae93be9a3670b" providerId="LiveId" clId="{BB144E2B-31A3-4FE9-AD00-5A4252D7ED02}" dt="2021-11-09T08:55:57.425" v="3974"/>
          <ac:grpSpMkLst>
            <pc:docMk/>
            <pc:sldMk cId="2633837178" sldId="446"/>
            <ac:grpSpMk id="36" creationId="{59E983E4-81F7-4C6C-9427-51DA70201B2B}"/>
          </ac:grpSpMkLst>
        </pc:grpChg>
        <pc:picChg chg="add del mod">
          <ac:chgData name="Jason Y" userId="79bae93be9a3670b" providerId="LiveId" clId="{BB144E2B-31A3-4FE9-AD00-5A4252D7ED02}" dt="2021-11-09T08:51:58.754" v="3936" actId="478"/>
          <ac:picMkLst>
            <pc:docMk/>
            <pc:sldMk cId="2633837178" sldId="446"/>
            <ac:picMk id="5" creationId="{0DE823C2-F3ED-4C21-AEAD-0FEAFF631237}"/>
          </ac:picMkLst>
        </pc:picChg>
        <pc:picChg chg="mod modCrop">
          <ac:chgData name="Jason Y" userId="79bae93be9a3670b" providerId="LiveId" clId="{BB144E2B-31A3-4FE9-AD00-5A4252D7ED02}" dt="2021-11-09T08:34:57.166" v="3781" actId="1076"/>
          <ac:picMkLst>
            <pc:docMk/>
            <pc:sldMk cId="2633837178" sldId="446"/>
            <ac:picMk id="12" creationId="{A08D2464-65D9-4D5E-A2F3-A90302A45764}"/>
          </ac:picMkLst>
        </pc:picChg>
        <pc:picChg chg="mod ord modCrop">
          <ac:chgData name="Jason Y" userId="79bae93be9a3670b" providerId="LiveId" clId="{BB144E2B-31A3-4FE9-AD00-5A4252D7ED02}" dt="2021-11-09T08:34:52.785" v="3780" actId="732"/>
          <ac:picMkLst>
            <pc:docMk/>
            <pc:sldMk cId="2633837178" sldId="446"/>
            <ac:picMk id="13" creationId="{7D91BE8D-3EC6-4F79-A14D-4F3E3A44B4AB}"/>
          </ac:picMkLst>
        </pc:picChg>
        <pc:picChg chg="mod ord modCrop">
          <ac:chgData name="Jason Y" userId="79bae93be9a3670b" providerId="LiveId" clId="{BB144E2B-31A3-4FE9-AD00-5A4252D7ED02}" dt="2021-11-09T08:46:24.821" v="3867" actId="1076"/>
          <ac:picMkLst>
            <pc:docMk/>
            <pc:sldMk cId="2633837178" sldId="446"/>
            <ac:picMk id="14" creationId="{3957EBB6-1FE0-47D4-8074-F1C3AA3BDD2E}"/>
          </ac:picMkLst>
        </pc:picChg>
        <pc:picChg chg="add del mod">
          <ac:chgData name="Jason Y" userId="79bae93be9a3670b" providerId="LiveId" clId="{BB144E2B-31A3-4FE9-AD00-5A4252D7ED02}" dt="2021-11-09T08:52:33.468" v="3946" actId="478"/>
          <ac:picMkLst>
            <pc:docMk/>
            <pc:sldMk cId="2633837178" sldId="446"/>
            <ac:picMk id="29" creationId="{3961FB4A-6C4D-4BED-A50A-F0A3EFFE62F6}"/>
          </ac:picMkLst>
        </pc:picChg>
        <pc:picChg chg="add mod">
          <ac:chgData name="Jason Y" userId="79bae93be9a3670b" providerId="LiveId" clId="{BB144E2B-31A3-4FE9-AD00-5A4252D7ED02}" dt="2021-11-09T08:54:40.906" v="3966" actId="164"/>
          <ac:picMkLst>
            <pc:docMk/>
            <pc:sldMk cId="2633837178" sldId="446"/>
            <ac:picMk id="30" creationId="{7ECF888A-E675-4268-835F-C0D79DDD6C43}"/>
          </ac:picMkLst>
        </pc:picChg>
        <pc:picChg chg="mod">
          <ac:chgData name="Jason Y" userId="79bae93be9a3670b" providerId="LiveId" clId="{BB144E2B-31A3-4FE9-AD00-5A4252D7ED02}" dt="2021-11-09T08:57:16.295" v="4003" actId="14100"/>
          <ac:picMkLst>
            <pc:docMk/>
            <pc:sldMk cId="2633837178" sldId="446"/>
            <ac:picMk id="37" creationId="{618CCC5D-32CB-426A-9C75-0454F3F42C5D}"/>
          </ac:picMkLst>
        </pc:picChg>
        <pc:picChg chg="mod">
          <ac:chgData name="Jason Y" userId="79bae93be9a3670b" providerId="LiveId" clId="{BB144E2B-31A3-4FE9-AD00-5A4252D7ED02}" dt="2021-11-09T08:55:57.425" v="3974"/>
          <ac:picMkLst>
            <pc:docMk/>
            <pc:sldMk cId="2633837178" sldId="446"/>
            <ac:picMk id="38" creationId="{A0F14A3B-AC55-4E2E-8DA5-36932C5FE6B9}"/>
          </ac:picMkLst>
        </pc:picChg>
        <pc:picChg chg="mod">
          <ac:chgData name="Jason Y" userId="79bae93be9a3670b" providerId="LiveId" clId="{BB144E2B-31A3-4FE9-AD00-5A4252D7ED02}" dt="2021-11-09T08:55:57.425" v="3974"/>
          <ac:picMkLst>
            <pc:docMk/>
            <pc:sldMk cId="2633837178" sldId="446"/>
            <ac:picMk id="39" creationId="{9D4CB50A-2E53-4AAD-83FA-5D3ACF86A999}"/>
          </ac:picMkLst>
        </pc:picChg>
        <pc:picChg chg="mod">
          <ac:chgData name="Jason Y" userId="79bae93be9a3670b" providerId="LiveId" clId="{BB144E2B-31A3-4FE9-AD00-5A4252D7ED02}" dt="2021-11-09T08:55:57.425" v="3974"/>
          <ac:picMkLst>
            <pc:docMk/>
            <pc:sldMk cId="2633837178" sldId="446"/>
            <ac:picMk id="40" creationId="{092358F2-607D-42C2-A4AF-1E84A80AACE0}"/>
          </ac:picMkLst>
        </pc:picChg>
        <pc:picChg chg="mod">
          <ac:chgData name="Jason Y" userId="79bae93be9a3670b" providerId="LiveId" clId="{BB144E2B-31A3-4FE9-AD00-5A4252D7ED02}" dt="2021-11-09T08:55:57.425" v="3974"/>
          <ac:picMkLst>
            <pc:docMk/>
            <pc:sldMk cId="2633837178" sldId="446"/>
            <ac:picMk id="41" creationId="{38D05762-BB3F-400D-B4CC-63220C7F55AA}"/>
          </ac:picMkLst>
        </pc:picChg>
        <pc:picChg chg="mod">
          <ac:chgData name="Jason Y" userId="79bae93be9a3670b" providerId="LiveId" clId="{BB144E2B-31A3-4FE9-AD00-5A4252D7ED02}" dt="2021-11-09T08:57:24.596" v="4004" actId="14100"/>
          <ac:picMkLst>
            <pc:docMk/>
            <pc:sldMk cId="2633837178" sldId="446"/>
            <ac:picMk id="42" creationId="{18305057-7F60-4D32-AA7E-E9D54611C010}"/>
          </ac:picMkLst>
        </pc:picChg>
        <pc:picChg chg="mod">
          <ac:chgData name="Jason Y" userId="79bae93be9a3670b" providerId="LiveId" clId="{BB144E2B-31A3-4FE9-AD00-5A4252D7ED02}" dt="2021-11-09T08:55:57.425" v="3974"/>
          <ac:picMkLst>
            <pc:docMk/>
            <pc:sldMk cId="2633837178" sldId="446"/>
            <ac:picMk id="43" creationId="{89C198D4-870B-4E9B-BD5F-AFA5FF59D5E7}"/>
          </ac:picMkLst>
        </pc:picChg>
        <pc:picChg chg="mod">
          <ac:chgData name="Jason Y" userId="79bae93be9a3670b" providerId="LiveId" clId="{BB144E2B-31A3-4FE9-AD00-5A4252D7ED02}" dt="2021-11-09T08:55:57.425" v="3974"/>
          <ac:picMkLst>
            <pc:docMk/>
            <pc:sldMk cId="2633837178" sldId="446"/>
            <ac:picMk id="44" creationId="{40760712-1E4D-4E79-8E03-5993E32AA70D}"/>
          </ac:picMkLst>
        </pc:picChg>
        <pc:picChg chg="mod">
          <ac:chgData name="Jason Y" userId="79bae93be9a3670b" providerId="LiveId" clId="{BB144E2B-31A3-4FE9-AD00-5A4252D7ED02}" dt="2021-11-09T08:55:57.425" v="3974"/>
          <ac:picMkLst>
            <pc:docMk/>
            <pc:sldMk cId="2633837178" sldId="446"/>
            <ac:picMk id="45" creationId="{9706EB6A-8BDC-4691-A579-53E2B72F38BF}"/>
          </ac:picMkLst>
        </pc:picChg>
        <pc:picChg chg="mod">
          <ac:chgData name="Jason Y" userId="79bae93be9a3670b" providerId="LiveId" clId="{BB144E2B-31A3-4FE9-AD00-5A4252D7ED02}" dt="2021-11-09T08:55:57.425" v="3974"/>
          <ac:picMkLst>
            <pc:docMk/>
            <pc:sldMk cId="2633837178" sldId="446"/>
            <ac:picMk id="46" creationId="{D978FB14-9686-4CB5-A33A-C4D282F13A77}"/>
          </ac:picMkLst>
        </pc:picChg>
        <pc:cxnChg chg="del mod topLvl">
          <ac:chgData name="Jason Y" userId="79bae93be9a3670b" providerId="LiveId" clId="{BB144E2B-31A3-4FE9-AD00-5A4252D7ED02}" dt="2021-11-09T08:33:31.148" v="3756" actId="478"/>
          <ac:cxnSpMkLst>
            <pc:docMk/>
            <pc:sldMk cId="2633837178" sldId="446"/>
            <ac:cxnSpMk id="8" creationId="{12F45116-2B35-45D4-8372-C47DCAAC8927}"/>
          </ac:cxnSpMkLst>
        </pc:cxnChg>
        <pc:cxnChg chg="del mod">
          <ac:chgData name="Jason Y" userId="79bae93be9a3670b" providerId="LiveId" clId="{BB144E2B-31A3-4FE9-AD00-5A4252D7ED02}" dt="2021-11-09T08:33:29.187" v="3755" actId="478"/>
          <ac:cxnSpMkLst>
            <pc:docMk/>
            <pc:sldMk cId="2633837178" sldId="446"/>
            <ac:cxnSpMk id="9" creationId="{ACA026B1-FFEC-4CCC-BA6B-00250D5A7A71}"/>
          </ac:cxnSpMkLst>
        </pc:cxnChg>
        <pc:cxnChg chg="add del">
          <ac:chgData name="Jason Y" userId="79bae93be9a3670b" providerId="LiveId" clId="{BB144E2B-31A3-4FE9-AD00-5A4252D7ED02}" dt="2021-11-09T08:39:29.010" v="3796" actId="478"/>
          <ac:cxnSpMkLst>
            <pc:docMk/>
            <pc:sldMk cId="2633837178" sldId="446"/>
            <ac:cxnSpMk id="16" creationId="{D3AB8805-6304-4A60-B127-4EAD84F9D657}"/>
          </ac:cxnSpMkLst>
        </pc:cxnChg>
        <pc:cxnChg chg="add del mod">
          <ac:chgData name="Jason Y" userId="79bae93be9a3670b" providerId="LiveId" clId="{BB144E2B-31A3-4FE9-AD00-5A4252D7ED02}" dt="2021-11-09T08:36:02.331" v="3793" actId="478"/>
          <ac:cxnSpMkLst>
            <pc:docMk/>
            <pc:sldMk cId="2633837178" sldId="446"/>
            <ac:cxnSpMk id="19" creationId="{BFD24E53-5C29-405C-B28B-6BB1637129C4}"/>
          </ac:cxnSpMkLst>
        </pc:cxnChg>
      </pc:sldChg>
      <pc:sldChg chg="addSp delSp modSp new mod">
        <pc:chgData name="Jason Y" userId="79bae93be9a3670b" providerId="LiveId" clId="{BB144E2B-31A3-4FE9-AD00-5A4252D7ED02}" dt="2021-11-09T11:04:18.313" v="4285" actId="1076"/>
        <pc:sldMkLst>
          <pc:docMk/>
          <pc:sldMk cId="205012615" sldId="447"/>
        </pc:sldMkLst>
        <pc:spChg chg="del">
          <ac:chgData name="Jason Y" userId="79bae93be9a3670b" providerId="LiveId" clId="{BB144E2B-31A3-4FE9-AD00-5A4252D7ED02}" dt="2021-11-09T10:33:31.807" v="4215" actId="478"/>
          <ac:spMkLst>
            <pc:docMk/>
            <pc:sldMk cId="205012615" sldId="447"/>
            <ac:spMk id="2" creationId="{F17456CD-6637-400D-9230-8562F2AC0C88}"/>
          </ac:spMkLst>
        </pc:spChg>
        <pc:spChg chg="add mod">
          <ac:chgData name="Jason Y" userId="79bae93be9a3670b" providerId="LiveId" clId="{BB144E2B-31A3-4FE9-AD00-5A4252D7ED02}" dt="2021-11-09T09:11:48.251" v="4209"/>
          <ac:spMkLst>
            <pc:docMk/>
            <pc:sldMk cId="205012615" sldId="447"/>
            <ac:spMk id="3" creationId="{E32E3782-00E5-4BC7-8C41-853EADF210AC}"/>
          </ac:spMkLst>
        </pc:spChg>
        <pc:picChg chg="add del">
          <ac:chgData name="Jason Y" userId="79bae93be9a3670b" providerId="LiveId" clId="{BB144E2B-31A3-4FE9-AD00-5A4252D7ED02}" dt="2021-11-09T10:43:46.416" v="4270" actId="478"/>
          <ac:picMkLst>
            <pc:docMk/>
            <pc:sldMk cId="205012615" sldId="447"/>
            <ac:picMk id="5" creationId="{084D81BD-A94B-41F0-9BA8-4E9C604E9521}"/>
          </ac:picMkLst>
        </pc:picChg>
        <pc:picChg chg="add mod">
          <ac:chgData name="Jason Y" userId="79bae93be9a3670b" providerId="LiveId" clId="{BB144E2B-31A3-4FE9-AD00-5A4252D7ED02}" dt="2021-11-09T11:04:18.313" v="4285" actId="1076"/>
          <ac:picMkLst>
            <pc:docMk/>
            <pc:sldMk cId="205012615" sldId="447"/>
            <ac:picMk id="7" creationId="{59B1EBE8-4BB6-428A-8E8B-ABFAD8DB6487}"/>
          </ac:picMkLst>
        </pc:picChg>
        <pc:picChg chg="add mod">
          <ac:chgData name="Jason Y" userId="79bae93be9a3670b" providerId="LiveId" clId="{BB144E2B-31A3-4FE9-AD00-5A4252D7ED02}" dt="2021-11-09T11:04:16.031" v="4284" actId="1076"/>
          <ac:picMkLst>
            <pc:docMk/>
            <pc:sldMk cId="205012615" sldId="447"/>
            <ac:picMk id="9" creationId="{E734ACA9-8960-48F3-9F8D-9E44C2F6A0A5}"/>
          </ac:picMkLst>
        </pc:picChg>
      </pc:sldChg>
      <pc:sldChg chg="addSp delSp modSp add del mod">
        <pc:chgData name="Jason Y" userId="79bae93be9a3670b" providerId="LiveId" clId="{BB144E2B-31A3-4FE9-AD00-5A4252D7ED02}" dt="2021-11-09T10:37:30.170" v="4268" actId="47"/>
        <pc:sldMkLst>
          <pc:docMk/>
          <pc:sldMk cId="2091629637" sldId="448"/>
        </pc:sldMkLst>
        <pc:spChg chg="del mod">
          <ac:chgData name="Jason Y" userId="79bae93be9a3670b" providerId="LiveId" clId="{BB144E2B-31A3-4FE9-AD00-5A4252D7ED02}" dt="2021-11-09T10:35:41.231" v="4246" actId="478"/>
          <ac:spMkLst>
            <pc:docMk/>
            <pc:sldMk cId="2091629637" sldId="448"/>
            <ac:spMk id="11" creationId="{E14F4C83-7701-497F-91B3-41EF0215AA92}"/>
          </ac:spMkLst>
        </pc:spChg>
        <pc:spChg chg="mod">
          <ac:chgData name="Jason Y" userId="79bae93be9a3670b" providerId="LiveId" clId="{BB144E2B-31A3-4FE9-AD00-5A4252D7ED02}" dt="2021-11-09T10:37:15.040" v="4264" actId="1076"/>
          <ac:spMkLst>
            <pc:docMk/>
            <pc:sldMk cId="2091629637" sldId="448"/>
            <ac:spMk id="12" creationId="{E318DF2E-08DD-4572-A7ED-FD3EE8C88511}"/>
          </ac:spMkLst>
        </pc:spChg>
        <pc:spChg chg="del">
          <ac:chgData name="Jason Y" userId="79bae93be9a3670b" providerId="LiveId" clId="{BB144E2B-31A3-4FE9-AD00-5A4252D7ED02}" dt="2021-11-09T10:37:07.550" v="4263" actId="478"/>
          <ac:spMkLst>
            <pc:docMk/>
            <pc:sldMk cId="2091629637" sldId="448"/>
            <ac:spMk id="14" creationId="{00000000-0000-0000-0000-000000000000}"/>
          </ac:spMkLst>
        </pc:spChg>
        <pc:spChg chg="del mod">
          <ac:chgData name="Jason Y" userId="79bae93be9a3670b" providerId="LiveId" clId="{BB144E2B-31A3-4FE9-AD00-5A4252D7ED02}" dt="2021-11-09T10:35:42.543" v="4247" actId="478"/>
          <ac:spMkLst>
            <pc:docMk/>
            <pc:sldMk cId="2091629637" sldId="448"/>
            <ac:spMk id="15" creationId="{00000000-0000-0000-0000-000000000000}"/>
          </ac:spMkLst>
        </pc:spChg>
        <pc:spChg chg="add mod">
          <ac:chgData name="Jason Y" userId="79bae93be9a3670b" providerId="LiveId" clId="{BB144E2B-31A3-4FE9-AD00-5A4252D7ED02}" dt="2021-11-09T10:37:20.535" v="4265" actId="1076"/>
          <ac:spMkLst>
            <pc:docMk/>
            <pc:sldMk cId="2091629637" sldId="448"/>
            <ac:spMk id="16" creationId="{5EE982D7-C9B8-4D85-A9CB-F745CC99FE4C}"/>
          </ac:spMkLst>
        </pc:spChg>
      </pc:sldChg>
      <pc:sldChg chg="addSp delSp modSp new mod">
        <pc:chgData name="Jason Y" userId="79bae93be9a3670b" providerId="LiveId" clId="{BB144E2B-31A3-4FE9-AD00-5A4252D7ED02}" dt="2021-11-09T11:08:03.156" v="4334" actId="21"/>
        <pc:sldMkLst>
          <pc:docMk/>
          <pc:sldMk cId="2078994478" sldId="449"/>
        </pc:sldMkLst>
        <pc:spChg chg="del">
          <ac:chgData name="Jason Y" userId="79bae93be9a3670b" providerId="LiveId" clId="{BB144E2B-31A3-4FE9-AD00-5A4252D7ED02}" dt="2021-11-09T11:05:21.485" v="4308" actId="478"/>
          <ac:spMkLst>
            <pc:docMk/>
            <pc:sldMk cId="2078994478" sldId="449"/>
            <ac:spMk id="2" creationId="{FC2712E8-61FE-4206-A475-02F1699583AF}"/>
          </ac:spMkLst>
        </pc:spChg>
        <pc:spChg chg="add mod">
          <ac:chgData name="Jason Y" userId="79bae93be9a3670b" providerId="LiveId" clId="{BB144E2B-31A3-4FE9-AD00-5A4252D7ED02}" dt="2021-11-09T11:05:16.640" v="4307"/>
          <ac:spMkLst>
            <pc:docMk/>
            <pc:sldMk cId="2078994478" sldId="449"/>
            <ac:spMk id="3" creationId="{2D33C9F9-BC33-4E2C-9D9C-4D2AFFF36103}"/>
          </ac:spMkLst>
        </pc:spChg>
        <pc:picChg chg="add del mod">
          <ac:chgData name="Jason Y" userId="79bae93be9a3670b" providerId="LiveId" clId="{BB144E2B-31A3-4FE9-AD00-5A4252D7ED02}" dt="2021-11-09T11:08:03.156" v="4334" actId="21"/>
          <ac:picMkLst>
            <pc:docMk/>
            <pc:sldMk cId="2078994478" sldId="449"/>
            <ac:picMk id="4" creationId="{FEFDACB8-7293-418B-B982-42D49AE3236C}"/>
          </ac:picMkLst>
        </pc:picChg>
      </pc:sldChg>
      <pc:sldChg chg="add del">
        <pc:chgData name="Jason Y" userId="79bae93be9a3670b" providerId="LiveId" clId="{BB144E2B-31A3-4FE9-AD00-5A4252D7ED02}" dt="2021-11-09T10:35:00.051" v="4233"/>
        <pc:sldMkLst>
          <pc:docMk/>
          <pc:sldMk cId="2283056960" sldId="449"/>
        </pc:sldMkLst>
      </pc:sldChg>
      <pc:sldChg chg="addSp delSp modSp new mod">
        <pc:chgData name="Jason Y" userId="79bae93be9a3670b" providerId="LiveId" clId="{BB144E2B-31A3-4FE9-AD00-5A4252D7ED02}" dt="2021-11-19T07:09:22.655" v="5386" actId="1076"/>
        <pc:sldMkLst>
          <pc:docMk/>
          <pc:sldMk cId="613270945" sldId="450"/>
        </pc:sldMkLst>
        <pc:spChg chg="del">
          <ac:chgData name="Jason Y" userId="79bae93be9a3670b" providerId="LiveId" clId="{BB144E2B-31A3-4FE9-AD00-5A4252D7ED02}" dt="2021-11-09T11:07:30.655" v="4321" actId="478"/>
          <ac:spMkLst>
            <pc:docMk/>
            <pc:sldMk cId="613270945" sldId="450"/>
            <ac:spMk id="2" creationId="{0B665055-0C19-4C8F-AFB0-4F26FF408E9E}"/>
          </ac:spMkLst>
        </pc:spChg>
        <pc:spChg chg="add mod">
          <ac:chgData name="Jason Y" userId="79bae93be9a3670b" providerId="LiveId" clId="{BB144E2B-31A3-4FE9-AD00-5A4252D7ED02}" dt="2021-11-09T11:07:08.812" v="4320"/>
          <ac:spMkLst>
            <pc:docMk/>
            <pc:sldMk cId="613270945" sldId="450"/>
            <ac:spMk id="3" creationId="{621ADC8B-A848-49FE-859A-B98126E46FAC}"/>
          </ac:spMkLst>
        </pc:spChg>
        <pc:spChg chg="mod">
          <ac:chgData name="Jason Y" userId="79bae93be9a3670b" providerId="LiveId" clId="{BB144E2B-31A3-4FE9-AD00-5A4252D7ED02}" dt="2021-11-10T13:19:50.432" v="4374"/>
          <ac:spMkLst>
            <pc:docMk/>
            <pc:sldMk cId="613270945" sldId="450"/>
            <ac:spMk id="6" creationId="{726707E7-277D-4D48-B748-F60E84E73149}"/>
          </ac:spMkLst>
        </pc:spChg>
        <pc:spChg chg="del mod">
          <ac:chgData name="Jason Y" userId="79bae93be9a3670b" providerId="LiveId" clId="{BB144E2B-31A3-4FE9-AD00-5A4252D7ED02}" dt="2021-11-10T13:20:47.559" v="4380" actId="478"/>
          <ac:spMkLst>
            <pc:docMk/>
            <pc:sldMk cId="613270945" sldId="450"/>
            <ac:spMk id="14" creationId="{85B09315-7932-45BF-9E6E-F947029332B3}"/>
          </ac:spMkLst>
        </pc:spChg>
        <pc:spChg chg="mod">
          <ac:chgData name="Jason Y" userId="79bae93be9a3670b" providerId="LiveId" clId="{BB144E2B-31A3-4FE9-AD00-5A4252D7ED02}" dt="2021-11-10T13:19:50.432" v="4374"/>
          <ac:spMkLst>
            <pc:docMk/>
            <pc:sldMk cId="613270945" sldId="450"/>
            <ac:spMk id="16" creationId="{24AD628A-30A1-43AD-8EEB-F212821C0ADD}"/>
          </ac:spMkLst>
        </pc:spChg>
        <pc:spChg chg="del mod">
          <ac:chgData name="Jason Y" userId="79bae93be9a3670b" providerId="LiveId" clId="{BB144E2B-31A3-4FE9-AD00-5A4252D7ED02}" dt="2021-11-10T13:20:51.950" v="4382" actId="478"/>
          <ac:spMkLst>
            <pc:docMk/>
            <pc:sldMk cId="613270945" sldId="450"/>
            <ac:spMk id="20" creationId="{2FFCE826-7889-4D3E-90B1-66CAF4314308}"/>
          </ac:spMkLst>
        </pc:spChg>
        <pc:spChg chg="del mod">
          <ac:chgData name="Jason Y" userId="79bae93be9a3670b" providerId="LiveId" clId="{BB144E2B-31A3-4FE9-AD00-5A4252D7ED02}" dt="2021-11-10T13:20:50.040" v="4381" actId="478"/>
          <ac:spMkLst>
            <pc:docMk/>
            <pc:sldMk cId="613270945" sldId="450"/>
            <ac:spMk id="21" creationId="{3EA0D44E-A096-4C8A-BDCC-EE2E98DAF12E}"/>
          </ac:spMkLst>
        </pc:spChg>
        <pc:spChg chg="add mod">
          <ac:chgData name="Jason Y" userId="79bae93be9a3670b" providerId="LiveId" clId="{BB144E2B-31A3-4FE9-AD00-5A4252D7ED02}" dt="2021-11-19T07:09:06.743" v="5383" actId="14100"/>
          <ac:spMkLst>
            <pc:docMk/>
            <pc:sldMk cId="613270945" sldId="450"/>
            <ac:spMk id="24" creationId="{0049311A-1C53-4357-AE3D-BE80C2796098}"/>
          </ac:spMkLst>
        </pc:spChg>
        <pc:spChg chg="add mod">
          <ac:chgData name="Jason Y" userId="79bae93be9a3670b" providerId="LiveId" clId="{BB144E2B-31A3-4FE9-AD00-5A4252D7ED02}" dt="2021-11-10T13:32:58.945" v="4748" actId="20577"/>
          <ac:spMkLst>
            <pc:docMk/>
            <pc:sldMk cId="613270945" sldId="450"/>
            <ac:spMk id="25" creationId="{B362E4F9-A154-4C73-B6BA-6D49539CAB8C}"/>
          </ac:spMkLst>
        </pc:spChg>
        <pc:grpChg chg="add mod">
          <ac:chgData name="Jason Y" userId="79bae93be9a3670b" providerId="LiveId" clId="{BB144E2B-31A3-4FE9-AD00-5A4252D7ED02}" dt="2021-11-10T13:30:52.501" v="4599" actId="1076"/>
          <ac:grpSpMkLst>
            <pc:docMk/>
            <pc:sldMk cId="613270945" sldId="450"/>
            <ac:grpSpMk id="5" creationId="{5D191A1A-8833-414F-850A-A6420DBF4344}"/>
          </ac:grpSpMkLst>
        </pc:grpChg>
        <pc:graphicFrameChg chg="add mod">
          <ac:chgData name="Jason Y" userId="79bae93be9a3670b" providerId="LiveId" clId="{BB144E2B-31A3-4FE9-AD00-5A4252D7ED02}" dt="2021-11-19T06:42:49.034" v="5069" actId="1076"/>
          <ac:graphicFrameMkLst>
            <pc:docMk/>
            <pc:sldMk cId="613270945" sldId="450"/>
            <ac:graphicFrameMk id="21" creationId="{B9CA19D1-30E8-403E-B5D6-7C1B43AF26CF}"/>
          </ac:graphicFrameMkLst>
        </pc:graphicFrameChg>
        <pc:graphicFrameChg chg="add mod">
          <ac:chgData name="Jason Y" userId="79bae93be9a3670b" providerId="LiveId" clId="{BB144E2B-31A3-4FE9-AD00-5A4252D7ED02}" dt="2021-11-19T07:09:13.007" v="5384" actId="1076"/>
          <ac:graphicFrameMkLst>
            <pc:docMk/>
            <pc:sldMk cId="613270945" sldId="450"/>
            <ac:graphicFrameMk id="27" creationId="{D5CA2975-8127-4160-8BDD-4DA0BC5813EA}"/>
          </ac:graphicFrameMkLst>
        </pc:graphicFrameChg>
        <pc:graphicFrameChg chg="add mod">
          <ac:chgData name="Jason Y" userId="79bae93be9a3670b" providerId="LiveId" clId="{BB144E2B-31A3-4FE9-AD00-5A4252D7ED02}" dt="2021-11-19T07:09:22.655" v="5386" actId="1076"/>
          <ac:graphicFrameMkLst>
            <pc:docMk/>
            <pc:sldMk cId="613270945" sldId="450"/>
            <ac:graphicFrameMk id="28" creationId="{F7CEDCC9-C6D9-4069-8F79-F91CE4F5C7E6}"/>
          </ac:graphicFrameMkLst>
        </pc:graphicFrameChg>
        <pc:picChg chg="add del mod">
          <ac:chgData name="Jason Y" userId="79bae93be9a3670b" providerId="LiveId" clId="{BB144E2B-31A3-4FE9-AD00-5A4252D7ED02}" dt="2021-11-10T13:19:39.571" v="4373" actId="478"/>
          <ac:picMkLst>
            <pc:docMk/>
            <pc:sldMk cId="613270945" sldId="450"/>
            <ac:picMk id="4" creationId="{E15C6247-3532-4C07-87F4-A3ECDE7F4289}"/>
          </ac:picMkLst>
        </pc:picChg>
        <pc:picChg chg="add del mod">
          <ac:chgData name="Jason Y" userId="79bae93be9a3670b" providerId="LiveId" clId="{BB144E2B-31A3-4FE9-AD00-5A4252D7ED02}" dt="2021-11-09T11:08:24.903" v="4341" actId="478"/>
          <ac:picMkLst>
            <pc:docMk/>
            <pc:sldMk cId="613270945" sldId="450"/>
            <ac:picMk id="5" creationId="{3B92F1DC-336D-459F-89EE-223DB0C2B110}"/>
          </ac:picMkLst>
        </pc:picChg>
        <pc:picChg chg="add mod">
          <ac:chgData name="Jason Y" userId="79bae93be9a3670b" providerId="LiveId" clId="{BB144E2B-31A3-4FE9-AD00-5A4252D7ED02}" dt="2021-11-09T11:08:45.704" v="4349" actId="1076"/>
          <ac:picMkLst>
            <pc:docMk/>
            <pc:sldMk cId="613270945" sldId="450"/>
            <ac:picMk id="6" creationId="{126BB49E-CFB1-4B57-8263-9018183B6893}"/>
          </ac:picMkLst>
        </pc:picChg>
        <pc:picChg chg="del mod">
          <ac:chgData name="Jason Y" userId="79bae93be9a3670b" providerId="LiveId" clId="{BB144E2B-31A3-4FE9-AD00-5A4252D7ED02}" dt="2021-11-19T06:42:23.731" v="5061" actId="478"/>
          <ac:picMkLst>
            <pc:docMk/>
            <pc:sldMk cId="613270945" sldId="450"/>
            <ac:picMk id="7" creationId="{67C3FEC7-1EFE-43EE-A0D3-CB1145611F82}"/>
          </ac:picMkLst>
        </pc:picChg>
        <pc:picChg chg="mod">
          <ac:chgData name="Jason Y" userId="79bae93be9a3670b" providerId="LiveId" clId="{BB144E2B-31A3-4FE9-AD00-5A4252D7ED02}" dt="2021-11-10T13:19:50.432" v="4374"/>
          <ac:picMkLst>
            <pc:docMk/>
            <pc:sldMk cId="613270945" sldId="450"/>
            <ac:picMk id="8" creationId="{85A5EDAB-8682-4C50-BDFF-F80610D259AC}"/>
          </ac:picMkLst>
        </pc:picChg>
        <pc:picChg chg="mod">
          <ac:chgData name="Jason Y" userId="79bae93be9a3670b" providerId="LiveId" clId="{BB144E2B-31A3-4FE9-AD00-5A4252D7ED02}" dt="2021-11-10T13:19:50.432" v="4374"/>
          <ac:picMkLst>
            <pc:docMk/>
            <pc:sldMk cId="613270945" sldId="450"/>
            <ac:picMk id="9" creationId="{CE1938EC-3616-47A3-9C07-FE07310FCBD7}"/>
          </ac:picMkLst>
        </pc:picChg>
        <pc:picChg chg="mod">
          <ac:chgData name="Jason Y" userId="79bae93be9a3670b" providerId="LiveId" clId="{BB144E2B-31A3-4FE9-AD00-5A4252D7ED02}" dt="2021-11-10T13:19:50.432" v="4374"/>
          <ac:picMkLst>
            <pc:docMk/>
            <pc:sldMk cId="613270945" sldId="450"/>
            <ac:picMk id="10" creationId="{0EBEED55-4B97-4232-8053-7A72A50CCA6A}"/>
          </ac:picMkLst>
        </pc:picChg>
        <pc:picChg chg="mod">
          <ac:chgData name="Jason Y" userId="79bae93be9a3670b" providerId="LiveId" clId="{BB144E2B-31A3-4FE9-AD00-5A4252D7ED02}" dt="2021-11-10T13:26:00.916" v="4495" actId="1076"/>
          <ac:picMkLst>
            <pc:docMk/>
            <pc:sldMk cId="613270945" sldId="450"/>
            <ac:picMk id="11" creationId="{B0F2EFD7-1900-4B36-A66E-5C57EACF2B1F}"/>
          </ac:picMkLst>
        </pc:picChg>
        <pc:picChg chg="mod">
          <ac:chgData name="Jason Y" userId="79bae93be9a3670b" providerId="LiveId" clId="{BB144E2B-31A3-4FE9-AD00-5A4252D7ED02}" dt="2021-11-10T13:19:50.432" v="4374"/>
          <ac:picMkLst>
            <pc:docMk/>
            <pc:sldMk cId="613270945" sldId="450"/>
            <ac:picMk id="12" creationId="{13E34E6C-216B-4B0B-BF9B-69165BCB6F3B}"/>
          </ac:picMkLst>
        </pc:picChg>
        <pc:picChg chg="mod">
          <ac:chgData name="Jason Y" userId="79bae93be9a3670b" providerId="LiveId" clId="{BB144E2B-31A3-4FE9-AD00-5A4252D7ED02}" dt="2021-11-10T13:19:50.432" v="4374"/>
          <ac:picMkLst>
            <pc:docMk/>
            <pc:sldMk cId="613270945" sldId="450"/>
            <ac:picMk id="13" creationId="{4111968A-BB99-4B1F-A5DB-46B71BB28987}"/>
          </ac:picMkLst>
        </pc:picChg>
        <pc:picChg chg="mod">
          <ac:chgData name="Jason Y" userId="79bae93be9a3670b" providerId="LiveId" clId="{BB144E2B-31A3-4FE9-AD00-5A4252D7ED02}" dt="2021-11-10T13:19:50.432" v="4374"/>
          <ac:picMkLst>
            <pc:docMk/>
            <pc:sldMk cId="613270945" sldId="450"/>
            <ac:picMk id="15" creationId="{765561D0-391C-4EB3-AA0A-BB9E4F3D66A3}"/>
          </ac:picMkLst>
        </pc:picChg>
        <pc:picChg chg="del mod">
          <ac:chgData name="Jason Y" userId="79bae93be9a3670b" providerId="LiveId" clId="{BB144E2B-31A3-4FE9-AD00-5A4252D7ED02}" dt="2021-11-10T13:30:05.535" v="4591" actId="478"/>
          <ac:picMkLst>
            <pc:docMk/>
            <pc:sldMk cId="613270945" sldId="450"/>
            <ac:picMk id="19" creationId="{7309FC96-021D-4ED3-AA15-423328E597FE}"/>
          </ac:picMkLst>
        </pc:picChg>
        <pc:picChg chg="add del mod">
          <ac:chgData name="Jason Y" userId="79bae93be9a3670b" providerId="LiveId" clId="{BB144E2B-31A3-4FE9-AD00-5A4252D7ED02}" dt="2021-11-19T06:43:05.248" v="5070" actId="478"/>
          <ac:picMkLst>
            <pc:docMk/>
            <pc:sldMk cId="613270945" sldId="450"/>
            <ac:picMk id="22" creationId="{4104E97A-EA67-4B23-99CB-DAB6521D2C9E}"/>
          </ac:picMkLst>
        </pc:picChg>
        <pc:picChg chg="add del mod">
          <ac:chgData name="Jason Y" userId="79bae93be9a3670b" providerId="LiveId" clId="{BB144E2B-31A3-4FE9-AD00-5A4252D7ED02}" dt="2021-11-19T06:43:13.877" v="5073" actId="478"/>
          <ac:picMkLst>
            <pc:docMk/>
            <pc:sldMk cId="613270945" sldId="450"/>
            <ac:picMk id="23" creationId="{247DA06F-35B8-4C8B-B286-C8D2B6429B81}"/>
          </ac:picMkLst>
        </pc:picChg>
        <pc:picChg chg="add mod">
          <ac:chgData name="Jason Y" userId="79bae93be9a3670b" providerId="LiveId" clId="{BB144E2B-31A3-4FE9-AD00-5A4252D7ED02}" dt="2021-11-10T13:31:24.867" v="4603" actId="1076"/>
          <ac:picMkLst>
            <pc:docMk/>
            <pc:sldMk cId="613270945" sldId="450"/>
            <ac:picMk id="26" creationId="{9B0A9AAC-DC2F-426D-801D-8A1E319C3267}"/>
          </ac:picMkLst>
        </pc:picChg>
        <pc:cxnChg chg="mod">
          <ac:chgData name="Jason Y" userId="79bae93be9a3670b" providerId="LiveId" clId="{BB144E2B-31A3-4FE9-AD00-5A4252D7ED02}" dt="2021-11-10T13:19:50.432" v="4374"/>
          <ac:cxnSpMkLst>
            <pc:docMk/>
            <pc:sldMk cId="613270945" sldId="450"/>
            <ac:cxnSpMk id="17" creationId="{BB54ACC2-A42E-4A97-8718-0C19135DCF45}"/>
          </ac:cxnSpMkLst>
        </pc:cxnChg>
        <pc:cxnChg chg="mod">
          <ac:chgData name="Jason Y" userId="79bae93be9a3670b" providerId="LiveId" clId="{BB144E2B-31A3-4FE9-AD00-5A4252D7ED02}" dt="2021-11-10T13:19:50.432" v="4374"/>
          <ac:cxnSpMkLst>
            <pc:docMk/>
            <pc:sldMk cId="613270945" sldId="450"/>
            <ac:cxnSpMk id="18" creationId="{4499C12E-26CB-4A34-B126-8CDC9C600124}"/>
          </ac:cxnSpMkLst>
        </pc:cxnChg>
      </pc:sldChg>
      <pc:sldChg chg="addSp delSp modSp new mod">
        <pc:chgData name="Jason Y" userId="79bae93be9a3670b" providerId="LiveId" clId="{BB144E2B-31A3-4FE9-AD00-5A4252D7ED02}" dt="2021-11-19T07:12:56.379" v="5478" actId="21"/>
        <pc:sldMkLst>
          <pc:docMk/>
          <pc:sldMk cId="3409479415" sldId="451"/>
        </pc:sldMkLst>
        <pc:spChg chg="del">
          <ac:chgData name="Jason Y" userId="79bae93be9a3670b" providerId="LiveId" clId="{BB144E2B-31A3-4FE9-AD00-5A4252D7ED02}" dt="2021-11-09T11:09:33.670" v="4370" actId="478"/>
          <ac:spMkLst>
            <pc:docMk/>
            <pc:sldMk cId="3409479415" sldId="451"/>
            <ac:spMk id="2" creationId="{28ABA2EB-7603-49F9-BCF7-F4E073E3CBC2}"/>
          </ac:spMkLst>
        </pc:spChg>
        <pc:spChg chg="add mod">
          <ac:chgData name="Jason Y" userId="79bae93be9a3670b" providerId="LiveId" clId="{BB144E2B-31A3-4FE9-AD00-5A4252D7ED02}" dt="2021-11-10T13:37:54.377" v="4855" actId="1076"/>
          <ac:spMkLst>
            <pc:docMk/>
            <pc:sldMk cId="3409479415" sldId="451"/>
            <ac:spMk id="3" creationId="{BED126FD-58CC-45DD-9D0A-C4C4080C6DE8}"/>
          </ac:spMkLst>
        </pc:spChg>
        <pc:spChg chg="del mod">
          <ac:chgData name="Jason Y" userId="79bae93be9a3670b" providerId="LiveId" clId="{BB144E2B-31A3-4FE9-AD00-5A4252D7ED02}" dt="2021-11-10T13:33:50.422" v="4754" actId="478"/>
          <ac:spMkLst>
            <pc:docMk/>
            <pc:sldMk cId="3409479415" sldId="451"/>
            <ac:spMk id="11" creationId="{97601AD5-AEDC-48BF-90B0-B01FB511576D}"/>
          </ac:spMkLst>
        </pc:spChg>
        <pc:spChg chg="del mod">
          <ac:chgData name="Jason Y" userId="79bae93be9a3670b" providerId="LiveId" clId="{BB144E2B-31A3-4FE9-AD00-5A4252D7ED02}" dt="2021-11-10T13:33:52.703" v="4755" actId="478"/>
          <ac:spMkLst>
            <pc:docMk/>
            <pc:sldMk cId="3409479415" sldId="451"/>
            <ac:spMk id="12" creationId="{D216EEC7-87D9-42F1-AB7F-B869BB09B716}"/>
          </ac:spMkLst>
        </pc:spChg>
        <pc:spChg chg="del mod topLvl">
          <ac:chgData name="Jason Y" userId="79bae93be9a3670b" providerId="LiveId" clId="{BB144E2B-31A3-4FE9-AD00-5A4252D7ED02}" dt="2021-11-10T13:34:43.192" v="4765" actId="478"/>
          <ac:spMkLst>
            <pc:docMk/>
            <pc:sldMk cId="3409479415" sldId="451"/>
            <ac:spMk id="14" creationId="{9FB6C0DD-3114-4B9C-B935-B7999A4E9F45}"/>
          </ac:spMkLst>
        </pc:spChg>
        <pc:spChg chg="del mod topLvl">
          <ac:chgData name="Jason Y" userId="79bae93be9a3670b" providerId="LiveId" clId="{BB144E2B-31A3-4FE9-AD00-5A4252D7ED02}" dt="2021-11-10T13:34:41.719" v="4764" actId="478"/>
          <ac:spMkLst>
            <pc:docMk/>
            <pc:sldMk cId="3409479415" sldId="451"/>
            <ac:spMk id="15" creationId="{1689ACD7-2228-456A-9457-0AD921730E3F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" creationId="{F2AE11C7-B8D4-47EF-B222-05DAA3AA88E5}"/>
          </ac:spMkLst>
        </pc:spChg>
        <pc:spChg chg="del mod">
          <ac:chgData name="Jason Y" userId="79bae93be9a3670b" providerId="LiveId" clId="{BB144E2B-31A3-4FE9-AD00-5A4252D7ED02}" dt="2021-11-19T06:43:56.215" v="5085" actId="478"/>
          <ac:spMkLst>
            <pc:docMk/>
            <pc:sldMk cId="3409479415" sldId="451"/>
            <ac:spMk id="18" creationId="{FFE32104-29AD-4944-9B82-7206ED51BC55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" creationId="{7A0553CF-5189-4159-B00A-6D997C07329E}"/>
          </ac:spMkLst>
        </pc:spChg>
        <pc:spChg chg="del mod">
          <ac:chgData name="Jason Y" userId="79bae93be9a3670b" providerId="LiveId" clId="{BB144E2B-31A3-4FE9-AD00-5A4252D7ED02}" dt="2021-11-19T06:43:59.700" v="5086" actId="478"/>
          <ac:spMkLst>
            <pc:docMk/>
            <pc:sldMk cId="3409479415" sldId="451"/>
            <ac:spMk id="19" creationId="{B22BA918-D1FA-4A97-8CED-64030CDC56A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" creationId="{BFF8E96C-5E21-4DB7-BADE-8D6068C626F0}"/>
          </ac:spMkLst>
        </pc:spChg>
        <pc:spChg chg="del mod topLvl">
          <ac:chgData name="Jason Y" userId="79bae93be9a3670b" providerId="LiveId" clId="{BB144E2B-31A3-4FE9-AD00-5A4252D7ED02}" dt="2021-11-19T06:45:26.584" v="5114" actId="478"/>
          <ac:spMkLst>
            <pc:docMk/>
            <pc:sldMk cId="3409479415" sldId="451"/>
            <ac:spMk id="20" creationId="{D48C231B-0777-422C-95E0-E368BD4C07D2}"/>
          </ac:spMkLst>
        </pc:spChg>
        <pc:spChg chg="del mod topLvl">
          <ac:chgData name="Jason Y" userId="79bae93be9a3670b" providerId="LiveId" clId="{BB144E2B-31A3-4FE9-AD00-5A4252D7ED02}" dt="2021-11-19T06:45:27.864" v="5115" actId="478"/>
          <ac:spMkLst>
            <pc:docMk/>
            <pc:sldMk cId="3409479415" sldId="451"/>
            <ac:spMk id="21" creationId="{1ACD808A-69B8-47A3-BD4D-E54F24C50956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" creationId="{90B6473E-E710-4960-9CAF-7F162B4AAAEE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" creationId="{55B816F7-5E5C-41B9-A576-2BC96FE89B94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" creationId="{458149E0-394A-4BC5-A637-998FC4CFF187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" creationId="{1C38D5C5-1AA1-4D7E-A5B1-FB8E7299D9BC}"/>
          </ac:spMkLst>
        </pc:spChg>
        <pc:spChg chg="add mod">
          <ac:chgData name="Jason Y" userId="79bae93be9a3670b" providerId="LiveId" clId="{BB144E2B-31A3-4FE9-AD00-5A4252D7ED02}" dt="2021-11-19T07:08:24.416" v="5364"/>
          <ac:spMkLst>
            <pc:docMk/>
            <pc:sldMk cId="3409479415" sldId="451"/>
            <ac:spMk id="24" creationId="{FA5B05DD-E930-4BB1-884B-CEC234628C6F}"/>
          </ac:spMkLst>
        </pc:spChg>
        <pc:spChg chg="add mod">
          <ac:chgData name="Jason Y" userId="79bae93be9a3670b" providerId="LiveId" clId="{BB144E2B-31A3-4FE9-AD00-5A4252D7ED02}" dt="2021-11-19T07:12:32.240" v="5475" actId="20577"/>
          <ac:spMkLst>
            <pc:docMk/>
            <pc:sldMk cId="3409479415" sldId="451"/>
            <ac:spMk id="25" creationId="{3B286325-8950-459C-8F7A-A09BC17B3FF4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" creationId="{9922E92E-08AD-4353-88E4-051F0670E6E2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" creationId="{3EA64CDB-E8F3-466F-BC00-42DC3F3B9658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" creationId="{0A34E35B-E2B9-4BCB-8621-08C1153F22B4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" creationId="{6B9C8283-2690-4C36-9CBB-E42C17993D42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" creationId="{6487B6E9-6211-408A-8E03-E88E28B0C1F6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" creationId="{C1DBEBC4-0269-4CD1-8B6A-48798374D9AA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" creationId="{106F0636-9451-419E-AF37-DF79DAE40306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" creationId="{96049125-75F1-407D-BEB7-BCAF419D582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" creationId="{E381437F-E003-4C1F-8DD9-10D0E56F7A53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" creationId="{2E5ED8F5-F63F-4B40-81A0-CA664CD29C27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" creationId="{A3D21923-6966-42BD-B144-F2FA28822677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" creationId="{1C3D9825-32C1-4BB2-9DCD-6D25D53A8CCA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" creationId="{2F0EED18-6E27-4C54-AC22-8B366237BBBD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" creationId="{93F49EA0-EECD-494E-B42D-F05E68E49EE8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" creationId="{FAC6B9E2-688C-45EB-9C21-B2FC58F6D7B0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" creationId="{6147C9B5-519A-405F-8E91-B28DCA1F8DF3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" creationId="{1E4ABFC5-FF1A-4461-93C9-C5764A2B37DC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" creationId="{CFBCE0F4-E72C-49AC-A3E1-31229F4D39E4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" creationId="{739DADA4-9F7B-4BED-AD1A-C408DF1597AC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" creationId="{1E9F2577-2CB2-4B72-BE19-0FD5ECF156CE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" creationId="{95511255-B376-4DD0-9FAA-83F4D27E56CF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" creationId="{A56BC01D-E979-4039-96A8-799B73D937E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" creationId="{EE9CB038-E8D5-4386-B9E8-DD20ECB5B906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" creationId="{147E1320-8CD9-4B53-895A-75BD720CB3A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9" creationId="{247F9D48-8659-400B-975F-97CB742F719A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0" creationId="{31794D6B-662D-41CB-9D71-731597126472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1" creationId="{C41633CD-811A-4AAF-BBC1-E47B36A6E7A8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2" creationId="{7DE8E5B4-7141-4B5A-919E-1C40F9972C64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3" creationId="{AFE946EF-A9EA-4E5D-A82B-9E13C457787F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4" creationId="{798D7652-7049-4AF4-ABF1-6EF78B01FEB2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5" creationId="{ADC1EBBF-2F46-49BC-973A-580D0D47078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6" creationId="{A5162376-EC1B-4660-A12B-0B1A8AB88DC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7" creationId="{3A9A265A-76A7-4FA2-ACB7-85471725BEB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8" creationId="{7D52437D-2B9F-42C9-AF9A-508144824592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59" creationId="{9E3B0F6A-1355-4E32-BA4A-B3FC18BC2F5D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0" creationId="{2DBC89C9-C5BB-4D2A-ACB6-10F808D3E416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1" creationId="{51671FEB-573A-44A2-9B6B-5612CB59FF4D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2" creationId="{6B616D1D-02F4-4A76-894C-3DDF908D5514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3" creationId="{9C46C261-78CE-4648-A10F-61281C198446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4" creationId="{9F7FE6A9-CD77-4043-89DF-8891C291EB3F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5" creationId="{1556032B-289E-4BD2-82CF-748EC8264D36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6" creationId="{5E6F9BE6-9FBE-418D-89CC-579393BFD4C3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7" creationId="{711172F4-DDE0-41FF-895D-4721BEC38F61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8" creationId="{3FE4207C-AD20-41F0-A33F-EF4DD857633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69" creationId="{7E83D57F-1243-40A3-BD98-0062FB7A8AB3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0" creationId="{B2B17374-AD62-4B77-A5E7-50EB027A60A0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1" creationId="{B87FF53D-6FD3-41B7-800C-F41B12D6B77A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2" creationId="{A34E90C8-6662-4F0A-8283-C10AAF580F71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3" creationId="{252E37BB-A3D1-4A6B-AF30-E7C7DFB17595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4" creationId="{9EFEDBC4-51F2-481C-9471-AF1AF7EC8B88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5" creationId="{F45CD013-F121-4ABE-8BD1-5FB58C992CCF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6" creationId="{B21977A2-6894-4D3A-BEC8-7EE291DE89BF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7" creationId="{F3E61A3C-11E0-46EC-941B-ADF28B71374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8" creationId="{53BCA66E-B38F-4E49-A3DE-65581E4B87CF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79" creationId="{4F54B182-BDD6-4D2D-83D8-648F39E90980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0" creationId="{90771007-277D-4E3C-8C91-72DD9ADF9709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1" creationId="{6447105D-54DE-40FA-A266-127F00AB49FF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2" creationId="{B555E59B-D633-4E8D-8750-3DB1A3204D5D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3" creationId="{6E6FC7FF-7A77-48E9-B514-6E4270B6B5A2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4" creationId="{81B0765A-388E-417A-ADE5-781A2F8E97FA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5" creationId="{DF5B957E-6004-4B58-85BB-883A0BDB9F11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6" creationId="{9A5E5882-B390-4D19-B818-DD60BE010EC4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7" creationId="{F2360872-40BE-460A-A458-D2CDFD95BEF2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8" creationId="{09CE76AF-23A4-42E8-A2D4-736C3C442261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89" creationId="{03B78736-92B9-4F57-A184-4717E64C40F0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0" creationId="{ED85C0A9-E7CB-4E85-88DE-1014C730DF0C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1" creationId="{CC126678-38F6-480D-A798-0A4D46FB5262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2" creationId="{6D5F85F9-9FDF-48D4-A54C-EE16D8BBCB4D}"/>
          </ac:spMkLst>
        </pc:spChg>
        <pc:spChg chg="mod topLvl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3" creationId="{80F3EF1B-E4BC-46C9-9581-92D4EEE3FC7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4" creationId="{7AD02D90-31BA-49C5-AE83-BBC65F8A77E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5" creationId="{62CC04D5-9B9A-4A5E-8470-785AC2B5595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6" creationId="{3C47223B-FC7C-404D-890D-F6FB0639081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7" creationId="{1DDDF438-601F-44D9-A3B0-9E83F471712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8" creationId="{AA8EC217-D90B-4BA9-A05E-B4F50FA7961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99" creationId="{3B45D496-83B7-4CD0-8135-ED1544FB009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0" creationId="{6ACE67A5-8F42-425B-9068-8BA2ABBEF16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1" creationId="{2449E395-68C2-42F3-BD2D-12D5D32C2CD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2" creationId="{AA14A62E-7A3E-459E-B3E0-ADD1BC23716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3" creationId="{C8525F52-A5CF-4C94-B600-D14CA402CE3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4" creationId="{2CE25E65-9E30-461A-A276-F79591FBEFE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5" creationId="{32366536-B0F8-46F4-ADEF-BC6B5B22B93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6" creationId="{82DC99AC-13A5-4B08-998A-856948F5D0F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7" creationId="{186CB51E-490B-409F-A071-60BCC6A68E6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8" creationId="{056DD697-BE1A-413B-91E0-D542C8B3A2B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09" creationId="{A8E68AFD-2FEF-4CA5-B99D-B9AD3181D6E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0" creationId="{417901DB-20E2-4EF0-91B4-D7112D80241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1" creationId="{F9523E69-B3E5-4D78-95E6-E845D5E8ABD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2" creationId="{3F4D0547-5D06-4CB9-A594-BCB33C3218A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3" creationId="{01F111C3-4494-41A4-B4D4-9D60999AFEB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4" creationId="{13E119B2-4944-4A57-B76D-97206879437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5" creationId="{F4D78A86-8E0C-406B-ABAB-434871071E2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6" creationId="{EA57893B-78DA-4512-98A4-EE5E52E7ED9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7" creationId="{AC0C4CF2-971A-4C12-9E3E-951A75666EC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8" creationId="{F19D4CF6-B375-45E0-A073-71D751C06CD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19" creationId="{9A27FAEA-B93F-42FB-BD37-CD7FDAF1727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0" creationId="{CFF6EB39-D6D1-41D5-82DD-02A1F6BBAEB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1" creationId="{C2F76A70-E598-488E-B85C-D3F330F27C1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2" creationId="{771EF565-CB3D-4148-A27E-73C4786F4C7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3" creationId="{4DBE823E-5EC5-4DE1-8396-3109E2CE21B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4" creationId="{BB602DF1-EB56-42FE-9A9E-4DA89BAFB56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5" creationId="{3F6786E0-3A6B-4E44-8B3B-9E4234BD57B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6" creationId="{CD3C7EB9-A2AD-41A2-82CD-EB5A6B48349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7" creationId="{9424C242-C501-48DD-9F8A-56FB2CA1A47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8" creationId="{0B7EC796-CB2D-434C-B2AF-3FFE768028D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29" creationId="{2AA091E2-60DA-44C2-8D13-1D38D6D9AD1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0" creationId="{F0872A63-D7D6-4B3E-B92F-2DC07C017EC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1" creationId="{114B92EF-C612-4BFF-9442-274B012BAA6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2" creationId="{0EF8C0BB-3A50-4472-8214-A99FF1D4D55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3" creationId="{1381B77A-C6C1-4C5C-BFFF-389DE364DC3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4" creationId="{07DA3A8C-33DE-44A2-809E-8A45F33A85B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5" creationId="{4B1327EC-104C-42A0-A497-43081F51AFB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6" creationId="{378C6CFC-26F4-4C1B-AE88-BA660533E15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7" creationId="{CCCA8E7E-F4C0-483B-8201-72286154E55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8" creationId="{030E49DB-B4FB-496C-90E1-DD9C379EA15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39" creationId="{72B2B9A8-0E95-4C36-AF54-7905E676E9F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0" creationId="{3E52A6B1-FA9E-4AFD-9D7A-D18D4C42A54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1" creationId="{0048FE56-F81D-4F2D-BF50-2C0AF18E3F8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2" creationId="{26CB0AAD-B4B5-4592-B191-1684DC1E7EC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3" creationId="{0D25E65B-95BA-4263-97F5-CE57B7DFAC3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4" creationId="{44E07E70-FE29-4C95-97C8-62D09113BA4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5" creationId="{92D8C134-8306-4341-9715-103D6323D71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6" creationId="{83104464-A258-4928-9C3E-F4495938863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7" creationId="{C8290DDC-DA2D-42D4-8F27-82DCB597A58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8" creationId="{8644224C-2D86-4EF4-923A-E0C9FE8284A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49" creationId="{37D392C7-1969-49EC-BB4F-61BF090D05D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0" creationId="{76C6C239-D9D5-4EF1-AE52-7C8C7AFF0C0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1" creationId="{B4E0B122-74A9-432D-9F88-27E1A6BA83C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2" creationId="{CBEE01C8-059B-4F11-9691-3615696D1B2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3" creationId="{C1C7CFB3-9C05-4B5F-A8CB-06499855306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4" creationId="{94DD293E-59F1-4F5C-B005-6B4797A176A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5" creationId="{669F6026-B853-4A94-9DDE-8928E9290C5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6" creationId="{61821152-4021-411E-8D5F-54E90B44599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7" creationId="{6096B9FF-608A-4336-8DB3-412C42277D0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8" creationId="{9E9BB53E-C69A-4230-A8C5-5D68EF98DAD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59" creationId="{465D7BF4-CBE4-426D-94DC-62AE0653D3D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0" creationId="{EC4E8381-D760-4660-A146-3BA1918C264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1" creationId="{99D6427A-8382-407E-8708-FD0C975B2B6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2" creationId="{63046322-6028-4CDA-9068-4D13BE3D60D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3" creationId="{8AE987C5-AAFC-4BB3-8DD3-299AFA20941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4" creationId="{023BEC63-EAC3-4DE7-B355-E4C0C51A133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5" creationId="{FEE7E354-F437-404F-AE4F-D89AC52BA10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6" creationId="{705355E6-913A-4159-B411-54EB6E9C123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7" creationId="{30AEA9F2-9623-4E06-AA2A-D1A605F22B9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8" creationId="{41FB95EF-6FE8-4446-A484-6A248B33137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69" creationId="{F5414C28-0CFB-4D3C-B916-A467A3A13A9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0" creationId="{5E162BAF-C64A-495D-8D7C-670A4395EC5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1" creationId="{F060FF46-C679-40C3-9AF1-5E2C761FADD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2" creationId="{E7618514-A728-4A9F-8058-99C0ACD8200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3" creationId="{26020C8F-4A9D-4154-BEE6-48665B3476E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4" creationId="{33E99629-9F14-4DA4-A009-4B2C334BFAC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5" creationId="{830ACD84-079C-49FF-A364-9FCC80709DA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6" creationId="{91C822CC-3DC5-451B-8978-B5A6BB0CBF1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7" creationId="{F034DF04-5731-4384-A924-B79B61E0CCB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8" creationId="{04D8373C-6A18-4128-B64E-D61C013AB4B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79" creationId="{1A6F43F9-E8EA-4BCC-BA1E-93540563B57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0" creationId="{340AD01B-C49D-4CFD-97D4-1F837D0076A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1" creationId="{B357897D-4EB6-4D63-835F-E1A6D79B477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2" creationId="{3B84F7D3-47F2-40CE-AE0D-DB6EB5BD189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3" creationId="{84526865-7D6D-4761-A65A-8FFD9B73BF9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4" creationId="{84808A0E-A956-43F6-A713-2026EC6041A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5" creationId="{0DF491B7-C4D3-415B-B753-451D7275B2B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6" creationId="{1D360F7E-BDF1-4633-93ED-2499981C323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7" creationId="{B4DAB844-B27D-4AFE-A96C-21935A456CC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8" creationId="{9DCB538A-97A7-45CC-8F74-AE5E7067B34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89" creationId="{573D3B01-531A-48C2-8DFA-66A042404F2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0" creationId="{3CD0DAA3-531F-417C-96F6-A61161FB6CB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1" creationId="{CE03EC63-FEDF-4D4D-B8D5-D55DAFA2D52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2" creationId="{06D05670-E4E6-4D6D-861A-07F35A9077B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3" creationId="{06FED087-4C55-465A-86EB-E46A2A1926F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4" creationId="{312E2B3C-9BE5-4491-956B-F00694B5B1A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5" creationId="{459C1581-3A43-49C4-BA7C-9BF90EE99E0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6" creationId="{0CE86941-6778-4F1D-BE57-91E02CBB997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7" creationId="{6FAD6AAF-69CA-4D6F-9313-4EC44F2B664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8" creationId="{47AD63A5-63DE-4A32-86FD-F26DA802B4C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199" creationId="{54BD1053-9869-495E-87E7-DF72771046F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0" creationId="{E7C0A0D1-F0E9-4E71-AF36-A09E2B88920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1" creationId="{14DDF1C9-E950-46D4-BEBD-4E5107AB3C2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2" creationId="{24A0239F-91C5-4504-A5F6-9413E9CBBBD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3" creationId="{C5CFE66F-381B-4C48-BA4B-D3FF0B7B1AA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4" creationId="{935CC119-61DF-4E64-B97A-5F6208F2007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5" creationId="{E69AA363-20D4-4F4A-A4DB-B4BB0172EF4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6" creationId="{F0949DC7-50C8-4B93-B068-59D2FCF089F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7" creationId="{4AC81E22-1543-474C-808C-CE6DE646EAA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8" creationId="{A4C995B1-ED9D-4602-8499-C8C2C06B661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09" creationId="{EFA1B85B-CDFD-4894-A94F-2C3D182586D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0" creationId="{6ECED431-C455-4124-8C28-91648E66484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1" creationId="{339F000F-321C-4B4A-A24F-53A2FDA0FE8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2" creationId="{7212F372-2488-4E2C-A977-E2837E046B6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3" creationId="{5514117D-DB82-4C90-B467-8A3A95BA32A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4" creationId="{76DFE75F-4320-496F-A747-A14EF0B3EC5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5" creationId="{0E7C5346-488B-4383-B788-92A9E0B6B65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6" creationId="{A91C6429-8A10-43F5-ACD2-03FB291D29B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7" creationId="{DE56D54B-B2FE-4BC6-9D0E-F399DB03689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8" creationId="{A1CCFB65-5D78-47E3-B716-9CF2785168B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19" creationId="{126A7E92-C1B6-4248-ADC4-C1514B33E99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0" creationId="{C46708D0-9007-478A-8335-6E71F8419F5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1" creationId="{20E2FEA7-F6B9-441C-9C6B-BDC9EF87FA6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2" creationId="{8D51DF26-2DE0-4B43-8381-CF582F194B1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3" creationId="{0312BC22-BA76-499F-B8CC-A3A20680BAF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4" creationId="{BB2A0CF7-A5D4-4EDF-877A-89775E10A42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5" creationId="{6DBEB598-6194-45B5-814F-53CB7355C9C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6" creationId="{4AE3E57C-5577-444C-9C79-A8C46632104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7" creationId="{F22DFDF4-4AA6-452A-9BD3-E13DD8A7815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8" creationId="{959A9F6C-546E-45AF-93F3-15883B03A39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29" creationId="{594A63E1-1472-4C7C-A3A7-1152753B998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0" creationId="{50E2B8C9-CC4A-4D77-974F-682483B2853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1" creationId="{5BF87124-CC70-4F8D-BEE4-607ACE7D943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2" creationId="{C84C305A-FAC8-4566-B9DD-A2173CF3404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3" creationId="{355301D3-E4ED-47E3-9AE4-DED951BFBCF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4" creationId="{F844D9A5-70BB-4E82-8093-5B69BDFA3F5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5" creationId="{EEBA8703-FD43-4AEE-AFCD-C312F8E87EF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6" creationId="{6998C13C-1957-4763-84CC-A63CE0DEF4E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7" creationId="{1C33C6B8-B183-4FCC-BAF8-20DDC08D162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8" creationId="{6B31BA45-A9E4-4546-A426-08B62DAD298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39" creationId="{58072F15-9042-4673-A485-47F666249BB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0" creationId="{BF1E783D-6AA9-4EF1-A179-F937808965C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1" creationId="{DAD7CD7D-B135-469B-BE67-DAF6C584FA9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2" creationId="{34D30B71-DF58-4A3A-A777-ADBEAE36271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3" creationId="{9D9F2BDE-6011-485D-817F-1ED9CC1453A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4" creationId="{CE996CF9-B470-445F-9414-12256156952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5" creationId="{0B4CB8D1-81E7-46CE-A3E5-C5D4D6AEEEA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6" creationId="{8812997A-0D91-4036-B017-60A17E5D47D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7" creationId="{8ACB62B8-71BF-4C70-8EA5-C60037B53DE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8" creationId="{12AE510E-0039-47F1-8FC5-8832370713F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49" creationId="{FF44F5A9-0A42-42BE-A2CD-3A7CA811BB4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0" creationId="{969C9DB6-2499-41C9-BEF9-9D9EFE81A35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1" creationId="{1DB9AB24-D416-46E9-8201-6707694D903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2" creationId="{AE820E77-C392-4972-8019-C8558193EDC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3" creationId="{0A0DE954-1646-43F3-81B1-3A22BB48961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4" creationId="{1A1A1653-4A05-40E3-BCEE-2C840CA755C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5" creationId="{F0B40059-3068-4243-BA28-9ED71E50801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6" creationId="{18535052-BCDE-49D4-9697-906B82BB41E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7" creationId="{FF0228AC-4D42-477F-A782-60635292901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8" creationId="{DAEE40F9-2331-40D5-B84F-FF9F4CD5988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59" creationId="{B895A5AD-10E1-4FF9-9026-2DA64F1C735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0" creationId="{488AE030-DBE8-48BA-98BE-75BECB9091A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1" creationId="{335D2E87-F1CF-4DB1-BF70-97DFBA0AD18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2" creationId="{A7A10916-0E9C-4693-8AD2-4E592504B80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3" creationId="{B15B9CE1-4F58-4A00-B252-5B5E065A9EB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4" creationId="{3850612A-6A05-4EC7-86B5-CC56F4D28D3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5" creationId="{4261222B-325F-49C2-9B8E-1F7A7B7B746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6" creationId="{F9659CA4-871F-4327-A2DB-63D109CDC29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7" creationId="{CE5F9D1D-3618-4F4C-A545-726105E1517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8" creationId="{4993341B-D153-4195-B795-A79EAEC27C1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69" creationId="{57DED8DB-B758-460A-939A-B0C71E76D61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0" creationId="{6265EC91-A393-449D-B508-BC7BCAEF7D4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1" creationId="{FB30BB14-E0F9-4C21-8C74-760E0868FB5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2" creationId="{4F17D5F4-16DF-4FAC-843A-42002E81A9F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3" creationId="{57AB290B-DFE6-4C01-9A11-0BCDAF559A3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4" creationId="{0888C3C4-D373-4187-AA80-A4316A7977E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5" creationId="{DFB5FC66-9D76-4999-B181-1043797118D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6" creationId="{9B6B2B5C-B25A-41EA-99B7-B22B7EF1E44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7" creationId="{7D232690-840F-4C04-B315-3D8047A2415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8" creationId="{C6B7A3DB-50BE-49B6-BE8F-D45D2A42D73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79" creationId="{4A7C9FD4-66A7-4B3F-9F00-9EDB2DE5FE2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0" creationId="{5741C4CA-A647-46F5-AD70-A4741CB345C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1" creationId="{3531607F-EA3B-4D8E-9A9D-D4DD2F37C10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2" creationId="{13E58639-5A9A-48E4-8E4B-A3D44FC664D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3" creationId="{EBA163A9-6F43-43CD-B893-66483103535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4" creationId="{C187AD92-0303-43A1-B253-872384EF5AC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5" creationId="{02B724E1-9E87-4B91-B968-04E2AB5ADAA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6" creationId="{A200D20E-43C2-42FB-97A2-E87CFA07745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7" creationId="{9B469E06-BA3A-4BC2-A641-35F39D6CBAA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8" creationId="{F6C09D05-D3CF-45A9-9867-3644E06EA14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89" creationId="{6A5E329F-8E7D-4419-AA99-8CC0FA01EC2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0" creationId="{AEE4B87B-13AE-496C-8305-310C0BF3141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1" creationId="{D381070E-8F4C-4134-B64D-9762AF2D5E3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2" creationId="{FF590D25-A23E-4994-8BC9-BCECCB54CFC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3" creationId="{5C83F37B-60E5-4B27-B7CC-CAF6623AA1F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4" creationId="{25DB258D-7D8B-4CFF-AFBD-15DEE21551F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5" creationId="{111B6509-A064-4671-97C2-C4025DB73D4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6" creationId="{A61FFAAA-F54C-4355-8084-B9129F08A5D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7" creationId="{C0D58E50-EB0D-426A-8087-70B97FC7683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8" creationId="{E559D03D-5664-4D6A-B43B-191EC469A62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299" creationId="{BCBCAA5B-4256-45D9-AFC5-063F3C4F8FE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0" creationId="{81F48164-351E-4BBB-BB89-6D26FAD9CE9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1" creationId="{68600DF9-838E-47D1-89DA-36B7846504C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2" creationId="{FFF6B7BD-3E1D-4D9E-979F-45442E33FFF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3" creationId="{DEDB6E22-AE34-4257-A6C0-7643F6B411F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4" creationId="{5B52EF5C-F72D-432B-8409-143C9E95A99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5" creationId="{C0EBEE44-F998-4D64-AEAB-13D0F55DD71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6" creationId="{9956C5B2-EA40-4509-A3A1-A06751D87C9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7" creationId="{7ADAB5C1-D34F-4A8A-AE22-9203B91F02E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8" creationId="{3CF4BA73-41FA-4563-B3C4-F9987ABBDEE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09" creationId="{DB2F6982-7441-48E9-A6F6-2671639E7A2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0" creationId="{74674EFB-1961-49F5-9BCA-3EA9FD0674F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1" creationId="{FD384E88-8658-44E6-9231-F8C46A47770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2" creationId="{19B5CBCC-E123-4733-BC88-61965E37A5E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3" creationId="{67016242-7925-495A-93FC-A20EAC0B786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4" creationId="{93FC5C99-BBFB-4EF4-9B24-A09D89FE113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5" creationId="{ECDFAE68-BD5B-44C7-B0C5-5EBFFACD168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6" creationId="{D21E6E1D-7436-4EEB-A780-3EE99751E29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7" creationId="{35400592-2650-4592-8152-29414451AB0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8" creationId="{8B28B73F-CA0B-478E-A8F5-3D28FCDEC5E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19" creationId="{974EB872-4ADE-4341-BC72-97612357592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0" creationId="{836996D0-05CC-4DCF-B90D-0683692692D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1" creationId="{91A01B0A-B692-4F44-9FF0-0850E57BC70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2" creationId="{550559B0-C084-4BB8-B2C4-DCD80E707D1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3" creationId="{F197CAA2-73C1-4927-80B1-46BEA888968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4" creationId="{6A039FD8-B386-4979-9182-3BB45B8EB60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5" creationId="{4DFCCAA5-A455-472E-882B-D823270826A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6" creationId="{B825E379-8AEE-4679-9847-90A2DE5D774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7" creationId="{011E7CB8-B2DE-416F-8F08-B1C54B51A70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8" creationId="{5030B265-5F9E-4750-A819-9CBB51F4414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29" creationId="{0328197B-622E-438F-BDD3-847D2F3B0C1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0" creationId="{D2EC7777-AF1A-4823-A7F5-5C3DE4960F2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1" creationId="{436E5CFA-1CC9-4136-B121-232489F5E3A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2" creationId="{4184337B-86C4-4EBA-8FED-D7EE7562817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3" creationId="{4C6537BA-7957-44A0-9F40-AD280334134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4" creationId="{D07FDE4C-1B47-403A-8F95-22F9B123A77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5" creationId="{55D21299-7FC6-4F88-959B-E918053BBD1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6" creationId="{93BDEB5E-B74B-44F7-ADD9-801F6D854ED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7" creationId="{07D0D044-83A4-4395-A40F-D4899673119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8" creationId="{0438EC25-A1F3-41B4-AB03-12FAFE2F096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39" creationId="{4922405A-9858-48D9-91BB-07E325571F9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0" creationId="{AC0BEB26-FF8E-43A3-9B06-FABCCFE7F6C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1" creationId="{C376121A-DC28-4517-89B3-85262D0FC66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2" creationId="{599E309B-18C3-4C00-B3DA-BAAB966E48E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3" creationId="{A02102D4-1F6C-4E06-B81D-E3EDF436829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4" creationId="{097733DE-04C4-41AD-A6CB-0E7E2CAA108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5" creationId="{ADB2E168-BB5A-4567-A89C-903E74AE30D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6" creationId="{AC4A517A-E3FB-438E-88B3-F631C7A6A1A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7" creationId="{C944C1D7-F7D5-4244-9E8D-FB934C2F5A5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8" creationId="{A6A9EAA9-A251-49D4-B43C-5693E1F04C7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49" creationId="{228D7B66-300A-4139-BE54-EC82874F060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0" creationId="{DD77BDBF-5933-4AB3-B0A8-9D1CF5CE198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1" creationId="{F118C5DE-C443-4E14-A702-446CF7D5A45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2" creationId="{76393F51-A548-4A95-AA39-7511F6FB7F6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3" creationId="{94226821-0851-445C-8F4E-ED844157D53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4" creationId="{FC1DFC83-4190-4B93-B477-E54364DC606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5" creationId="{F1B24F94-CF17-4A78-9F6D-BD12C974BD0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6" creationId="{50D14252-45AE-478E-B7BA-9D085BF792A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7" creationId="{D19EF0BF-C147-4FB4-AA0D-E7441031949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8" creationId="{67307ADE-9D98-4C6E-9B79-17BA7220585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59" creationId="{760D9639-C38A-4C52-94D6-B645ABDA826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0" creationId="{8EFD2C07-EB69-411C-A112-43EF8D2B5B9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1" creationId="{428BFF4C-D946-4FD7-A8F0-8480A0B001D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2" creationId="{ECC4F944-C94A-45C1-99BC-CAFDD79BB99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3" creationId="{A5276773-657D-4CFC-92AF-12E5C652592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4" creationId="{0E4BE6B8-8AA0-4B73-8DED-1A71956C553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5" creationId="{0761CF22-58A8-4222-9679-BB3C1847517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6" creationId="{88E63F4A-9D6B-44DC-80F6-05121878D04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7" creationId="{242CDF0C-F54F-45B5-BF7E-615A9E2D163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8" creationId="{F3B58BC5-0C42-4762-9ACD-C6C4B8F5C94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69" creationId="{6D2AD467-CDA3-497A-9FF7-4E94BF4FCE1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0" creationId="{9FB9F39F-7126-4BAE-8B19-5931DA07339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1" creationId="{8D756910-2DAF-450E-BCFB-7E840A64C79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2" creationId="{88A78CE2-1B58-4CF5-90A0-4317349D057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3" creationId="{ED382638-E2F1-4415-9765-C69E16518CF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4" creationId="{6A644335-7ECD-47AE-BA9B-2B3EC760F03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5" creationId="{F0130B2C-2D47-4795-A61A-4E434FD3EAE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6" creationId="{4B1C13F7-8E6C-41B8-AD51-629D930C824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7" creationId="{1A30B378-91E2-421E-BF8C-010B8AA604A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8" creationId="{27F6AD42-215C-4B6B-B088-EA2765330DE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79" creationId="{3A44E11F-C140-421B-9672-04846DFF033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0" creationId="{5FE011E7-4810-4257-89B7-A440E6820F0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1" creationId="{E55E18F3-B050-4326-B10E-F937C752548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2" creationId="{ACA7F89A-918F-4B2A-8DE0-2E3F49F91B3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3" creationId="{A6057DAE-44F2-4773-B515-30B54F6B586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4" creationId="{629BAD79-39EF-439B-84DF-7DB193999F3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5" creationId="{AED9A320-4AE9-46AF-845B-228A2CC5523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6" creationId="{1004A4C1-FACA-404C-B251-BADDCCCBCC0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7" creationId="{E1728D8E-4FD4-40F8-AD6B-E3C957CBBC2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8" creationId="{3FBA2DCD-4428-425E-BC4A-B7DA075FFAF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89" creationId="{B2655E8B-7CE8-49BC-848E-BDFF2A5ADB6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0" creationId="{B809A48E-3166-4684-AF54-4F577C3E598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1" creationId="{C52D7057-EAD2-4CD2-884D-5260DA334F7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2" creationId="{B985501E-FAA6-4F6A-9FF9-877D29F97D5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3" creationId="{D8C1F752-036D-4D6B-8905-34627A40C01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4" creationId="{F16EED13-5A0D-4EEB-80B8-4450199949A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5" creationId="{B622368D-94CA-4FD6-8C2B-5D3A06A9E0E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6" creationId="{E88F2A6E-45DB-4840-9B56-8913E07841C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7" creationId="{A1578DAC-742D-4559-9348-3E86ECE2B10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8" creationId="{E8F2BF33-7E0C-4478-995D-AF10C5E7BD6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399" creationId="{F04CFE03-96A1-4BC7-8BCD-3B50B760974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0" creationId="{F796971F-C07A-46A3-A7F4-AFC1F32A14A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1" creationId="{F0BB22C7-163D-492A-95CC-F838056C7D3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2" creationId="{37F22992-A753-4FAE-A402-9A894E6DDFD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3" creationId="{0262F36E-C0FA-4211-BDAB-58B6B5D7D81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4" creationId="{B78BC6C1-8CF0-42A5-BC88-B07E44C32A8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5" creationId="{FB8C5DAA-5B54-4562-8783-727524F44BB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6" creationId="{B9913BE9-981D-4B7D-9558-12A07008F52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7" creationId="{17C75FA1-A340-483D-B48E-6EA0906D20F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8" creationId="{BA650D79-36C6-4E44-B4B6-6180D9577A6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09" creationId="{475ECBF9-C07E-4A53-BF1C-24AC2B8A9F0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0" creationId="{7584FEE4-AF9D-48A3-9F0D-77CF47382FD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1" creationId="{EC472C14-E53D-4647-B5E8-DDB71F6306E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2" creationId="{F912921D-4790-4221-A879-A478972F647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3" creationId="{355372C9-5238-49F8-A1B9-74072833805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4" creationId="{7A5922C0-99D9-4E24-943F-4154B09A3B1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5" creationId="{25F032B8-A1B5-40E1-A701-536AD59C13B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6" creationId="{11DBD13B-40F3-4F5F-9EED-8263CD87AD5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7" creationId="{D046DDE6-DEF9-4A7D-8634-EF3FB439C57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8" creationId="{A827A1CF-9E09-4793-B3D5-95BFCFFDC3DC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19" creationId="{AF04D61F-D04E-4D93-A091-651C5FBEFED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0" creationId="{0E6CC9E0-E7DE-4984-A3E0-92D8CFBA5BD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1" creationId="{093B1DC6-CDDF-4340-A3BE-5B2D54F4ED9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2" creationId="{5B9FEA07-C34D-400B-A982-F7B81DB819D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3" creationId="{8973ECF9-8D1C-4D34-92E7-AD55F38889A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4" creationId="{1697E32A-72A2-46E7-B086-9847FA6DB1D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5" creationId="{AF4B0CF0-E8B6-4549-996C-86462D00ACB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6" creationId="{4EBF3D8C-BD17-448B-8BAF-DECC73B102C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7" creationId="{FB8A7118-1F7B-4166-BA4D-5D197607B61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8" creationId="{D532DFDC-2FFD-4A05-ABBD-5197916A8AB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29" creationId="{A2B00E89-B6C6-4F0F-A8F2-C59A5F028EB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0" creationId="{B81E462A-7849-4FF2-9AAB-695B6FB8CAC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1" creationId="{3E010A00-BE02-4E3A-8278-25A4E141769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2" creationId="{F28ECDC7-0AC1-463A-8BC5-9CB0D34EA7D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3" creationId="{34A7891C-7EEA-4E90-9330-50D7BA7EB72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4" creationId="{3CCBC3BF-4938-4289-BA74-874ECEBC216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5" creationId="{AB385A01-D07A-4955-B5A2-7CC377AF2A4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6" creationId="{FF01F89B-4010-47F7-9627-2E01E3D87D1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7" creationId="{6436B619-1D7B-4563-84AF-437EEB13ABB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8" creationId="{23D56A18-8346-472F-AAC3-A0AE1FB7439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39" creationId="{6AAB6B34-A653-4904-B79C-54A4E0EFA69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0" creationId="{0683B4A1-E684-465F-A3E5-AC15FE593C6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1" creationId="{0E8D2BBA-F7F1-4728-B4EF-7775999BBAD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2" creationId="{07818380-E3DE-479C-AFB1-0635E408D7D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3" creationId="{03785C4B-B122-426C-A416-CB1C29DE863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4" creationId="{14EFACDE-3B34-43E0-9B7B-DC22B5777B9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5" creationId="{4711C21E-52A0-48C0-970D-4305AC86CC6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6" creationId="{CE3747CB-FC94-4586-AA28-4C66027BC06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7" creationId="{FCE7ECB1-09E4-43C2-90C1-7E108CCF26E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8" creationId="{C884B2EC-2461-43AC-BCD0-8E9073C2692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49" creationId="{95833F29-22A6-43E0-9E5F-DC3F11298F0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0" creationId="{C09B563F-CCB8-432D-9804-447E00DAFA2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1" creationId="{47933CBC-37B5-499D-B52F-AA4D9F42961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2" creationId="{A16A5805-8E8A-45A1-B448-D7F1B11CBFF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3" creationId="{0A8E3B7A-3D78-43EB-82D2-E30D1052639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4" creationId="{6CDF6424-A73B-4C69-A084-C385233AE59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5" creationId="{51494012-0856-4CBC-83B9-8B7150C84FB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6" creationId="{EC00DADC-01E9-4EE3-AB22-896AE44DBD6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7" creationId="{8F7F6D60-B4DE-417E-81A5-6FF799465BA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8" creationId="{7A565FF2-0E26-449F-B9B2-2A30F8033B7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59" creationId="{5CD69FB2-770B-40E7-9084-82E4D58894DF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0" creationId="{DDD5BFB0-CF01-4E0D-836C-E08A0975B6F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1" creationId="{969B31BD-96AF-4876-A66E-4D8FC6CA49F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2" creationId="{F743BD0F-493F-42D3-826C-76DF3202ED5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3" creationId="{B5259882-0416-4B01-9F9B-C21D3EC43C8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4" creationId="{21DD6077-0521-46F6-AA68-5B32FF0E300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5" creationId="{78708A25-AA31-4C9E-BA37-D46DB17D18D7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6" creationId="{F35AE9CE-B926-4D20-9F0A-3F6A402FC38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7" creationId="{BE1F926E-2FE3-4690-9B8A-D0C93179DAA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8" creationId="{F33A51B6-40C3-43B2-8DFF-6C35D21DC76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69" creationId="{D58B736E-94CA-4EE4-8D35-66E484C7F5F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0" creationId="{F1DFB12D-1E6A-4479-92F8-E4D2668736B3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1" creationId="{1699243D-9996-428B-B02E-823D33321E2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2" creationId="{352F104C-A6FB-46FE-A841-66A5361CBBB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3" creationId="{B5D344B6-B736-468E-A9B9-5E84864A685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4" creationId="{B3F0DADA-5103-43BC-9066-AC3AF4E7AF9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5" creationId="{255986B3-8D9D-4C52-B401-48A7003CADA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6" creationId="{1341BFAE-9EA5-4E53-AB61-B2DABAE3683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7" creationId="{C5027A8B-8848-490F-98EA-2ACE86719C9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8" creationId="{19595EFF-936C-4779-9467-B93164BC8A0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79" creationId="{A9F33015-253A-44FB-8206-F0F5B9B9CE10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0" creationId="{BE5F3E7F-DA3A-4354-92CA-D987DAE7D71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1" creationId="{EE6DF9ED-4B72-44D3-BDDF-1C98FA6E67D9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2" creationId="{4C35DB80-1BBE-4B50-935C-F6DC472DB7B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3" creationId="{4CDE8ED4-E280-4CEF-94E0-1FDABB59B074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4" creationId="{4BDB678B-5006-4C77-983C-186672668CA5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5" creationId="{71B256A1-F7BA-4BCF-BCD5-21A3F39ABBBB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6" creationId="{CEAC2E3F-4387-460F-A6FE-888E709A7BAA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7" creationId="{D29EE8A8-AFC7-4AC6-A5D9-64A2BB1C8788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8" creationId="{FA70785E-1BBB-4B48-A468-4FEE2192AB76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89" creationId="{6B3C5C2B-D485-4090-A6B4-DEF2F0D95DDE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90" creationId="{B0F17BBA-BA31-4C4A-9358-F5B3FB3F5151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91" creationId="{0EDEBD0D-BB73-4172-BA23-DDFAE1AF04D2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92" creationId="{479D64A8-FBB2-4B43-8C32-5E6A2919D6AD}"/>
          </ac:spMkLst>
        </pc:spChg>
        <pc:spChg chg="mod">
          <ac:chgData name="Jason Y" userId="79bae93be9a3670b" providerId="LiveId" clId="{BB144E2B-31A3-4FE9-AD00-5A4252D7ED02}" dt="2021-11-10T13:34:55.446" v="4766" actId="1076"/>
          <ac:spMkLst>
            <pc:docMk/>
            <pc:sldMk cId="3409479415" sldId="451"/>
            <ac:spMk id="493" creationId="{6A66117F-273D-4F93-BC53-2D43BC52086A}"/>
          </ac:spMkLst>
        </pc:spChg>
        <pc:grpChg chg="mod">
          <ac:chgData name="Jason Y" userId="79bae93be9a3670b" providerId="LiveId" clId="{BB144E2B-31A3-4FE9-AD00-5A4252D7ED02}" dt="2021-11-10T13:33:59.265" v="4756" actId="338"/>
          <ac:grpSpMkLst>
            <pc:docMk/>
            <pc:sldMk cId="3409479415" sldId="451"/>
            <ac:grpSpMk id="1" creationId="{00000000-0000-0000-0000-000000000000}"/>
          </ac:grpSpMkLst>
        </pc:grpChg>
        <pc:grpChg chg="del mod">
          <ac:chgData name="Jason Y" userId="79bae93be9a3670b" providerId="LiveId" clId="{BB144E2B-31A3-4FE9-AD00-5A4252D7ED02}" dt="2021-11-10T13:34:03.773" v="4757" actId="165"/>
          <ac:grpSpMkLst>
            <pc:docMk/>
            <pc:sldMk cId="3409479415" sldId="451"/>
            <ac:grpSpMk id="2" creationId="{2DC8F5A5-ABBE-491A-AA40-CDB0CBFB9F45}"/>
          </ac:grpSpMkLst>
        </pc:grpChg>
        <pc:grpChg chg="add mod">
          <ac:chgData name="Jason Y" userId="79bae93be9a3670b" providerId="LiveId" clId="{BB144E2B-31A3-4FE9-AD00-5A4252D7ED02}" dt="2021-11-19T07:07:57.894" v="5347" actId="1076"/>
          <ac:grpSpMkLst>
            <pc:docMk/>
            <pc:sldMk cId="3409479415" sldId="451"/>
            <ac:grpSpMk id="2" creationId="{8D838FA4-65FE-460A-8ECD-D4B4E48A9D4D}"/>
          </ac:grpSpMkLst>
        </pc:grpChg>
        <pc:grpChg chg="add del mod">
          <ac:chgData name="Jason Y" userId="79bae93be9a3670b" providerId="LiveId" clId="{BB144E2B-31A3-4FE9-AD00-5A4252D7ED02}" dt="2021-11-10T13:33:41.784" v="4751" actId="165"/>
          <ac:grpSpMkLst>
            <pc:docMk/>
            <pc:sldMk cId="3409479415" sldId="451"/>
            <ac:grpSpMk id="4" creationId="{593CF7F0-F70B-4C05-B33F-E7F547847514}"/>
          </ac:grpSpMkLst>
        </pc:grpChg>
        <pc:grpChg chg="del mod topLvl">
          <ac:chgData name="Jason Y" userId="79bae93be9a3670b" providerId="LiveId" clId="{BB144E2B-31A3-4FE9-AD00-5A4252D7ED02}" dt="2021-11-10T13:33:45.561" v="4752" actId="165"/>
          <ac:grpSpMkLst>
            <pc:docMk/>
            <pc:sldMk cId="3409479415" sldId="451"/>
            <ac:grpSpMk id="5" creationId="{79432FC2-7C6E-4FB5-A4A9-3EC8DCA72ACA}"/>
          </ac:grpSpMkLst>
        </pc:grpChg>
        <pc:grpChg chg="del mod topLvl">
          <ac:chgData name="Jason Y" userId="79bae93be9a3670b" providerId="LiveId" clId="{BB144E2B-31A3-4FE9-AD00-5A4252D7ED02}" dt="2021-11-10T13:34:12.081" v="4758" actId="165"/>
          <ac:grpSpMkLst>
            <pc:docMk/>
            <pc:sldMk cId="3409479415" sldId="451"/>
            <ac:grpSpMk id="7" creationId="{9F892643-BEFF-4DE3-A208-A1CF4A0E709D}"/>
          </ac:grpSpMkLst>
        </pc:grpChg>
        <pc:grpChg chg="add del mod">
          <ac:chgData name="Jason Y" userId="79bae93be9a3670b" providerId="LiveId" clId="{BB144E2B-31A3-4FE9-AD00-5A4252D7ED02}" dt="2021-11-19T06:45:19.741" v="5112" actId="165"/>
          <ac:grpSpMkLst>
            <pc:docMk/>
            <pc:sldMk cId="3409479415" sldId="451"/>
            <ac:grpSpMk id="9" creationId="{7F89395B-E50E-4AFA-8E0B-009EDDBDF3C5}"/>
          </ac:grpSpMkLst>
        </pc:grpChg>
        <pc:grpChg chg="del mod topLvl">
          <ac:chgData name="Jason Y" userId="79bae93be9a3670b" providerId="LiveId" clId="{BB144E2B-31A3-4FE9-AD00-5A4252D7ED02}" dt="2021-11-19T06:45:23.638" v="5113" actId="165"/>
          <ac:grpSpMkLst>
            <pc:docMk/>
            <pc:sldMk cId="3409479415" sldId="451"/>
            <ac:grpSpMk id="10" creationId="{4DB07C34-2B12-4FD3-82F3-012FA9A5C5A3}"/>
          </ac:grpSpMkLst>
        </pc:grpChg>
        <pc:grpChg chg="mod topLvl">
          <ac:chgData name="Jason Y" userId="79bae93be9a3670b" providerId="LiveId" clId="{BB144E2B-31A3-4FE9-AD00-5A4252D7ED02}" dt="2021-11-10T13:34:55.446" v="4766" actId="1076"/>
          <ac:grpSpMkLst>
            <pc:docMk/>
            <pc:sldMk cId="3409479415" sldId="451"/>
            <ac:grpSpMk id="17" creationId="{05ADD43F-2237-42AD-8B69-77A93EC2C1CA}"/>
          </ac:grpSpMkLst>
        </pc:grpChg>
        <pc:grpChg chg="mod topLvl">
          <ac:chgData name="Jason Y" userId="79bae93be9a3670b" providerId="LiveId" clId="{BB144E2B-31A3-4FE9-AD00-5A4252D7ED02}" dt="2021-11-10T13:34:55.446" v="4766" actId="1076"/>
          <ac:grpSpMkLst>
            <pc:docMk/>
            <pc:sldMk cId="3409479415" sldId="451"/>
            <ac:grpSpMk id="18" creationId="{E6117E32-6178-470D-95D0-1AF2BF270661}"/>
          </ac:grpSpMkLst>
        </pc:grpChg>
        <pc:grpChg chg="add del mod">
          <ac:chgData name="Jason Y" userId="79bae93be9a3670b" providerId="LiveId" clId="{BB144E2B-31A3-4FE9-AD00-5A4252D7ED02}" dt="2021-11-10T13:35:16.071" v="4770" actId="478"/>
          <ac:grpSpMkLst>
            <pc:docMk/>
            <pc:sldMk cId="3409479415" sldId="451"/>
            <ac:grpSpMk id="494" creationId="{40C44219-F746-43E8-9C1B-85780A574B83}"/>
          </ac:grpSpMkLst>
        </pc:grpChg>
        <pc:grpChg chg="add del mod">
          <ac:chgData name="Jason Y" userId="79bae93be9a3670b" providerId="LiveId" clId="{BB144E2B-31A3-4FE9-AD00-5A4252D7ED02}" dt="2021-11-19T06:43:43.815" v="5080" actId="478"/>
          <ac:grpSpMkLst>
            <pc:docMk/>
            <pc:sldMk cId="3409479415" sldId="451"/>
            <ac:grpSpMk id="499" creationId="{F9962DF2-A730-485A-8828-C730392E1420}"/>
          </ac:grpSpMkLst>
        </pc:grpChg>
        <pc:picChg chg="del mod topLvl">
          <ac:chgData name="Jason Y" userId="79bae93be9a3670b" providerId="LiveId" clId="{BB144E2B-31A3-4FE9-AD00-5A4252D7ED02}" dt="2021-11-10T13:33:59.265" v="4756" actId="338"/>
          <ac:picMkLst>
            <pc:docMk/>
            <pc:sldMk cId="3409479415" sldId="451"/>
            <ac:picMk id="6" creationId="{DC959FF6-8666-4C1E-AE20-2C83E36DA76F}"/>
          </ac:picMkLst>
        </pc:picChg>
        <pc:picChg chg="del mod topLvl">
          <ac:chgData name="Jason Y" userId="79bae93be9a3670b" providerId="LiveId" clId="{BB144E2B-31A3-4FE9-AD00-5A4252D7ED02}" dt="2021-11-10T13:35:15.272" v="4769" actId="478"/>
          <ac:picMkLst>
            <pc:docMk/>
            <pc:sldMk cId="3409479415" sldId="451"/>
            <ac:picMk id="8" creationId="{0ECC4558-9898-40A1-9363-293389E0D3DE}"/>
          </ac:picMkLst>
        </pc:picChg>
        <pc:picChg chg="del mod topLvl">
          <ac:chgData name="Jason Y" userId="79bae93be9a3670b" providerId="LiveId" clId="{BB144E2B-31A3-4FE9-AD00-5A4252D7ED02}" dt="2021-11-10T13:35:15.272" v="4769" actId="478"/>
          <ac:picMkLst>
            <pc:docMk/>
            <pc:sldMk cId="3409479415" sldId="451"/>
            <ac:picMk id="9" creationId="{71E300E2-47A0-44EC-A009-BAB8D04395C8}"/>
          </ac:picMkLst>
        </pc:picChg>
        <pc:picChg chg="del mod topLvl">
          <ac:chgData name="Jason Y" userId="79bae93be9a3670b" providerId="LiveId" clId="{BB144E2B-31A3-4FE9-AD00-5A4252D7ED02}" dt="2021-11-10T13:35:15.272" v="4769" actId="478"/>
          <ac:picMkLst>
            <pc:docMk/>
            <pc:sldMk cId="3409479415" sldId="451"/>
            <ac:picMk id="10" creationId="{A76481B1-047F-4EF6-BF73-068181AEB377}"/>
          </ac:picMkLst>
        </pc:picChg>
        <pc:picChg chg="mod topLvl">
          <ac:chgData name="Jason Y" userId="79bae93be9a3670b" providerId="LiveId" clId="{BB144E2B-31A3-4FE9-AD00-5A4252D7ED02}" dt="2021-11-19T06:46:08.937" v="5128" actId="164"/>
          <ac:picMkLst>
            <pc:docMk/>
            <pc:sldMk cId="3409479415" sldId="451"/>
            <ac:picMk id="11" creationId="{07652BA2-DEED-45B4-9EB8-FA82CDCAFABF}"/>
          </ac:picMkLst>
        </pc:picChg>
        <pc:picChg chg="mod topLvl">
          <ac:chgData name="Jason Y" userId="79bae93be9a3670b" providerId="LiveId" clId="{BB144E2B-31A3-4FE9-AD00-5A4252D7ED02}" dt="2021-11-19T06:46:08.937" v="5128" actId="164"/>
          <ac:picMkLst>
            <pc:docMk/>
            <pc:sldMk cId="3409479415" sldId="451"/>
            <ac:picMk id="12" creationId="{62D89C83-EEB3-48D2-84D4-54F6B7888BF7}"/>
          </ac:picMkLst>
        </pc:picChg>
        <pc:picChg chg="del mod topLvl">
          <ac:chgData name="Jason Y" userId="79bae93be9a3670b" providerId="LiveId" clId="{BB144E2B-31A3-4FE9-AD00-5A4252D7ED02}" dt="2021-11-10T13:35:13.422" v="4768" actId="478"/>
          <ac:picMkLst>
            <pc:docMk/>
            <pc:sldMk cId="3409479415" sldId="451"/>
            <ac:picMk id="13" creationId="{8C3BB7CD-2EE2-4888-800F-608F21E49AFF}"/>
          </ac:picMkLst>
        </pc:picChg>
        <pc:picChg chg="del mod">
          <ac:chgData name="Jason Y" userId="79bae93be9a3670b" providerId="LiveId" clId="{BB144E2B-31A3-4FE9-AD00-5A4252D7ED02}" dt="2021-11-19T06:44:21.641" v="5095" actId="21"/>
          <ac:picMkLst>
            <pc:docMk/>
            <pc:sldMk cId="3409479415" sldId="451"/>
            <ac:picMk id="13" creationId="{8D55D50D-694C-42A3-BA2A-5B7E910628F8}"/>
          </ac:picMkLst>
        </pc:picChg>
        <pc:picChg chg="del mod">
          <ac:chgData name="Jason Y" userId="79bae93be9a3670b" providerId="LiveId" clId="{BB144E2B-31A3-4FE9-AD00-5A4252D7ED02}" dt="2021-11-19T06:44:12.310" v="5091" actId="21"/>
          <ac:picMkLst>
            <pc:docMk/>
            <pc:sldMk cId="3409479415" sldId="451"/>
            <ac:picMk id="14" creationId="{7E496BC6-5D45-403A-81C9-8D30A88412FC}"/>
          </ac:picMkLst>
        </pc:picChg>
        <pc:picChg chg="del mod topLvl">
          <ac:chgData name="Jason Y" userId="79bae93be9a3670b" providerId="LiveId" clId="{BB144E2B-31A3-4FE9-AD00-5A4252D7ED02}" dt="2021-11-19T06:45:43.262" v="5121" actId="478"/>
          <ac:picMkLst>
            <pc:docMk/>
            <pc:sldMk cId="3409479415" sldId="451"/>
            <ac:picMk id="15" creationId="{F396F047-8874-45C3-BDDD-4A3B5E92360B}"/>
          </ac:picMkLst>
        </pc:picChg>
        <pc:picChg chg="del mod">
          <ac:chgData name="Jason Y" userId="79bae93be9a3670b" providerId="LiveId" clId="{BB144E2B-31A3-4FE9-AD00-5A4252D7ED02}" dt="2021-11-19T06:44:21.641" v="5095" actId="21"/>
          <ac:picMkLst>
            <pc:docMk/>
            <pc:sldMk cId="3409479415" sldId="451"/>
            <ac:picMk id="16" creationId="{DF66B7A1-BB4A-4E2E-B645-0B6D4F86A828}"/>
          </ac:picMkLst>
        </pc:picChg>
        <pc:picChg chg="mod topLvl">
          <ac:chgData name="Jason Y" userId="79bae93be9a3670b" providerId="LiveId" clId="{BB144E2B-31A3-4FE9-AD00-5A4252D7ED02}" dt="2021-11-19T06:46:08.937" v="5128" actId="164"/>
          <ac:picMkLst>
            <pc:docMk/>
            <pc:sldMk cId="3409479415" sldId="451"/>
            <ac:picMk id="17" creationId="{510F1314-9574-4386-841B-D2CF79ACA9D5}"/>
          </ac:picMkLst>
        </pc:picChg>
        <pc:picChg chg="add mod">
          <ac:chgData name="Jason Y" userId="79bae93be9a3670b" providerId="LiveId" clId="{BB144E2B-31A3-4FE9-AD00-5A4252D7ED02}" dt="2021-11-19T07:07:53.027" v="5346" actId="1076"/>
          <ac:picMkLst>
            <pc:docMk/>
            <pc:sldMk cId="3409479415" sldId="451"/>
            <ac:picMk id="22" creationId="{23EBD0B1-67FE-445E-9BC6-A0A067D0E28F}"/>
          </ac:picMkLst>
        </pc:picChg>
        <pc:picChg chg="add del mod">
          <ac:chgData name="Jason Y" userId="79bae93be9a3670b" providerId="LiveId" clId="{BB144E2B-31A3-4FE9-AD00-5A4252D7ED02}" dt="2021-11-19T07:12:56.379" v="5478" actId="21"/>
          <ac:picMkLst>
            <pc:docMk/>
            <pc:sldMk cId="3409479415" sldId="451"/>
            <ac:picMk id="26" creationId="{880F9CD3-15B7-465D-B647-A559E5F4E617}"/>
          </ac:picMkLst>
        </pc:picChg>
        <pc:picChg chg="add del mod">
          <ac:chgData name="Jason Y" userId="79bae93be9a3670b" providerId="LiveId" clId="{BB144E2B-31A3-4FE9-AD00-5A4252D7ED02}" dt="2021-11-19T06:43:43.278" v="5079" actId="478"/>
          <ac:picMkLst>
            <pc:docMk/>
            <pc:sldMk cId="3409479415" sldId="451"/>
            <ac:picMk id="495" creationId="{6F0C3F2C-A4CA-4BDD-89D0-7455B5550C13}"/>
          </ac:picMkLst>
        </pc:picChg>
        <pc:picChg chg="add del mod">
          <ac:chgData name="Jason Y" userId="79bae93be9a3670b" providerId="LiveId" clId="{BB144E2B-31A3-4FE9-AD00-5A4252D7ED02}" dt="2021-11-19T06:43:42.748" v="5078" actId="478"/>
          <ac:picMkLst>
            <pc:docMk/>
            <pc:sldMk cId="3409479415" sldId="451"/>
            <ac:picMk id="496" creationId="{225B0AFD-05D1-42F4-86E5-BF31A94BE77E}"/>
          </ac:picMkLst>
        </pc:picChg>
        <pc:picChg chg="add mod">
          <ac:chgData name="Jason Y" userId="79bae93be9a3670b" providerId="LiveId" clId="{BB144E2B-31A3-4FE9-AD00-5A4252D7ED02}" dt="2021-11-10T13:36:24.817" v="4783" actId="164"/>
          <ac:picMkLst>
            <pc:docMk/>
            <pc:sldMk cId="3409479415" sldId="451"/>
            <ac:picMk id="497" creationId="{35C651BC-253B-4BFA-B2F9-97FE675028F6}"/>
          </ac:picMkLst>
        </pc:picChg>
        <pc:picChg chg="add mod">
          <ac:chgData name="Jason Y" userId="79bae93be9a3670b" providerId="LiveId" clId="{BB144E2B-31A3-4FE9-AD00-5A4252D7ED02}" dt="2021-11-10T13:36:24.817" v="4783" actId="164"/>
          <ac:picMkLst>
            <pc:docMk/>
            <pc:sldMk cId="3409479415" sldId="451"/>
            <ac:picMk id="498" creationId="{D42BE092-59E4-4E18-BF08-F1F4FAD7BAF0}"/>
          </ac:picMkLst>
        </pc:picChg>
        <pc:picChg chg="add del mod">
          <ac:chgData name="Jason Y" userId="79bae93be9a3670b" providerId="LiveId" clId="{BB144E2B-31A3-4FE9-AD00-5A4252D7ED02}" dt="2021-11-19T06:43:44.272" v="5081" actId="478"/>
          <ac:picMkLst>
            <pc:docMk/>
            <pc:sldMk cId="3409479415" sldId="451"/>
            <ac:picMk id="500" creationId="{322F71AB-74D5-4BF2-88F9-26B90ECC9239}"/>
          </ac:picMkLst>
        </pc:picChg>
      </pc:sldChg>
      <pc:sldChg chg="addSp delSp modSp new mod">
        <pc:chgData name="Jason Y" userId="79bae93be9a3670b" providerId="LiveId" clId="{BB144E2B-31A3-4FE9-AD00-5A4252D7ED02}" dt="2021-11-19T07:15:46.823" v="5529" actId="1076"/>
        <pc:sldMkLst>
          <pc:docMk/>
          <pc:sldMk cId="3974402199" sldId="452"/>
        </pc:sldMkLst>
        <pc:spChg chg="del">
          <ac:chgData name="Jason Y" userId="79bae93be9a3670b" providerId="LiveId" clId="{BB144E2B-31A3-4FE9-AD00-5A4252D7ED02}" dt="2021-11-10T13:38:10.874" v="4858" actId="478"/>
          <ac:spMkLst>
            <pc:docMk/>
            <pc:sldMk cId="3974402199" sldId="452"/>
            <ac:spMk id="2" creationId="{75CA284B-222C-4DB9-B2CE-0624A28485AA}"/>
          </ac:spMkLst>
        </pc:spChg>
        <pc:spChg chg="add mod">
          <ac:chgData name="Jason Y" userId="79bae93be9a3670b" providerId="LiveId" clId="{BB144E2B-31A3-4FE9-AD00-5A4252D7ED02}" dt="2021-11-10T13:38:06.689" v="4857" actId="20577"/>
          <ac:spMkLst>
            <pc:docMk/>
            <pc:sldMk cId="3974402199" sldId="452"/>
            <ac:spMk id="3" creationId="{00BD9EC0-6901-4E52-9FC9-07669222B9C5}"/>
          </ac:spMkLst>
        </pc:spChg>
        <pc:spChg chg="del mod">
          <ac:chgData name="Jason Y" userId="79bae93be9a3670b" providerId="LiveId" clId="{BB144E2B-31A3-4FE9-AD00-5A4252D7ED02}" dt="2021-11-10T13:38:37.198" v="4862" actId="478"/>
          <ac:spMkLst>
            <pc:docMk/>
            <pc:sldMk cId="3974402199" sldId="452"/>
            <ac:spMk id="11" creationId="{2C9BB3EB-753E-4C4C-B7E2-4294417A080F}"/>
          </ac:spMkLst>
        </pc:spChg>
        <pc:spChg chg="del mod topLvl">
          <ac:chgData name="Jason Y" userId="79bae93be9a3670b" providerId="LiveId" clId="{BB144E2B-31A3-4FE9-AD00-5A4252D7ED02}" dt="2021-11-10T13:38:46.474" v="4866" actId="478"/>
          <ac:spMkLst>
            <pc:docMk/>
            <pc:sldMk cId="3974402199" sldId="452"/>
            <ac:spMk id="12" creationId="{8ABA333A-F334-4513-A24E-F8430D62E151}"/>
          </ac:spMkLst>
        </pc:spChg>
        <pc:spChg chg="del mod topLvl">
          <ac:chgData name="Jason Y" userId="79bae93be9a3670b" providerId="LiveId" clId="{BB144E2B-31A3-4FE9-AD00-5A4252D7ED02}" dt="2021-11-10T13:38:55.368" v="4870" actId="478"/>
          <ac:spMkLst>
            <pc:docMk/>
            <pc:sldMk cId="3974402199" sldId="452"/>
            <ac:spMk id="13" creationId="{71D4EBC3-A2D7-4FB7-9868-F087F4F2A298}"/>
          </ac:spMkLst>
        </pc:spChg>
        <pc:spChg chg="del mod topLvl">
          <ac:chgData name="Jason Y" userId="79bae93be9a3670b" providerId="LiveId" clId="{BB144E2B-31A3-4FE9-AD00-5A4252D7ED02}" dt="2021-11-10T13:38:44.600" v="4865" actId="478"/>
          <ac:spMkLst>
            <pc:docMk/>
            <pc:sldMk cId="3974402199" sldId="452"/>
            <ac:spMk id="14" creationId="{A56A9B44-7A44-45D2-97D9-B2FFDC76B1A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" creationId="{8DA57C61-EA16-4B3B-BEBA-865EC307421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" creationId="{0839BEB9-1302-49A7-92D8-2F1E36A22D0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" creationId="{9C1E2BE4-C23E-4D6C-A3D1-3D1DD8F776C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" creationId="{52B42E9B-AC64-4A39-B560-2E09DB218E0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" creationId="{783ABE90-AFC4-440F-BBC0-56DA95A0796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" creationId="{A927802B-36D0-448C-9BB4-5E2DEEFFB6C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" creationId="{1DA5E059-2D28-402D-98C8-089E5E1C8CB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" creationId="{70307D59-8745-4A6D-B38B-60C5D3C967C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" creationId="{326F1628-AC96-40F0-A8D9-471B0600CA6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" creationId="{DCF809F0-15E7-4201-BCC2-EB0CF2F5A23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" creationId="{2F6FC228-9BB2-4670-95DF-7C7D594EBA3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" creationId="{770C807A-3F5C-4CC8-90BE-FB4B742A540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" creationId="{101C1890-D0D7-42FD-BD1E-34614B62FB6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" creationId="{217570F9-FFE9-4ED7-BCBA-B4A46BCAC30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" creationId="{897BBEE5-4FAB-43E9-8FF4-2594BAF03CC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" creationId="{BB5B3A84-1F6F-4BD5-A698-7BF345FE957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" creationId="{36F8A1DE-85A0-4CEF-AD4F-683A6A8D80E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" creationId="{42E370B2-7E48-4273-9ADA-D9664E93B56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" creationId="{A077CB8D-C3D4-45C2-94C6-6873CE95AAB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" creationId="{713A2554-7ABD-405D-A020-6D9390BE538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" creationId="{18114504-2EEF-4CF9-9780-59AAC78C5C0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" creationId="{5AB57F59-5B05-4E92-AD8B-B2059D72F4C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" creationId="{BB288A43-5B56-4213-89AF-D62BB3145BE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9" creationId="{0608FBDD-75A9-44AE-B4ED-6A943979242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0" creationId="{10BA13C8-21AA-43C9-9284-72302881BA7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1" creationId="{4EBABE66-AC07-452D-A904-152A076F102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2" creationId="{E060B422-333A-4AF2-90BF-5621715EB93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3" creationId="{4211255C-74B4-45CE-9F4C-8442B16EBE5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4" creationId="{92C76930-25D4-4B45-8B52-E1A05D93943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5" creationId="{FEA1663B-C867-4A1A-956E-029B703CDDE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6" creationId="{DE8CAF7D-8C38-4ED5-B65A-0F0CE9656EA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7" creationId="{4792A59B-5FCB-4E05-B4E5-632E3F3CFC7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8" creationId="{9367C520-BEB5-4189-BAB3-BED37B3A21F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49" creationId="{97D81D57-0EF0-4BE4-ACE2-4AEEB3022C8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0" creationId="{CBADFC09-BB4B-4243-8B0D-B444ADAA559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1" creationId="{DCD049E3-3FDB-4AD0-8D62-3841AF00EB6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2" creationId="{CCAFF3E9-8EAB-4735-B6E4-33C7900D0E0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3" creationId="{BFD75363-1A1B-4FFB-BD11-E8A7C056892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4" creationId="{81870AF8-2982-452F-B936-2A353B813AD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5" creationId="{F706D0CE-CFE6-480B-BB15-FF33A266FBE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6" creationId="{6CAB79C5-EB78-46A8-9F7B-3250C7C7AB6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7" creationId="{B3C6DFB9-CF3B-42E4-AD7C-D21A0242F11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8" creationId="{864D5B17-5969-48B7-97E8-18E6B0E5C90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59" creationId="{CE3389BD-BE78-4DBF-8099-669F5B329FD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0" creationId="{2AD16188-53F5-4CB2-A634-B16EAE77D9B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1" creationId="{19E4B9C8-D906-4522-A94F-4B0CB41CB48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2" creationId="{C8BD82CB-149B-49B5-AACD-FA8408F2DED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3" creationId="{DD51EE14-EB5C-4D53-9550-E0FD07AFFCE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4" creationId="{8EB60384-E5E1-426A-80EB-62CC89FDF3A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5" creationId="{7B2BC452-A710-49A3-B2C6-577F43B4CFB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6" creationId="{A0C39543-91C6-4542-8C83-891E0A7D75D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7" creationId="{DF0ECE3F-799B-4013-87E6-0484FDFEDE8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8" creationId="{91633ACC-FCDD-4592-AFD3-63337124784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69" creationId="{656CE078-AB96-438C-B04E-BD74D3F2AF5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0" creationId="{C35205DD-9878-47D5-A3B0-1CE8806111F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1" creationId="{FA79809E-5893-454D-9AEB-97CD2F2DE00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2" creationId="{D1DEAA9C-7FF3-4DE5-BE98-1ECBCEA370B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3" creationId="{18708C9C-6730-444B-9B1E-F6BFB0D9095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4" creationId="{740AD0EC-576D-4D04-A4D3-50F2CDD6D0A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5" creationId="{7BB03709-EC54-4264-80E2-ABA48251E93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6" creationId="{85532F3F-F80E-40EA-90C8-D1058C3D6BC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7" creationId="{76C2CC4F-BD7F-4B46-9D1D-8BB941593FF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8" creationId="{41F41768-045E-4976-92CB-23F88CBD248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79" creationId="{388058AC-BE3D-494E-BC41-A3FA2874CAC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0" creationId="{E8E5C8A8-FC92-41A7-9C9A-118B5305778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1" creationId="{C34F2230-F286-41CD-A946-B61C3C09BB7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2" creationId="{4F126BE4-F3AC-4A32-94CC-6EF9873ED46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3" creationId="{521470B1-D128-44F9-95AC-A6C04256320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4" creationId="{53119DC0-8443-4F60-BC20-DE4D81B08DF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5" creationId="{1C654321-9EB7-4300-B98E-D35B8630551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6" creationId="{6871A8B0-1F8B-4E2F-9C29-476A9B528BB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7" creationId="{F5AA5DB8-2875-4D19-BE89-ADEA56B5194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8" creationId="{E14F2A0F-DF9A-43A2-9569-7A7B67FF4B1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89" creationId="{F07BF656-0144-4E75-A35F-864A0D31F87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0" creationId="{A097731F-502A-49D8-A2D2-D6E8DE83EC9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1" creationId="{124FB0D4-26C9-435A-9BB0-81541947E62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2" creationId="{231C41AB-5AFE-40D7-8F8B-8D2986B14D1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3" creationId="{F5EFEB0F-0CE8-4FDF-B4D9-D81CF5233E0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4" creationId="{0B115387-2FB2-41B5-A87D-D0C3A8A89D0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5" creationId="{8D398540-53AD-4B65-A797-3125CCD4E96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6" creationId="{45F1647F-AB33-4549-A9D2-68ECB6F1B4A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7" creationId="{489564C0-2440-44E3-BCD8-9A53D3F7B0A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8" creationId="{5FF189C4-EF62-4116-9573-5CEFEA2B4D5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99" creationId="{FA894099-1280-472C-8943-5360CB26163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0" creationId="{C5EF36DF-A212-453E-98F6-F84AD16ACE7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1" creationId="{0E182700-CBDA-4860-94C4-8A81CB9566B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2" creationId="{4908ABA8-ECB0-48E2-9225-D5484EE181A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3" creationId="{0FEBCE69-C029-4AA8-ABF4-8CB4C210AFC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4" creationId="{7DEE48E6-2C27-4ADC-A1E6-EFD681708BA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5" creationId="{BFBBF264-0631-40E3-B3AD-1F85C9D5CA6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6" creationId="{A9011AB1-6FCC-4330-83F5-61EB7067E3A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7" creationId="{A562395A-85EE-477D-A912-6EF8E131EB2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8" creationId="{BC78EC69-BB6E-45B2-8574-B76335AE5DC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09" creationId="{7173512C-7A8E-49ED-8681-FCE35D14460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0" creationId="{FCCEFCCA-50F6-485F-97BF-18D70B0837F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1" creationId="{5A8BDFAB-B949-462B-A675-13565A3549D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2" creationId="{EC2E5A0E-C8E6-4B38-98ED-5F596E0BA0F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3" creationId="{4BF09F75-0D48-4F2D-837A-54F12D1978A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4" creationId="{1146B830-ADF8-4A07-A363-93E0850B108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5" creationId="{23337FFF-D293-4A76-99B7-D73FAD6B92E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6" creationId="{A7713123-A0A2-4A5A-8856-81E89D6336F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7" creationId="{936F37C8-7CDE-475E-8E59-55D8C384AAA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8" creationId="{FD8C68F8-FBB9-4470-B719-BC00C1CE39A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19" creationId="{C776C1FA-E93B-4688-9BEE-9230414790E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0" creationId="{616A8404-96F2-41EB-BF81-078F8EDC12B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1" creationId="{73F6B645-C51D-45CD-9A8D-F4CD93DD0AD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2" creationId="{8DAEA275-3056-4A4B-BECB-7175FA8811F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3" creationId="{D823B9D3-3462-4565-858D-C4EB8B0A00D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4" creationId="{B319B094-F3F5-4638-8DEE-456315A5EDD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5" creationId="{D1E5BF3C-6F31-4AD2-A3FF-9F12AC96814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6" creationId="{BD78943C-6ADB-42AC-86A7-94A301E96DC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7" creationId="{C519780F-6AAB-4E07-860F-978ECF87A5E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8" creationId="{18D1567A-05FC-48A2-B005-884604EA4B3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29" creationId="{16024381-D9B8-4106-B1CE-BFCF9A668FB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0" creationId="{15EE5AE3-2005-465B-8543-C3C17ECBEFD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1" creationId="{44765D9A-C3B5-45E4-8E68-21EF3BA6A9D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2" creationId="{060DF7AD-9953-41F4-BC3D-C46138251AC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3" creationId="{8DBDF1B4-22AF-457D-A061-BD659E689C3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4" creationId="{8781D337-C3E3-4EBB-A22C-56C155DB4F8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5" creationId="{8A8FC4F8-920A-457B-ABB4-63A23E506F6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6" creationId="{10D1E200-EBA5-40FA-B974-A3D77564394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7" creationId="{78979384-FD40-4ECF-8EF6-A7AA06D4A91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8" creationId="{827694DE-F9F1-4CB1-B0A4-57C55EF3AAF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39" creationId="{857D3380-7FB5-4C2E-BC82-9F0B607B620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0" creationId="{230117E9-29AB-4792-8B5F-42987440D6A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1" creationId="{C2F5F644-B34B-418E-AC40-FE203595260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2" creationId="{133ABF64-EC68-40E6-BA52-39157CC4640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3" creationId="{1713972F-A85E-4E43-929C-BE57D2D2018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4" creationId="{EA0633CE-7AAB-487B-BB2A-93EC6316CF4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5" creationId="{FF7F7D71-AEEF-413F-A7D5-2306C9AEBF4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6" creationId="{987F3B2B-CA73-46DF-AC60-136013AD45F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7" creationId="{F136BD04-1E3D-492F-B92D-2AC71EB3329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8" creationId="{AA9E6C21-1D41-4240-A2A7-CF9C85EBAAC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49" creationId="{6B2F35B0-5DBA-4B3D-8CA8-194F20BF900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0" creationId="{A747869F-5D9C-48C2-A33F-DA30344960C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1" creationId="{467F5E7E-3042-4577-99C3-83DCD05545B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2" creationId="{F438BB89-FF54-481C-BDFE-9C9B20C7C5B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3" creationId="{38FE91F7-0183-4C3F-A427-7F216A60899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4" creationId="{B05B6CCC-E010-4A08-9AEB-C75AF098F48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5" creationId="{E72F3F4B-11C8-45F1-9491-9F987912CB2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6" creationId="{874479E4-3D53-452C-ABD2-174AE5D2771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7" creationId="{7EB5A8B9-8E18-4260-8E12-28027BFBA88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8" creationId="{56F33CF9-3352-41D9-9B54-C6A7D39ED26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59" creationId="{6241CFE9-98D0-43B7-A6DB-431857F9A8F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0" creationId="{990D1636-A2C1-48F6-A0FA-2FAF834A8ED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1" creationId="{1231B61C-96C6-42D5-A62F-673A0B0C99D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2" creationId="{DF90952F-3CDE-48FC-8632-30A2044B4E4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3" creationId="{F0A0DAC7-9ED4-4A3B-90AF-554BAB0351E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4" creationId="{409CBA85-35CF-4726-8268-7EEAB516707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5" creationId="{714A972C-6304-458D-AA8D-F601D129F56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6" creationId="{A6BA8C69-FCED-4AA2-BB75-14790433EC2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7" creationId="{19F30BD3-F7E5-4484-9CF6-9DF77351408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8" creationId="{BD24B7F2-583F-4B91-B15B-2378316F3BE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69" creationId="{5458F04E-0994-44C5-B37B-38D097D27AD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0" creationId="{49D55613-C0A7-414A-AF48-173CD5A2112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1" creationId="{75F595B1-0DF5-4FD4-8F73-E9C8E1A0C37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2" creationId="{D34D4447-CCA8-4068-A87B-B0240D77813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3" creationId="{F522CBF1-F0CF-496E-96F1-B601D34F65F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4" creationId="{6D4FA444-8922-4CB9-8400-27644B61093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5" creationId="{331CE350-5F05-4D44-83CC-25A53CEF6BA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6" creationId="{7DED61DA-321C-4C67-8265-78CEE3CEEBA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7" creationId="{3EADB902-42E5-4354-A61A-8B8216644BD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8" creationId="{A2864FA4-58F2-44D8-8B70-A6A1E0AF265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79" creationId="{FAC928A5-9F4C-4810-8B6B-45B9E877FBA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0" creationId="{7AC466E8-373E-4879-AE2D-A979D5AF7BB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1" creationId="{D02025CC-AA36-4735-B583-FE19F2AF970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2" creationId="{D477B2F5-1B16-4310-859C-13B4FC1FFDE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3" creationId="{F21B67FC-00CE-4A4F-B071-728F7860122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4" creationId="{723F1C29-40A5-4ACE-8476-129C6EFAF06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5" creationId="{24ADC390-9AB1-4B18-8F46-8E11E329D89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6" creationId="{DED34C22-1FF4-4075-8631-57ADF88CBC6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7" creationId="{5411A5CD-0FA9-407B-A1E3-C830EB0265D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8" creationId="{7D1EE761-FA2B-4BA3-967D-BC0E1EB50F2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89" creationId="{63F540C1-9C1F-4684-89A9-56FF132A955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0" creationId="{0D826E8D-D6FB-4FFB-B693-B80014F423F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1" creationId="{998E24A9-9B2F-47F7-8990-84800AEAF43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2" creationId="{CB9708B9-8EF6-49F4-8C4A-29987FB427B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3" creationId="{BD7DC9A4-7678-4C7D-917E-D2514EE8AC0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4" creationId="{68C7EB16-6C5B-43EC-A42E-FD1285A153D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5" creationId="{53DFA7EC-E5C7-4903-A81A-385431BC291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6" creationId="{60E31571-303F-4E6C-8902-34B2A933F7C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7" creationId="{B94362D3-9239-4AA9-A4C2-A91E2CEA60D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8" creationId="{3C303609-710E-4220-A0A8-523A6A4BE53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199" creationId="{A6151914-523F-4EC6-92D5-90617076BA9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0" creationId="{5C0226C6-391D-4951-9608-1995D563DA8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1" creationId="{1B09EB94-EF19-4844-93F3-9405BD94270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2" creationId="{2DE4B43C-F913-433F-9812-9B5BEFAB462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3" creationId="{9FF133BD-18C8-4629-B3B3-A2E0EFED706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4" creationId="{C3133A0F-F13C-4740-B0B3-5300181B82E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5" creationId="{F3955AF3-29FB-4912-8A0C-20EEAF98A25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6" creationId="{8F42C366-EB7A-412C-BC57-F8EEED07015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7" creationId="{DABF3A1A-54FF-4156-8E85-207E4FD86F5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8" creationId="{69C73CDF-5733-413B-9647-5DAC6BAB992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09" creationId="{BB7EF2B4-A4D2-40D8-8753-B44251376E5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0" creationId="{6612A5BE-AB43-4BE3-AD59-F0283830875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1" creationId="{CCF1E5B1-A82B-426C-8BB0-AFF48B1E419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2" creationId="{E3C04341-98B2-470D-B83C-AC29268A317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3" creationId="{6D0DE4A5-94DF-4561-ADC5-30A757FC110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4" creationId="{E27D374C-0E83-470E-9783-0701485A372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5" creationId="{C126D239-5EEA-4B2B-BB06-67CAB06C835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6" creationId="{FD29D9A2-6E2D-4501-A98C-B1938A32611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7" creationId="{B45B1871-C58C-4E0F-A72F-CFFB7DBD9A8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8" creationId="{DB16A9C8-39CF-4ACD-B8F6-E5AB74D7BD5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19" creationId="{44D8FF0D-26CD-4648-8E35-35071752523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0" creationId="{E0AAE103-F5D0-47A3-8888-39FED3D3AF6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1" creationId="{327A49F8-9113-4144-9DC0-F755E73460A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2" creationId="{CD945915-F746-4F62-8578-82DE7F524F1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3" creationId="{533E1505-7824-45D4-8864-958BBEA7B6F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4" creationId="{EFA73132-8D1F-415F-9C92-B1B51962312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5" creationId="{FBF560F2-0143-41BE-B08C-9C4F36BFBC2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6" creationId="{BA535ADA-9B1E-4A59-BE02-7E6686D88FA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7" creationId="{77D51AEB-23F7-465D-AFF0-6B0A266ACF5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8" creationId="{FE6FAE22-9EDF-492C-A81D-D92F4B6970D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29" creationId="{FB025F82-F0B6-4035-96D0-DEACD665142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0" creationId="{AC8F7E4D-23FD-436F-AEC0-1C9870F65E3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1" creationId="{BF93D11D-2839-464A-A541-72B6F8E12FC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2" creationId="{888EC192-F36C-4DF7-9241-E4441D9818A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3" creationId="{F73E0D2B-3988-42F6-B8A4-7223F35AB47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4" creationId="{87FF60F1-9D97-4ADE-8E6C-3377EFCBEAB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5" creationId="{4A776720-B190-499F-B39F-315E3BA6D3F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6" creationId="{068E05A7-D5C5-4EE0-91DA-65A8780A77C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7" creationId="{BE899C9C-EEE1-45B7-801F-A4C55667496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8" creationId="{31CE7CC6-D13D-4644-8F98-51F8E65F4FC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39" creationId="{C41DB7B6-58B0-46EF-951A-2AE4A92E8C1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0" creationId="{F73CA13A-4BBB-4388-9F32-66B48BE47FA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1" creationId="{25D1ABC7-415F-4E61-94B4-5169CADC68A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2" creationId="{39ECCCA6-35C4-4E2A-BC01-E3FEC02EC42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3" creationId="{07CD0101-80D3-4684-84B5-31B85AB1E03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4" creationId="{84F58D5F-D613-4460-A572-90851D50072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5" creationId="{36A77D77-13B7-4A5B-871A-54CA277A920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6" creationId="{B0C48E4E-2C1C-4DB1-A593-15308A31E16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7" creationId="{91BD3AEA-3429-476E-B9AA-CB8DB30F2DC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8" creationId="{5E9BCB3E-11E3-4A87-B357-F81C268B063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49" creationId="{D193214F-E6AD-4EBB-8EDF-A886F4B92DB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0" creationId="{B0FE191E-7894-42DA-8AC8-BD525CEF145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1" creationId="{4DE92C93-0ECC-47F2-ADFE-945103525FA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2" creationId="{149AF232-A283-423D-AB07-03E83878028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3" creationId="{83272F38-2B4F-42BE-9E95-242D50A83AD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4" creationId="{2E26B5BD-95E7-47A9-802D-8198F9A5751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5" creationId="{0960CEA1-A4DD-4E02-B8B9-FD1A840F4DD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6" creationId="{3FC44D61-A271-4517-B4E0-C87654158DE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7" creationId="{23F6DAB9-BBAF-4637-95AB-4C1B27324A9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8" creationId="{66355627-F628-49BD-B6F0-3E7028A127F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59" creationId="{97C6BF28-14DB-49FA-A59C-259B53346C3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0" creationId="{3E0E7979-C043-43FA-88DD-7800169628E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1" creationId="{A067BC17-CD1D-4A1D-B020-138A589C671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2" creationId="{A622E1A3-1CC5-4AA4-985B-C38469DA8CB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3" creationId="{A706CA58-EF0C-4C53-AB32-B36BB0DCDBA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4" creationId="{B7C9908A-4ADC-46BB-86EF-01051D76301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5" creationId="{9DCAF764-DE5A-40D7-9D58-81C8E54F398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6" creationId="{1E4E6FFB-C6E1-453F-B4A2-E6E6BAA492F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7" creationId="{7FF25446-5F36-4065-9B9F-95205C44922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8" creationId="{DD3EC5EC-1C4A-47FE-BBF3-D3B9BF9C567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69" creationId="{972E30E2-EC41-4B0E-80E8-729FA1F2510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0" creationId="{9F684F57-3B4C-445F-9E99-9A7FD4443F3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1" creationId="{FC924030-65D4-44DE-AFA9-E028ECF3822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2" creationId="{DB4402DA-DEB4-4BEA-869E-70FB5555713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3" creationId="{933437C3-B701-4325-A20C-70BF973C42E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4" creationId="{2F11EC57-2542-4DC8-A04A-15B1F661314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5" creationId="{D456EAD9-8F24-4C7B-9C34-CE7F56605D8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6" creationId="{CC70007D-66BE-4F51-AE84-AB3A4F00B1B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7" creationId="{7B10B644-075F-4432-8689-F41AA11394D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8" creationId="{A7BEB56A-46BA-4443-80EB-257C1904874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79" creationId="{7FA41DDA-8447-49B1-92F6-34DC509C1D7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0" creationId="{AA2A52E6-A174-40ED-A718-D641A53410B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1" creationId="{F7A44C55-5438-4C19-A62A-F66686FB443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2" creationId="{6F8F1A3C-C5BE-47CA-8565-10601B14E71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3" creationId="{B5AACDB5-9BDD-4EED-A002-0BB3F29AF27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4" creationId="{7A32C12D-8A8D-4AAE-9891-6B63CBEA98C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5" creationId="{33FD1898-4604-41B3-927B-B6DED4C4970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6" creationId="{E4A69348-1F23-41A9-B59E-137BE497A29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7" creationId="{822A5697-DA19-4A41-9B82-A780C0D6670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8" creationId="{111EABD2-2717-4603-BBD0-ACCAFD12CCC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89" creationId="{3DCF0F2F-DE45-4ADE-87A2-6598FF067CC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0" creationId="{DB4B0359-A499-410A-8D8C-C58D33AC6E8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1" creationId="{1C8C6503-DECC-43BC-811D-B771BD9E30A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2" creationId="{958F7682-2014-41F6-97C9-69BECBBD630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3" creationId="{E384C5AB-2AF4-4D14-BE64-18AF117A280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4" creationId="{939B761A-DCAB-4C6B-B6C9-951805B9454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5" creationId="{08EB097F-809B-4F87-BE0D-3096CFCCADF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6" creationId="{3B5CE88A-1B56-4DA4-AF14-DCB556FBF31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7" creationId="{689FEC9A-C1F0-45E2-B274-958F12396D1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8" creationId="{E4F7C0B7-6899-4E6D-B471-279D310288C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299" creationId="{FBE165B8-77C4-4574-BECB-7D9B7D3FC14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0" creationId="{DD9E9644-9A49-4F70-8491-22F541435FC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1" creationId="{BFBF110C-3D36-4729-A2D5-1C99DBB5BB5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2" creationId="{0FAFC2E2-376B-4DE9-9BB8-514DA6F584D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3" creationId="{C036D408-2D6A-4623-B0C6-B16DC427E58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4" creationId="{057A189A-0FD0-451A-AC64-67D672791E1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5" creationId="{254C3ECE-8C58-433E-887A-242ACE03F5B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6" creationId="{E57FFF78-6C6F-441A-A68F-58401352B7B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7" creationId="{A9F422A0-E144-42C3-9B56-4985CD6247D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8" creationId="{C00715A9-77FE-4429-A590-8A9FDEFA140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09" creationId="{50461C05-128C-4F44-8413-EA5A3A83ED2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0" creationId="{00331CE0-5DBD-41EE-936A-F6B1AD1859F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1" creationId="{63CD1F6E-C3E0-4A40-A931-3572DAED7FC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2" creationId="{BDC9C3DA-CA78-44E0-8FE3-45C2C565895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3" creationId="{808A2DB4-373E-4A19-8FB6-3FBE8753E50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4" creationId="{5F1B9139-A4CA-4E51-999F-440CB551E0C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5" creationId="{24ADD666-42CF-4F94-ADE4-90E48EBB922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6" creationId="{FD40FCAA-9A06-4ED8-A937-EBAFBC92CEC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7" creationId="{69FDED81-E7B5-49B9-AE13-B6481B6D731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8" creationId="{EBFF8E56-4692-4087-9082-5A9259CA60D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19" creationId="{75821F60-FB70-422E-BCE6-9B283DB0564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0" creationId="{FD824997-E00C-4CA6-8A9B-6378A6B34E8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1" creationId="{A82B236D-171F-4C0E-A47B-15CBA56330D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2" creationId="{23FFA91F-E672-4DD4-BE9C-F78AEC59CF6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3" creationId="{BC8A9C54-58FD-4A95-93E0-8AA8A7580E4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4" creationId="{E9A5D743-67CE-4F5C-B82F-186B88950CB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5" creationId="{741E87A3-03CC-4A8F-BCC5-73F1D896BDB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6" creationId="{3E26E817-958F-4E9D-9F5D-1CBD7401154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7" creationId="{1C3318FC-5917-4CB3-8EB5-98606F5ACA9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8" creationId="{F6C7174A-412B-403C-8AB0-51C0F863BB6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29" creationId="{28487B65-A7DB-4700-8A6B-32E913F214D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0" creationId="{29E3F742-7652-441F-B379-B0B626C9AB8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1" creationId="{169346CB-DD8E-46AF-A47A-377E380F478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2" creationId="{0F7408DB-29A1-45CD-A048-B7C129C9AA0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3" creationId="{8BFB857A-E3E2-486B-BDE4-644DB8983A2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4" creationId="{AFD9F694-29E3-4891-907D-7E321B3A99A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5" creationId="{8E9E4BA0-04A9-4ACE-9378-5DDDBA450F7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6" creationId="{B2FB3B1A-F4A9-4DE8-B3CF-3442689CCAA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7" creationId="{60F62594-9738-434A-AA1E-FD0CEADC52D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8" creationId="{B6408498-6C34-463F-8219-81D91F7064B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39" creationId="{C9D655FD-B8C0-49EC-BD0C-41F8E1261FD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0" creationId="{556B02CB-583C-40FD-884F-BBAA40B8206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1" creationId="{1096DB4D-E0DA-48D7-BF86-181B2E9A3F4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2" creationId="{B981ABD2-9BC7-4AFF-99B7-CDA05A8471D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3" creationId="{CF783DAF-6ACE-498C-AD48-763957B52BD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4" creationId="{2A06BB45-EE1C-4956-B209-AB49BF3C075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5" creationId="{063684A5-51C3-492E-B69D-E215500D833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6" creationId="{1624723D-AABF-4777-BD43-42BE62BA715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7" creationId="{EDAE2FC3-01CF-4E89-B353-730A0DAF185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8" creationId="{5DFBD291-EA9E-43AD-9711-17D155F1108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49" creationId="{7A0310F2-CDF0-4D3F-A157-839841D3A52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0" creationId="{6741D3B2-1C6D-445C-A4B7-892666448BE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1" creationId="{9FF263D4-A5CC-4CB1-8520-03D5FB34903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2" creationId="{7AFD47C3-A01C-4E74-B18E-A2CBE8A9D5A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3" creationId="{FA458751-EA96-424D-A1B7-FD8B09B0E1E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4" creationId="{42493083-1F88-48E4-B9B2-4EFD1D4CD648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5" creationId="{A43B5661-4ADE-4967-8560-923CABC07D4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6" creationId="{75596AA9-5AAB-4C99-AAA6-33FFA28C24C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7" creationId="{7DF99482-C8CB-410F-8F13-0D71756B83E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8" creationId="{14CA6C47-A454-4BB1-9C42-357732FC68B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59" creationId="{13D831CD-9F51-4E65-89B3-10C23D5B880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0" creationId="{FCD3B738-232B-4AF6-B4B2-CB30E2D33BD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1" creationId="{5DC06302-0ED6-453C-BA52-567112B877E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2" creationId="{C8A51366-4AE0-4BA0-BA95-2D20DDC1861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3" creationId="{A6CB6AC5-FC51-407E-90D4-938763E96DC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4" creationId="{5D9F80DD-EFBD-47E7-9287-64A6BFF9A2D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5" creationId="{DEACAB8B-AC49-4835-B9D0-ED0AF3CA380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6" creationId="{590ADE42-5CEA-4D1F-981B-6314C40A8BC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7" creationId="{F89848BE-2558-4276-B1FF-42BCB41C376F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8" creationId="{8FD45381-3055-4525-991D-9A84C655743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69" creationId="{152B6F07-06A5-43DE-BCDB-03FEFCBEE3E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0" creationId="{27CD9855-F7B9-4095-934F-1F43B1371B2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1" creationId="{33815171-B6A2-4B01-9D48-CA5C59115225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2" creationId="{195B5C6F-AE16-44E4-BDD3-6AC41E64ECC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3" creationId="{0DE90BB1-23BC-47AA-83B1-4C4C18847D2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4" creationId="{219C77BC-7648-48C1-BA11-1F4CCD7DC624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5" creationId="{75CD95C2-137B-4CB9-A0B9-5930F7390AA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6" creationId="{5C443F41-557F-49A2-B694-1A8B0F2A840D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7" creationId="{E09A385A-D631-42E1-ACA1-A311FF4B89F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8" creationId="{EE6E5FC1-DB80-46DA-BFD2-E8477812B5C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79" creationId="{6C561717-485B-49BA-88B9-C2642644165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0" creationId="{2E8EB525-3800-486B-935B-668FE13F82E1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1" creationId="{717390A2-C037-469B-AD26-2111F5712463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2" creationId="{4874714E-2AB0-4FAE-9D93-C75F26045C2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3" creationId="{54F22072-F7A9-4436-AB4E-CD8ECF8F71A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4" creationId="{085EB140-A760-4CB1-A4CA-FAC3846B928E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5" creationId="{D150B96E-500E-49F0-A99D-7D690E208CF7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6" creationId="{79475C8A-C8BE-4AEC-B8AC-356D10980330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7" creationId="{D4E88D2A-DF91-4971-A919-EA2C3D40EDF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8" creationId="{36EEF6FE-E18A-41B8-BEDA-7604D6D4B7EA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89" creationId="{5D0EBADE-D887-4103-8357-CBDCBC78C112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90" creationId="{C4A07D31-0752-4DAD-A72F-08EB259EDD26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91" creationId="{5EC53F81-BC33-4278-9D79-26E2F74E31E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92" creationId="{16E64B99-649B-40E9-B3C5-3E3AE268007C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93" creationId="{1AE6D1A5-CA50-4255-B3D6-502045816B8B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94" creationId="{4B00D1E9-8A3F-416A-A2FC-93C792B08739}"/>
          </ac:spMkLst>
        </pc:spChg>
        <pc:spChg chg="mod">
          <ac:chgData name="Jason Y" userId="79bae93be9a3670b" providerId="LiveId" clId="{BB144E2B-31A3-4FE9-AD00-5A4252D7ED02}" dt="2021-11-10T13:39:23.900" v="4876" actId="1076"/>
          <ac:spMkLst>
            <pc:docMk/>
            <pc:sldMk cId="3974402199" sldId="452"/>
            <ac:spMk id="395" creationId="{C9AA1BCD-A910-42E7-8064-2CD2C0CDF5F8}"/>
          </ac:spMkLst>
        </pc:spChg>
        <pc:spChg chg="add mod">
          <ac:chgData name="Jason Y" userId="79bae93be9a3670b" providerId="LiveId" clId="{BB144E2B-31A3-4FE9-AD00-5A4252D7ED02}" dt="2021-11-19T07:15:33.381" v="5527" actId="20577"/>
          <ac:spMkLst>
            <pc:docMk/>
            <pc:sldMk cId="3974402199" sldId="452"/>
            <ac:spMk id="402" creationId="{3EE1BD98-CDC8-41FF-A016-C8428FEE8F0A}"/>
          </ac:spMkLst>
        </pc:spChg>
        <pc:grpChg chg="add del mod">
          <ac:chgData name="Jason Y" userId="79bae93be9a3670b" providerId="LiveId" clId="{BB144E2B-31A3-4FE9-AD00-5A4252D7ED02}" dt="2021-11-19T07:15:46.823" v="5529" actId="1076"/>
          <ac:grpSpMkLst>
            <pc:docMk/>
            <pc:sldMk cId="3974402199" sldId="452"/>
            <ac:grpSpMk id="2" creationId="{DA355848-ABB2-4888-B273-7E99EB17CB0F}"/>
          </ac:grpSpMkLst>
        </pc:grpChg>
        <pc:grpChg chg="add del mod">
          <ac:chgData name="Jason Y" userId="79bae93be9a3670b" providerId="LiveId" clId="{BB144E2B-31A3-4FE9-AD00-5A4252D7ED02}" dt="2021-11-10T13:38:34.098" v="4861" actId="165"/>
          <ac:grpSpMkLst>
            <pc:docMk/>
            <pc:sldMk cId="3974402199" sldId="452"/>
            <ac:grpSpMk id="4" creationId="{DBB87080-79AF-49FD-8581-43B17B69339E}"/>
          </ac:grpSpMkLst>
        </pc:grpChg>
        <pc:grpChg chg="mod topLvl">
          <ac:chgData name="Jason Y" userId="79bae93be9a3670b" providerId="LiveId" clId="{BB144E2B-31A3-4FE9-AD00-5A4252D7ED02}" dt="2021-11-10T13:39:23.900" v="4876" actId="1076"/>
          <ac:grpSpMkLst>
            <pc:docMk/>
            <pc:sldMk cId="3974402199" sldId="452"/>
            <ac:grpSpMk id="5" creationId="{16C5F644-5E62-4F7D-B0A4-C0DB127FAD6D}"/>
          </ac:grpSpMkLst>
        </pc:grpChg>
        <pc:grpChg chg="del mod topLvl">
          <ac:chgData name="Jason Y" userId="79bae93be9a3670b" providerId="LiveId" clId="{BB144E2B-31A3-4FE9-AD00-5A4252D7ED02}" dt="2021-11-10T13:38:40.468" v="4863" actId="165"/>
          <ac:grpSpMkLst>
            <pc:docMk/>
            <pc:sldMk cId="3974402199" sldId="452"/>
            <ac:grpSpMk id="6" creationId="{605AE208-3240-4A57-B13D-D149312F7750}"/>
          </ac:grpSpMkLst>
        </pc:grpChg>
        <pc:grpChg chg="mod">
          <ac:chgData name="Jason Y" userId="79bae93be9a3670b" providerId="LiveId" clId="{BB144E2B-31A3-4FE9-AD00-5A4252D7ED02}" dt="2021-11-10T13:39:23.900" v="4876" actId="1076"/>
          <ac:grpSpMkLst>
            <pc:docMk/>
            <pc:sldMk cId="3974402199" sldId="452"/>
            <ac:grpSpMk id="16" creationId="{498FC14C-455F-4DFF-A4A3-8BB28F0C7FC9}"/>
          </ac:grpSpMkLst>
        </pc:grpChg>
        <pc:grpChg chg="add del mod">
          <ac:chgData name="Jason Y" userId="79bae93be9a3670b" providerId="LiveId" clId="{BB144E2B-31A3-4FE9-AD00-5A4252D7ED02}" dt="2021-11-19T06:44:07.641" v="5089" actId="478"/>
          <ac:grpSpMkLst>
            <pc:docMk/>
            <pc:sldMk cId="3974402199" sldId="452"/>
            <ac:grpSpMk id="396" creationId="{E63FD46C-B921-4F5B-8087-52552B90FC2C}"/>
          </ac:grpSpMkLst>
        </pc:grpChg>
        <pc:picChg chg="del mod topLvl">
          <ac:chgData name="Jason Y" userId="79bae93be9a3670b" providerId="LiveId" clId="{BB144E2B-31A3-4FE9-AD00-5A4252D7ED02}" dt="2021-11-19T06:44:06.590" v="5087" actId="478"/>
          <ac:picMkLst>
            <pc:docMk/>
            <pc:sldMk cId="3974402199" sldId="452"/>
            <ac:picMk id="7" creationId="{C17574B1-C2D1-42C3-8206-CA4B9DA23932}"/>
          </ac:picMkLst>
        </pc:picChg>
        <pc:picChg chg="del mod topLvl">
          <ac:chgData name="Jason Y" userId="79bae93be9a3670b" providerId="LiveId" clId="{BB144E2B-31A3-4FE9-AD00-5A4252D7ED02}" dt="2021-11-19T06:44:07.175" v="5088" actId="478"/>
          <ac:picMkLst>
            <pc:docMk/>
            <pc:sldMk cId="3974402199" sldId="452"/>
            <ac:picMk id="8" creationId="{9C67E2FD-E788-4DFE-B0D2-BE4E358B0FF8}"/>
          </ac:picMkLst>
        </pc:picChg>
        <pc:picChg chg="mod topLvl">
          <ac:chgData name="Jason Y" userId="79bae93be9a3670b" providerId="LiveId" clId="{BB144E2B-31A3-4FE9-AD00-5A4252D7ED02}" dt="2021-11-10T13:39:23.900" v="4876" actId="1076"/>
          <ac:picMkLst>
            <pc:docMk/>
            <pc:sldMk cId="3974402199" sldId="452"/>
            <ac:picMk id="9" creationId="{5D82D9DD-1ABD-4385-9296-328BA8CAC162}"/>
          </ac:picMkLst>
        </pc:picChg>
        <pc:picChg chg="del mod topLvl">
          <ac:chgData name="Jason Y" userId="79bae93be9a3670b" providerId="LiveId" clId="{BB144E2B-31A3-4FE9-AD00-5A4252D7ED02}" dt="2021-11-19T06:44:07.967" v="5090" actId="478"/>
          <ac:picMkLst>
            <pc:docMk/>
            <pc:sldMk cId="3974402199" sldId="452"/>
            <ac:picMk id="10" creationId="{A7672F0E-8068-49ED-80E4-4A3C2FA8EA6D}"/>
          </ac:picMkLst>
        </pc:picChg>
        <pc:picChg chg="add del mod">
          <ac:chgData name="Jason Y" userId="79bae93be9a3670b" providerId="LiveId" clId="{BB144E2B-31A3-4FE9-AD00-5A4252D7ED02}" dt="2021-11-19T07:12:58.789" v="5479" actId="478"/>
          <ac:picMkLst>
            <pc:docMk/>
            <pc:sldMk cId="3974402199" sldId="452"/>
            <ac:picMk id="397" creationId="{E302D189-423F-4E13-A7C7-13DECF862F08}"/>
          </ac:picMkLst>
        </pc:picChg>
        <pc:picChg chg="add mod">
          <ac:chgData name="Jason Y" userId="79bae93be9a3670b" providerId="LiveId" clId="{BB144E2B-31A3-4FE9-AD00-5A4252D7ED02}" dt="2021-11-19T06:45:05.796" v="5110" actId="164"/>
          <ac:picMkLst>
            <pc:docMk/>
            <pc:sldMk cId="3974402199" sldId="452"/>
            <ac:picMk id="398" creationId="{E778A419-1997-45C0-A8A4-20C7A6C06EEE}"/>
          </ac:picMkLst>
        </pc:picChg>
        <pc:picChg chg="add mod">
          <ac:chgData name="Jason Y" userId="79bae93be9a3670b" providerId="LiveId" clId="{BB144E2B-31A3-4FE9-AD00-5A4252D7ED02}" dt="2021-11-19T06:45:05.796" v="5110" actId="164"/>
          <ac:picMkLst>
            <pc:docMk/>
            <pc:sldMk cId="3974402199" sldId="452"/>
            <ac:picMk id="399" creationId="{3923D11F-954F-4339-9C35-0114E5BAFF77}"/>
          </ac:picMkLst>
        </pc:picChg>
        <pc:picChg chg="add del mod">
          <ac:chgData name="Jason Y" userId="79bae93be9a3670b" providerId="LiveId" clId="{BB144E2B-31A3-4FE9-AD00-5A4252D7ED02}" dt="2021-11-19T06:45:38.696" v="5118" actId="21"/>
          <ac:picMkLst>
            <pc:docMk/>
            <pc:sldMk cId="3974402199" sldId="452"/>
            <ac:picMk id="400" creationId="{661C54FA-8343-4AB7-83D2-B6F7C83FCF1E}"/>
          </ac:picMkLst>
        </pc:picChg>
        <pc:picChg chg="add mod">
          <ac:chgData name="Jason Y" userId="79bae93be9a3670b" providerId="LiveId" clId="{BB144E2B-31A3-4FE9-AD00-5A4252D7ED02}" dt="2021-11-19T07:15:23.619" v="5524" actId="1076"/>
          <ac:picMkLst>
            <pc:docMk/>
            <pc:sldMk cId="3974402199" sldId="452"/>
            <ac:picMk id="401" creationId="{1A742C5A-DFA9-4AB5-A59B-09325D59FC3F}"/>
          </ac:picMkLst>
        </pc:picChg>
      </pc:sldChg>
      <pc:sldChg chg="modSp add modAnim">
        <pc:chgData name="Jason Y" userId="79bae93be9a3670b" providerId="LiveId" clId="{BB144E2B-31A3-4FE9-AD00-5A4252D7ED02}" dt="2021-11-10T13:49:37.859" v="4905" actId="20577"/>
        <pc:sldMkLst>
          <pc:docMk/>
          <pc:sldMk cId="4135001506" sldId="453"/>
        </pc:sldMkLst>
        <pc:spChg chg="mod">
          <ac:chgData name="Jason Y" userId="79bae93be9a3670b" providerId="LiveId" clId="{BB144E2B-31A3-4FE9-AD00-5A4252D7ED02}" dt="2021-11-10T13:49:37.859" v="4905" actId="20577"/>
          <ac:spMkLst>
            <pc:docMk/>
            <pc:sldMk cId="4135001506" sldId="453"/>
            <ac:spMk id="6" creationId="{82BE2CB6-6FF6-48B0-8FE2-BE1E23628730}"/>
          </ac:spMkLst>
        </pc:spChg>
      </pc:sldChg>
      <pc:sldChg chg="addSp delSp modSp new mod">
        <pc:chgData name="Jason Y" userId="79bae93be9a3670b" providerId="LiveId" clId="{BB144E2B-31A3-4FE9-AD00-5A4252D7ED02}" dt="2021-11-19T06:59:56.535" v="5194" actId="21"/>
        <pc:sldMkLst>
          <pc:docMk/>
          <pc:sldMk cId="3169627916" sldId="454"/>
        </pc:sldMkLst>
        <pc:spChg chg="add mod">
          <ac:chgData name="Jason Y" userId="79bae93be9a3670b" providerId="LiveId" clId="{BB144E2B-31A3-4FE9-AD00-5A4252D7ED02}" dt="2021-11-19T06:59:22.124" v="5186"/>
          <ac:spMkLst>
            <pc:docMk/>
            <pc:sldMk cId="3169627916" sldId="454"/>
            <ac:spMk id="2" creationId="{5DC753DF-9431-43FF-B41F-5872E34ADC45}"/>
          </ac:spMkLst>
        </pc:spChg>
        <pc:spChg chg="del">
          <ac:chgData name="Jason Y" userId="79bae93be9a3670b" providerId="LiveId" clId="{BB144E2B-31A3-4FE9-AD00-5A4252D7ED02}" dt="2021-11-10T13:51:02.755" v="4988" actId="478"/>
          <ac:spMkLst>
            <pc:docMk/>
            <pc:sldMk cId="3169627916" sldId="454"/>
            <ac:spMk id="2" creationId="{6EEE19A4-FFE0-4D0A-A8D4-1ED34B213C37}"/>
          </ac:spMkLst>
        </pc:spChg>
        <pc:spChg chg="add mod">
          <ac:chgData name="Jason Y" userId="79bae93be9a3670b" providerId="LiveId" clId="{BB144E2B-31A3-4FE9-AD00-5A4252D7ED02}" dt="2021-11-10T13:50:57.835" v="4987" actId="1076"/>
          <ac:spMkLst>
            <pc:docMk/>
            <pc:sldMk cId="3169627916" sldId="454"/>
            <ac:spMk id="3" creationId="{7B37338A-D738-4F5C-B0A3-2B1039DEDC23}"/>
          </ac:spMkLst>
        </pc:spChg>
        <pc:spChg chg="add mod">
          <ac:chgData name="Jason Y" userId="79bae93be9a3670b" providerId="LiveId" clId="{BB144E2B-31A3-4FE9-AD00-5A4252D7ED02}" dt="2021-11-19T06:59:25.249" v="5189"/>
          <ac:spMkLst>
            <pc:docMk/>
            <pc:sldMk cId="3169627916" sldId="454"/>
            <ac:spMk id="7" creationId="{56AD459B-DA74-4D3D-83F4-ABA64DEF214C}"/>
          </ac:spMkLst>
        </pc:spChg>
        <pc:spChg chg="add mod">
          <ac:chgData name="Jason Y" userId="79bae93be9a3670b" providerId="LiveId" clId="{BB144E2B-31A3-4FE9-AD00-5A4252D7ED02}" dt="2021-11-19T06:59:15.042" v="5183" actId="1076"/>
          <ac:spMkLst>
            <pc:docMk/>
            <pc:sldMk cId="3169627916" sldId="454"/>
            <ac:spMk id="8" creationId="{AC6BE23C-CA7B-4E8B-B84B-092A08A1E8D1}"/>
          </ac:spMkLst>
        </pc:spChg>
        <pc:spChg chg="add mod">
          <ac:chgData name="Jason Y" userId="79bae93be9a3670b" providerId="LiveId" clId="{BB144E2B-31A3-4FE9-AD00-5A4252D7ED02}" dt="2021-11-19T06:59:34.467" v="5191" actId="1076"/>
          <ac:spMkLst>
            <pc:docMk/>
            <pc:sldMk cId="3169627916" sldId="454"/>
            <ac:spMk id="9" creationId="{36EA9079-E143-4B18-8779-1CC9DE6A1505}"/>
          </ac:spMkLst>
        </pc:spChg>
        <pc:spChg chg="add del mod">
          <ac:chgData name="Jason Y" userId="79bae93be9a3670b" providerId="LiveId" clId="{BB144E2B-31A3-4FE9-AD00-5A4252D7ED02}" dt="2021-11-19T06:59:56.535" v="5194" actId="21"/>
          <ac:spMkLst>
            <pc:docMk/>
            <pc:sldMk cId="3169627916" sldId="454"/>
            <ac:spMk id="10" creationId="{F1DE75D2-EC62-4ACF-8492-58A17360FB4F}"/>
          </ac:spMkLst>
        </pc:spChg>
        <pc:graphicFrameChg chg="add mod">
          <ac:chgData name="Jason Y" userId="79bae93be9a3670b" providerId="LiveId" clId="{BB144E2B-31A3-4FE9-AD00-5A4252D7ED02}" dt="2021-11-19T06:57:22.046" v="5146" actId="1076"/>
          <ac:graphicFrameMkLst>
            <pc:docMk/>
            <pc:sldMk cId="3169627916" sldId="454"/>
            <ac:graphicFrameMk id="4" creationId="{188E4594-3730-425B-A9EC-3E174C247C55}"/>
          </ac:graphicFrameMkLst>
        </pc:graphicFrameChg>
        <pc:picChg chg="add mod">
          <ac:chgData name="Jason Y" userId="79bae93be9a3670b" providerId="LiveId" clId="{BB144E2B-31A3-4FE9-AD00-5A4252D7ED02}" dt="2021-11-19T06:56:51.009" v="5143" actId="1076"/>
          <ac:picMkLst>
            <pc:docMk/>
            <pc:sldMk cId="3169627916" sldId="454"/>
            <ac:picMk id="5" creationId="{B94DCA3F-B4AB-4623-88E8-81A9AA05CB81}"/>
          </ac:picMkLst>
        </pc:picChg>
        <pc:picChg chg="add mod">
          <ac:chgData name="Jason Y" userId="79bae93be9a3670b" providerId="LiveId" clId="{BB144E2B-31A3-4FE9-AD00-5A4252D7ED02}" dt="2021-11-19T06:58:35.208" v="5175" actId="1076"/>
          <ac:picMkLst>
            <pc:docMk/>
            <pc:sldMk cId="3169627916" sldId="454"/>
            <ac:picMk id="6" creationId="{7BB2BA55-D3DE-4FF4-8351-43911E24D736}"/>
          </ac:picMkLst>
        </pc:picChg>
      </pc:sldChg>
      <pc:sldChg chg="addSp modSp new mod">
        <pc:chgData name="Jason Y" userId="79bae93be9a3670b" providerId="LiveId" clId="{BB144E2B-31A3-4FE9-AD00-5A4252D7ED02}" dt="2021-11-19T07:14:05.899" v="5495" actId="20577"/>
        <pc:sldMkLst>
          <pc:docMk/>
          <pc:sldMk cId="545818167" sldId="455"/>
        </pc:sldMkLst>
        <pc:spChg chg="add mod">
          <ac:chgData name="Jason Y" userId="79bae93be9a3670b" providerId="LiveId" clId="{BB144E2B-31A3-4FE9-AD00-5A4252D7ED02}" dt="2021-11-19T07:14:05.899" v="5495" actId="20577"/>
          <ac:spMkLst>
            <pc:docMk/>
            <pc:sldMk cId="545818167" sldId="455"/>
            <ac:spMk id="3" creationId="{265D77F2-24F3-4024-878F-4406C5615187}"/>
          </ac:spMkLst>
        </pc:spChg>
      </pc:sldChg>
      <pc:sldMasterChg chg="delSp modSp mod modSldLayout">
        <pc:chgData name="Jason Y" userId="79bae93be9a3670b" providerId="LiveId" clId="{BB144E2B-31A3-4FE9-AD00-5A4252D7ED02}" dt="2021-11-09T10:18:17.301" v="4211" actId="1076"/>
        <pc:sldMasterMkLst>
          <pc:docMk/>
          <pc:sldMasterMk cId="587096410" sldId="2147483648"/>
        </pc:sldMasterMkLst>
        <pc:spChg chg="del">
          <ac:chgData name="Jason Y" userId="79bae93be9a3670b" providerId="LiveId" clId="{BB144E2B-31A3-4FE9-AD00-5A4252D7ED02}" dt="2021-11-08T11:01:23.401" v="118" actId="478"/>
          <ac:spMkLst>
            <pc:docMk/>
            <pc:sldMasterMk cId="587096410" sldId="2147483648"/>
            <ac:spMk id="7" creationId="{00000000-0000-0000-0000-000000000000}"/>
          </ac:spMkLst>
        </pc:spChg>
        <pc:spChg chg="del mod">
          <ac:chgData name="Jason Y" userId="79bae93be9a3670b" providerId="LiveId" clId="{BB144E2B-31A3-4FE9-AD00-5A4252D7ED02}" dt="2021-11-08T11:01:22" v="117" actId="478"/>
          <ac:spMkLst>
            <pc:docMk/>
            <pc:sldMasterMk cId="587096410" sldId="2147483648"/>
            <ac:spMk id="8" creationId="{00000000-0000-0000-0000-000000000000}"/>
          </ac:spMkLst>
        </pc:spChg>
        <pc:cxnChg chg="del mod">
          <ac:chgData name="Jason Y" userId="79bae93be9a3670b" providerId="LiveId" clId="{BB144E2B-31A3-4FE9-AD00-5A4252D7ED02}" dt="2021-11-08T11:14:16.472" v="229" actId="21"/>
          <ac:cxnSpMkLst>
            <pc:docMk/>
            <pc:sldMasterMk cId="587096410" sldId="2147483648"/>
            <ac:cxnSpMk id="6" creationId="{00000000-0000-0000-0000-000000000000}"/>
          </ac:cxnSpMkLst>
        </pc:cxnChg>
        <pc:sldLayoutChg chg="addSp delSp modSp mod">
          <pc:chgData name="Jason Y" userId="79bae93be9a3670b" providerId="LiveId" clId="{BB144E2B-31A3-4FE9-AD00-5A4252D7ED02}" dt="2021-11-08T11:19:54.527" v="249"/>
          <pc:sldLayoutMkLst>
            <pc:docMk/>
            <pc:sldMasterMk cId="587096410" sldId="2147483648"/>
            <pc:sldLayoutMk cId="989021013" sldId="2147483649"/>
          </pc:sldLayoutMkLst>
          <pc:spChg chg="add del mod">
            <ac:chgData name="Jason Y" userId="79bae93be9a3670b" providerId="LiveId" clId="{BB144E2B-31A3-4FE9-AD00-5A4252D7ED02}" dt="2021-11-08T11:19:54.527" v="249"/>
            <ac:spMkLst>
              <pc:docMk/>
              <pc:sldMasterMk cId="587096410" sldId="2147483648"/>
              <pc:sldLayoutMk cId="989021013" sldId="2147483649"/>
              <ac:spMk id="6" creationId="{43CB5901-ACD2-4113-BB1B-EBA89CD11B80}"/>
            </ac:spMkLst>
          </pc:spChg>
          <pc:cxnChg chg="add del mod">
            <ac:chgData name="Jason Y" userId="79bae93be9a3670b" providerId="LiveId" clId="{BB144E2B-31A3-4FE9-AD00-5A4252D7ED02}" dt="2021-11-08T11:14:38.467" v="231" actId="21"/>
            <ac:cxnSpMkLst>
              <pc:docMk/>
              <pc:sldMasterMk cId="587096410" sldId="2147483648"/>
              <pc:sldLayoutMk cId="989021013" sldId="2147483649"/>
              <ac:cxnSpMk id="5" creationId="{E5DE652B-6D42-4884-AD3D-62A2C84C0424}"/>
            </ac:cxnSpMkLst>
          </pc:cxnChg>
        </pc:sldLayoutChg>
        <pc:sldLayoutChg chg="addSp delSp modSp mod">
          <pc:chgData name="Jason Y" userId="79bae93be9a3670b" providerId="LiveId" clId="{BB144E2B-31A3-4FE9-AD00-5A4252D7ED02}" dt="2021-11-09T10:18:17.301" v="4211" actId="1076"/>
          <pc:sldLayoutMkLst>
            <pc:docMk/>
            <pc:sldMasterMk cId="587096410" sldId="2147483648"/>
            <pc:sldLayoutMk cId="816463154" sldId="2147483650"/>
          </pc:sldLayoutMkLst>
          <pc:spChg chg="mod">
            <ac:chgData name="Jason Y" userId="79bae93be9a3670b" providerId="LiveId" clId="{BB144E2B-31A3-4FE9-AD00-5A4252D7ED02}" dt="2021-11-09T10:18:17.301" v="4211" actId="1076"/>
            <ac:spMkLst>
              <pc:docMk/>
              <pc:sldMasterMk cId="587096410" sldId="2147483648"/>
              <pc:sldLayoutMk cId="816463154" sldId="2147483650"/>
              <ac:spMk id="4" creationId="{00000000-0000-0000-0000-000000000000}"/>
            </ac:spMkLst>
          </pc:spChg>
          <pc:spChg chg="add mod">
            <ac:chgData name="Jason Y" userId="79bae93be9a3670b" providerId="LiveId" clId="{BB144E2B-31A3-4FE9-AD00-5A4252D7ED02}" dt="2021-11-08T11:22:24.284" v="267" actId="1076"/>
            <ac:spMkLst>
              <pc:docMk/>
              <pc:sldMasterMk cId="587096410" sldId="2147483648"/>
              <pc:sldLayoutMk cId="816463154" sldId="2147483650"/>
              <ac:spMk id="6" creationId="{E880997C-A95B-48AB-AF39-3F9B173A8198}"/>
            </ac:spMkLst>
          </pc:spChg>
          <pc:picChg chg="mod">
            <ac:chgData name="Jason Y" userId="79bae93be9a3670b" providerId="LiveId" clId="{BB144E2B-31A3-4FE9-AD00-5A4252D7ED02}" dt="2021-11-08T11:00:11.268" v="110" actId="1076"/>
            <ac:picMkLst>
              <pc:docMk/>
              <pc:sldMasterMk cId="587096410" sldId="2147483648"/>
              <pc:sldLayoutMk cId="816463154" sldId="2147483650"/>
              <ac:picMk id="236546" creationId="{00000000-0000-0000-0000-000000000000}"/>
            </ac:picMkLst>
          </pc:picChg>
          <pc:cxnChg chg="add del mod">
            <ac:chgData name="Jason Y" userId="79bae93be9a3670b" providerId="LiveId" clId="{BB144E2B-31A3-4FE9-AD00-5A4252D7ED02}" dt="2021-11-08T11:20:32.639" v="257" actId="478"/>
            <ac:cxnSpMkLst>
              <pc:docMk/>
              <pc:sldMasterMk cId="587096410" sldId="2147483648"/>
              <pc:sldLayoutMk cId="816463154" sldId="2147483650"/>
              <ac:cxnSpMk id="5" creationId="{26170C01-F7A4-40E6-8A7F-67043DC873E2}"/>
            </ac:cxnSpMkLst>
          </pc:cxnChg>
        </pc:sldLayoutChg>
      </pc:sldMasterChg>
    </pc:docChg>
  </pc:docChgLst>
  <pc:docChgLst>
    <pc:chgData name="Jason Y" userId="79bae93be9a3670b" providerId="LiveId" clId="{1356033D-183F-474D-858C-FAB164400246}"/>
    <pc:docChg chg="custSel modSld">
      <pc:chgData name="Jason Y" userId="79bae93be9a3670b" providerId="LiveId" clId="{1356033D-183F-474D-858C-FAB164400246}" dt="2021-11-10T01:32:38.117" v="0" actId="478"/>
      <pc:docMkLst>
        <pc:docMk/>
      </pc:docMkLst>
      <pc:sldChg chg="delSp mod">
        <pc:chgData name="Jason Y" userId="79bae93be9a3670b" providerId="LiveId" clId="{1356033D-183F-474D-858C-FAB164400246}" dt="2021-11-10T01:32:38.117" v="0" actId="478"/>
        <pc:sldMkLst>
          <pc:docMk/>
          <pc:sldMk cId="613270945" sldId="450"/>
        </pc:sldMkLst>
        <pc:picChg chg="del">
          <ac:chgData name="Jason Y" userId="79bae93be9a3670b" providerId="LiveId" clId="{1356033D-183F-474D-858C-FAB164400246}" dt="2021-11-10T01:32:38.117" v="0" actId="478"/>
          <ac:picMkLst>
            <pc:docMk/>
            <pc:sldMk cId="613270945" sldId="450"/>
            <ac:picMk id="6" creationId="{126BB49E-CFB1-4B57-8263-9018183B68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19F2C-0938-438C-8EE8-999DD028055A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57535-4990-4613-BC4C-8F7BF4CEF6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9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6D23-19AF-4DF5-8DEB-DBC053F5F886}" type="datetimeFigureOut">
              <a:rPr lang="en-CA" smtClean="0"/>
              <a:pPr/>
              <a:t>2024-08-17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91228-0D53-4F75-88A6-21720B42298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35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48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44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14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20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40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PAFC                                          </a:t>
            </a:r>
          </a:p>
          <a:p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构造简单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稳定性好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效率低（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左右）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启动时间长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MCFC</a:t>
            </a:r>
          </a:p>
          <a:p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成本低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可用富氢燃料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余热可充分利用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寿命短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结构和控制复杂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SOFC</a:t>
            </a:r>
          </a:p>
          <a:p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效率高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燃料灵活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热电联产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启动时间长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寿命问题</a:t>
            </a:r>
            <a:endParaRPr lang="en-US" altLang="zh-CN" sz="12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21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62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高温克服了缓慢的氧还原动力学（</a:t>
            </a:r>
            <a:r>
              <a:rPr lang="en-US" altLang="zh-CN" dirty="0"/>
              <a:t>ORR</a:t>
            </a:r>
            <a:r>
              <a:rPr lang="zh-CN" altLang="en-US" dirty="0"/>
              <a:t>），也是主要电阻的来源，效率低。</a:t>
            </a:r>
            <a:endParaRPr lang="en-US" altLang="zh-CN" dirty="0"/>
          </a:p>
          <a:p>
            <a:r>
              <a:rPr lang="zh-CN" altLang="en-US" dirty="0"/>
              <a:t>低温有较高的阴极过电位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*代表的是材料的表面交换系数，</a:t>
            </a:r>
            <a:r>
              <a:rPr lang="en-US" altLang="zh-CN" dirty="0"/>
              <a:t>K</a:t>
            </a:r>
            <a:r>
              <a:rPr lang="zh-CN" altLang="en-US" dirty="0"/>
              <a:t>越高，代表氧气到达反应位点的速率越快，效率就越高。</a:t>
            </a:r>
            <a:endParaRPr lang="en-US" altLang="zh-CN" dirty="0"/>
          </a:p>
          <a:p>
            <a:r>
              <a:rPr lang="zh-CN" altLang="en-US" dirty="0"/>
              <a:t>通过高通量密度泛函理论筛选了一些高</a:t>
            </a:r>
            <a:r>
              <a:rPr lang="en-US" altLang="zh-CN" dirty="0"/>
              <a:t>K</a:t>
            </a:r>
            <a:r>
              <a:rPr lang="zh-CN" altLang="en-US" dirty="0"/>
              <a:t>值的用于</a:t>
            </a:r>
            <a:r>
              <a:rPr lang="en-US" altLang="zh-CN" dirty="0"/>
              <a:t>SOFC</a:t>
            </a:r>
            <a:r>
              <a:rPr lang="zh-CN" altLang="en-US" dirty="0"/>
              <a:t>的钙钛矿材料</a:t>
            </a:r>
            <a:endParaRPr lang="en-US" altLang="zh-CN" dirty="0"/>
          </a:p>
          <a:p>
            <a:r>
              <a:rPr lang="zh-CN" altLang="en-US" dirty="0"/>
              <a:t>计算氧的</a:t>
            </a:r>
            <a:r>
              <a:rPr lang="en-US" altLang="zh-CN" dirty="0"/>
              <a:t>P</a:t>
            </a:r>
            <a:r>
              <a:rPr lang="zh-CN" altLang="en-US" dirty="0"/>
              <a:t>带中心平均能（描述钙钛矿高温表面交换系数）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10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63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08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91228-0D53-4F75-88A6-21720B42298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43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902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Slide Number Placeholder 6"/>
          <p:cNvSpPr txBox="1">
            <a:spLocks/>
          </p:cNvSpPr>
          <p:nvPr userDrawn="1"/>
        </p:nvSpPr>
        <p:spPr>
          <a:xfrm>
            <a:off x="11784632" y="6596335"/>
            <a:ext cx="229990" cy="14401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76200" contourW="12700">
            <a:bevelT w="139700" h="139700" prst="divot"/>
            <a:bevelB prst="relaxedInset"/>
            <a:extrusionClr>
              <a:schemeClr val="bg1"/>
            </a:extrusionClr>
            <a:contourClr>
              <a:schemeClr val="bg1">
                <a:lumMod val="95000"/>
              </a:schemeClr>
            </a:contourClr>
          </a:sp3d>
        </p:spPr>
        <p:txBody>
          <a:bodyPr lIns="0" tIns="0" rIns="0" bIns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B5270C2A-1F0D-4FC7-98F7-4F0C6F8291F4}" type="slidenum">
              <a:rPr lang="en-US" altLang="zh-CN" sz="1100" b="1" i="0" kern="1200" smtClean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/>
              <a:t>‹#›</a:t>
            </a:fld>
            <a:endParaRPr lang="en-US" sz="1100" b="1" i="0" kern="120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70EE35-C52A-4CE4-A523-63D17833C9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35820"/>
            <a:ext cx="12192000" cy="7302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6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0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3.png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://cleantechnica.com/files/2012/07/wind-turbine-solar-panel-globe.jpg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nderrubrik 2"/>
          <p:cNvSpPr txBox="1">
            <a:spLocks/>
          </p:cNvSpPr>
          <p:nvPr/>
        </p:nvSpPr>
        <p:spPr>
          <a:xfrm>
            <a:off x="1524000" y="1000108"/>
            <a:ext cx="8858312" cy="357190"/>
          </a:xfrm>
          <a:prstGeom prst="rect">
            <a:avLst/>
          </a:prstGeom>
          <a:solidFill>
            <a:schemeClr val="bg1"/>
          </a:solidFill>
        </p:spPr>
        <p:txBody>
          <a:bodyPr lIns="0" tIns="10800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9608" y="6453336"/>
            <a:ext cx="5876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03512" y="4523478"/>
            <a:ext cx="5179016" cy="1419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04875" fontAlgn="base">
              <a:spcBef>
                <a:spcPct val="0"/>
              </a:spcBef>
              <a:spcAft>
                <a:spcPct val="0"/>
              </a:spcAft>
            </a:pPr>
            <a:endParaRPr lang="sv-SE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4" name="Rubrik 1"/>
          <p:cNvSpPr txBox="1">
            <a:spLocks/>
          </p:cNvSpPr>
          <p:nvPr/>
        </p:nvSpPr>
        <p:spPr>
          <a:xfrm>
            <a:off x="0" y="535761"/>
            <a:ext cx="12180172" cy="1285884"/>
          </a:xfrm>
          <a:prstGeom prst="rect">
            <a:avLst/>
          </a:prstGeom>
          <a:solidFill>
            <a:schemeClr val="bg1"/>
          </a:solidFill>
        </p:spPr>
        <p:txBody>
          <a:bodyPr lIns="0" tIns="97200" rIns="0" bIns="828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+mn-ea"/>
                <a:ea typeface="+mn-ea"/>
              </a:rPr>
              <a:t>这里是你的题目</a:t>
            </a:r>
            <a:endParaRPr lang="en-US" altLang="zh-CN" sz="3200" b="1" dirty="0">
              <a:latin typeface="+mn-ea"/>
              <a:ea typeface="+mn-ea"/>
            </a:endParaRPr>
          </a:p>
          <a:p>
            <a:r>
              <a:rPr lang="zh-CN" altLang="en-US" sz="3200" b="1" dirty="0">
                <a:latin typeface="+mn-ea"/>
                <a:ea typeface="+mn-ea"/>
              </a:rPr>
              <a:t>小标题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Underrubrik 2"/>
          <p:cNvSpPr txBox="1">
            <a:spLocks/>
          </p:cNvSpPr>
          <p:nvPr/>
        </p:nvSpPr>
        <p:spPr>
          <a:xfrm>
            <a:off x="3157724" y="2990970"/>
            <a:ext cx="5876552" cy="1984154"/>
          </a:xfrm>
          <a:prstGeom prst="rect">
            <a:avLst/>
          </a:prstGeom>
        </p:spPr>
        <p:txBody>
          <a:bodyPr lIns="0" tIns="10800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zh-CN" sz="24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zh-CN" altLang="en-US" sz="24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大学 </a:t>
            </a:r>
            <a:r>
              <a:rPr lang="en-US" altLang="zh-CN" sz="24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r>
              <a:rPr lang="zh-CN" altLang="en-US" sz="24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学院</a:t>
            </a:r>
            <a:endParaRPr lang="en-US" altLang="zh-CN" sz="2400" cap="none" dirty="0">
              <a:solidFill>
                <a:srgbClr val="3131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zh-CN" altLang="en-US" sz="24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指导教师</a:t>
            </a:r>
            <a:r>
              <a:rPr lang="en-US" altLang="zh-CN" sz="24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XXX</a:t>
            </a:r>
            <a:r>
              <a:rPr lang="zh-CN" altLang="en-US" sz="24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（教授）   </a:t>
            </a:r>
            <a:r>
              <a:rPr lang="en-US" altLang="zh-CN" sz="24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zh-CN" altLang="en-US" sz="24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（教授）</a:t>
            </a:r>
            <a:endParaRPr lang="en-GB" sz="2400" cap="none" dirty="0">
              <a:solidFill>
                <a:srgbClr val="3131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zh-CN" altLang="en-US" sz="18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sz="18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altLang="zh-CN" sz="18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zh-CN" altLang="en-US" sz="1800" cap="none" dirty="0">
                <a:solidFill>
                  <a:srgbClr val="313198"/>
                </a:solidFill>
                <a:latin typeface="+mn-ea"/>
                <a:cs typeface="Arial" panose="020B0604020202020204" pitchFamily="34" charset="0"/>
              </a:rPr>
              <a:t>年</a:t>
            </a:r>
            <a:r>
              <a:rPr lang="en-US" altLang="zh-CN" sz="18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1800" cap="none" dirty="0">
                <a:solidFill>
                  <a:srgbClr val="313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endParaRPr lang="en-GB" sz="1500" cap="none" dirty="0">
              <a:solidFill>
                <a:srgbClr val="3131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4F4C83-7701-497F-91B3-41EF0215AA92}"/>
              </a:ext>
            </a:extLst>
          </p:cNvPr>
          <p:cNvSpPr txBox="1"/>
          <p:nvPr/>
        </p:nvSpPr>
        <p:spPr>
          <a:xfrm>
            <a:off x="3801534" y="2311400"/>
            <a:ext cx="4588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8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+mn-ea"/>
                <a:cs typeface="Arial" panose="020B0604020202020204" pitchFamily="34" charset="0"/>
              </a:rPr>
              <a:t>汇报人 </a:t>
            </a:r>
            <a:r>
              <a:rPr lang="en-US" altLang="zh-CN" sz="28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318DF2E-08DD-4572-A7ED-FD3EE8C8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5475"/>
            <a:ext cx="12192000" cy="73025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A25CE42-8FBC-384F-EAE5-621CD933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7638"/>
            <a:ext cx="2327771" cy="9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8773AC-D29E-CBC0-0BA7-93884D148D97}"/>
              </a:ext>
            </a:extLst>
          </p:cNvPr>
          <p:cNvSpPr txBox="1"/>
          <p:nvPr/>
        </p:nvSpPr>
        <p:spPr>
          <a:xfrm>
            <a:off x="345986" y="281092"/>
            <a:ext cx="2927404" cy="1285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版权所有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@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爱科研的杨师兄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仅供杨师兄星球学员使用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盗版或传播必究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53EA5C60-F994-5FF0-CA46-BF6467BC3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9" b="35202"/>
          <a:stretch/>
        </p:blipFill>
        <p:spPr bwMode="auto">
          <a:xfrm>
            <a:off x="0" y="4523478"/>
            <a:ext cx="12194321" cy="235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046712" y="116632"/>
            <a:ext cx="2098576" cy="576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latin typeface="+mn-ea"/>
                <a:ea typeface="+mn-ea"/>
                <a:cs typeface="Arial" panose="020B0604020202020204" pitchFamily="34" charset="0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BE2CB6-6FF6-48B0-8FE2-BE1E23628730}"/>
              </a:ext>
            </a:extLst>
          </p:cNvPr>
          <p:cNvSpPr txBox="1"/>
          <p:nvPr/>
        </p:nvSpPr>
        <p:spPr>
          <a:xfrm>
            <a:off x="4439816" y="2132856"/>
            <a:ext cx="5170005" cy="3308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    </a:t>
            </a:r>
            <a:r>
              <a:rPr lang="zh-CN" altLang="en-US" sz="3600" b="1" dirty="0">
                <a:solidFill>
                  <a:srgbClr val="FF0000"/>
                </a:solidFill>
              </a:rPr>
              <a:t>研究背景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  </a:t>
            </a:r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研究思路与技术路线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b="1" dirty="0"/>
              <a:t>    研究结果与讨论</a:t>
            </a:r>
            <a:endParaRPr lang="en-US" altLang="zh-CN" sz="3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b="1" dirty="0"/>
              <a:t>    研究成果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F41C89A-E011-C0F1-5ADF-5409ED42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7638"/>
            <a:ext cx="2327771" cy="9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046712" y="116632"/>
            <a:ext cx="2098576" cy="576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latin typeface="+mn-ea"/>
                <a:ea typeface="+mn-ea"/>
                <a:cs typeface="Arial" panose="020B0604020202020204" pitchFamily="34" charset="0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BE2CB6-6FF6-48B0-8FE2-BE1E23628730}"/>
              </a:ext>
            </a:extLst>
          </p:cNvPr>
          <p:cNvSpPr txBox="1"/>
          <p:nvPr/>
        </p:nvSpPr>
        <p:spPr>
          <a:xfrm>
            <a:off x="4151784" y="1916832"/>
            <a:ext cx="5170005" cy="3308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    </a:t>
            </a:r>
            <a:r>
              <a:rPr lang="zh-CN" altLang="en-US" sz="3600" b="1" dirty="0">
                <a:solidFill>
                  <a:srgbClr val="FF0000"/>
                </a:solidFill>
              </a:rPr>
              <a:t>研究背景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  </a:t>
            </a:r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研究思路与技术路线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FF0000"/>
                </a:solidFill>
              </a:rPr>
              <a:t>    研究结果与讨论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b="1" dirty="0"/>
              <a:t>    研究成果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477E5E0-DBBE-8094-E54A-858FBDAE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7638"/>
            <a:ext cx="2327771" cy="9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0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nderrubrik 2"/>
          <p:cNvSpPr txBox="1">
            <a:spLocks/>
          </p:cNvSpPr>
          <p:nvPr/>
        </p:nvSpPr>
        <p:spPr>
          <a:xfrm>
            <a:off x="1524000" y="1000108"/>
            <a:ext cx="8858312" cy="357190"/>
          </a:xfrm>
          <a:prstGeom prst="rect">
            <a:avLst/>
          </a:prstGeom>
          <a:solidFill>
            <a:schemeClr val="bg1"/>
          </a:solidFill>
        </p:spPr>
        <p:txBody>
          <a:bodyPr lIns="0" tIns="10800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9608" y="6453336"/>
            <a:ext cx="5876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03512" y="4523478"/>
            <a:ext cx="5179016" cy="1419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04875" fontAlgn="base">
              <a:spcBef>
                <a:spcPct val="0"/>
              </a:spcBef>
              <a:spcAft>
                <a:spcPct val="0"/>
              </a:spcAft>
            </a:pPr>
            <a:endParaRPr lang="sv-SE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318DF2E-08DD-4572-A7ED-FD3EE8C8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0728"/>
            <a:ext cx="12192000" cy="97367"/>
          </a:xfrm>
          <a:prstGeom prst="rect">
            <a:avLst/>
          </a:prstGeom>
          <a:gradFill rotWithShape="1">
            <a:gsLst>
              <a:gs pos="0">
                <a:srgbClr val="A9A9D4"/>
              </a:gs>
              <a:gs pos="50000">
                <a:srgbClr val="000080"/>
              </a:gs>
              <a:gs pos="100000">
                <a:srgbClr val="A9A9D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E982D7-C9B8-4D85-A9CB-F745CC99FE4C}"/>
              </a:ext>
            </a:extLst>
          </p:cNvPr>
          <p:cNvSpPr txBox="1"/>
          <p:nvPr/>
        </p:nvSpPr>
        <p:spPr>
          <a:xfrm>
            <a:off x="3807903" y="2096463"/>
            <a:ext cx="4576194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44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+mn-ea"/>
                <a:cs typeface="Arial" panose="020B0604020202020204" pitchFamily="34" charset="0"/>
              </a:rPr>
              <a:t>谢  谢</a:t>
            </a:r>
            <a:endParaRPr lang="en-US" altLang="zh-CN" sz="4400" b="1" dirty="0">
              <a:ln>
                <a:solidFill>
                  <a:srgbClr val="313198"/>
                </a:solidFill>
              </a:ln>
              <a:solidFill>
                <a:srgbClr val="313198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400" b="1" dirty="0">
                <a:ln>
                  <a:solidFill>
                    <a:srgbClr val="313198"/>
                  </a:solidFill>
                </a:ln>
                <a:solidFill>
                  <a:srgbClr val="313198"/>
                </a:solidFill>
                <a:latin typeface="+mn-ea"/>
                <a:cs typeface="Arial" panose="020B0604020202020204" pitchFamily="34" charset="0"/>
              </a:rPr>
              <a:t>恳请各位老师批评与指正</a:t>
            </a:r>
            <a:endParaRPr lang="en-GB" altLang="zh-CN" sz="2400" b="1" dirty="0">
              <a:ln>
                <a:solidFill>
                  <a:srgbClr val="313198"/>
                </a:solidFill>
              </a:ln>
              <a:solidFill>
                <a:srgbClr val="313198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9E08D01-19C6-A3A8-19B7-34305DA1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7638"/>
            <a:ext cx="2327771" cy="9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81572E-AB23-E2BF-3D93-60BECD663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9" b="35202"/>
          <a:stretch/>
        </p:blipFill>
        <p:spPr bwMode="auto">
          <a:xfrm>
            <a:off x="0" y="4523478"/>
            <a:ext cx="12194321" cy="235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62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046712" y="116632"/>
            <a:ext cx="2098576" cy="576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latin typeface="+mn-ea"/>
                <a:ea typeface="+mn-ea"/>
                <a:cs typeface="Arial" panose="020B0604020202020204" pitchFamily="34" charset="0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BE2CB6-6FF6-48B0-8FE2-BE1E23628730}"/>
              </a:ext>
            </a:extLst>
          </p:cNvPr>
          <p:cNvSpPr txBox="1"/>
          <p:nvPr/>
        </p:nvSpPr>
        <p:spPr>
          <a:xfrm>
            <a:off x="4079776" y="1916832"/>
            <a:ext cx="5170005" cy="3308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    </a:t>
            </a:r>
            <a:r>
              <a:rPr lang="zh-CN" altLang="en-US" sz="3600" b="1" dirty="0"/>
              <a:t>研究背景</a:t>
            </a:r>
            <a:endParaRPr lang="en-US" altLang="zh-CN" sz="3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   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研究思路与技术路线</a:t>
            </a:r>
            <a:endParaRPr lang="en-US" altLang="zh-CN" sz="3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b="1" dirty="0"/>
              <a:t>    研究结果与讨论</a:t>
            </a:r>
            <a:endParaRPr lang="en-US" altLang="zh-CN" sz="3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b="1" dirty="0"/>
              <a:t>    研究成果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9B59C2A5-8D6D-3370-18FE-2DDC2EA0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7638"/>
            <a:ext cx="2327771" cy="9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6304F43-FDDE-495B-B2CB-5B67CC59881C}"/>
              </a:ext>
            </a:extLst>
          </p:cNvPr>
          <p:cNvSpPr txBox="1">
            <a:spLocks/>
          </p:cNvSpPr>
          <p:nvPr/>
        </p:nvSpPr>
        <p:spPr>
          <a:xfrm>
            <a:off x="2279576" y="177200"/>
            <a:ext cx="7632848" cy="6178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“双碳” 和“航运减排”战略</a:t>
            </a:r>
            <a:endParaRPr lang="zh-CN" altLang="en-US" sz="4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695B45-757E-4409-ACBB-C04E6D69199B}"/>
              </a:ext>
            </a:extLst>
          </p:cNvPr>
          <p:cNvSpPr txBox="1"/>
          <p:nvPr/>
        </p:nvSpPr>
        <p:spPr>
          <a:xfrm>
            <a:off x="549305" y="1116580"/>
            <a:ext cx="3922869" cy="9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2030</a:t>
            </a:r>
            <a:r>
              <a:rPr lang="zh-CN" altLang="en-US" sz="2000" dirty="0"/>
              <a:t>年碳达峰、</a:t>
            </a:r>
            <a:r>
              <a:rPr lang="en-US" altLang="zh-CN" sz="2000" dirty="0"/>
              <a:t>2060</a:t>
            </a:r>
            <a:r>
              <a:rPr lang="zh-CN" altLang="en-US" sz="2000" dirty="0"/>
              <a:t>年碳中和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2050</a:t>
            </a:r>
            <a:r>
              <a:rPr lang="zh-CN" altLang="en-US" sz="2000" dirty="0"/>
              <a:t>年航运业</a:t>
            </a:r>
            <a:r>
              <a:rPr lang="zh-CN" altLang="en-US" sz="2000" dirty="0">
                <a:solidFill>
                  <a:srgbClr val="FF0000"/>
                </a:solidFill>
              </a:rPr>
              <a:t>减少</a:t>
            </a:r>
            <a:r>
              <a:rPr lang="en-US" altLang="zh-CN" sz="2000" dirty="0">
                <a:solidFill>
                  <a:srgbClr val="FF0000"/>
                </a:solidFill>
              </a:rPr>
              <a:t>50%</a:t>
            </a:r>
            <a:r>
              <a:rPr lang="zh-CN" altLang="en-US" sz="2000" dirty="0">
                <a:solidFill>
                  <a:srgbClr val="FF0000"/>
                </a:solidFill>
              </a:rPr>
              <a:t>碳排放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470D0-F93F-42D8-B8FD-1688F046AC34}"/>
              </a:ext>
            </a:extLst>
          </p:cNvPr>
          <p:cNvSpPr txBox="1"/>
          <p:nvPr/>
        </p:nvSpPr>
        <p:spPr>
          <a:xfrm>
            <a:off x="6606866" y="1062479"/>
            <a:ext cx="3416320" cy="1102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中国面临的能源问题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57C29C-994C-4D99-AFFE-10B82371C01B}"/>
              </a:ext>
            </a:extLst>
          </p:cNvPr>
          <p:cNvSpPr txBox="1"/>
          <p:nvPr/>
        </p:nvSpPr>
        <p:spPr>
          <a:xfrm>
            <a:off x="6849315" y="1766172"/>
            <a:ext cx="4790094" cy="1418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背景：煤炭是主要的能源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需求：高效、清洁、无碳或负碳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解决方案：新能源转换技术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DADD77-0D03-4801-BFDD-888F51194508}"/>
              </a:ext>
            </a:extLst>
          </p:cNvPr>
          <p:cNvSpPr txBox="1"/>
          <p:nvPr/>
        </p:nvSpPr>
        <p:spPr>
          <a:xfrm>
            <a:off x="6606866" y="3318007"/>
            <a:ext cx="5033750" cy="65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固体氧化物燃料电池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C0BFAA9-8F8D-4C75-A376-897A9E7F0C96}"/>
              </a:ext>
            </a:extLst>
          </p:cNvPr>
          <p:cNvGrpSpPr/>
          <p:nvPr/>
        </p:nvGrpSpPr>
        <p:grpSpPr>
          <a:xfrm>
            <a:off x="6848689" y="4006130"/>
            <a:ext cx="4142861" cy="2827503"/>
            <a:chOff x="4988967" y="4339632"/>
            <a:chExt cx="3413521" cy="2329728"/>
          </a:xfrm>
        </p:grpSpPr>
        <p:pic>
          <p:nvPicPr>
            <p:cNvPr id="16" name="内容占位符 3" descr="timg.gif">
              <a:extLst>
                <a:ext uri="{FF2B5EF4-FFF2-40B4-BE49-F238E27FC236}">
                  <a16:creationId xmlns:a16="http://schemas.microsoft.com/office/drawing/2014/main" id="{3F706C98-C1FC-43F3-A9C7-152385149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8967" y="4339632"/>
              <a:ext cx="3413521" cy="2329728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4878F4B-511C-4E34-BB50-5F1D76EA0CFD}"/>
                </a:ext>
              </a:extLst>
            </p:cNvPr>
            <p:cNvSpPr txBox="1"/>
            <p:nvPr/>
          </p:nvSpPr>
          <p:spPr>
            <a:xfrm>
              <a:off x="4988967" y="475745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/>
                <a:t>甲烷</a:t>
              </a:r>
              <a:endParaRPr lang="en-US" altLang="zh-CN" sz="8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D18E491-420F-4873-9CAC-393CAF13EC90}"/>
                </a:ext>
              </a:extLst>
            </p:cNvPr>
            <p:cNvSpPr txBox="1"/>
            <p:nvPr/>
          </p:nvSpPr>
          <p:spPr>
            <a:xfrm>
              <a:off x="4988967" y="5052168"/>
              <a:ext cx="444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800" b="1" dirty="0"/>
                <a:t>甲醇</a:t>
              </a:r>
              <a:endParaRPr lang="en-US" altLang="zh-CN" sz="800" b="1" dirty="0"/>
            </a:p>
            <a:p>
              <a:r>
                <a:rPr lang="zh-CN" altLang="en-US" sz="800" b="1" dirty="0"/>
                <a:t>汽油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A0DBB36-88CE-4BAE-B242-BF891C81B029}"/>
              </a:ext>
            </a:extLst>
          </p:cNvPr>
          <p:cNvSpPr txBox="1"/>
          <p:nvPr/>
        </p:nvSpPr>
        <p:spPr>
          <a:xfrm>
            <a:off x="3069718" y="4869160"/>
            <a:ext cx="2738250" cy="1880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高效率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燃料适应性广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低碳排放、零污染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全固态、模块化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B8D625F4-67D5-4390-9D29-E68D37353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1" r="10372"/>
          <a:stretch/>
        </p:blipFill>
        <p:spPr bwMode="auto">
          <a:xfrm>
            <a:off x="563668" y="4948248"/>
            <a:ext cx="2376265" cy="155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8" descr="CCS在节能减排领域的服务资质和业绩_国际船媒中国船检银海豚百事通中国船检杂志社">
            <a:extLst>
              <a:ext uri="{FF2B5EF4-FFF2-40B4-BE49-F238E27FC236}">
                <a16:creationId xmlns:a16="http://schemas.microsoft.com/office/drawing/2014/main" id="{31E65D68-5EFB-42B7-9101-7CDC99581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967" y="33951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397E1B9-0C20-4F1D-AF0A-680FBD46C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" y="2302747"/>
            <a:ext cx="4792118" cy="25014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79CB0B6-0A70-4E3F-AFE9-6AA7F4B4BF42}"/>
              </a:ext>
            </a:extLst>
          </p:cNvPr>
          <p:cNvSpPr txBox="1"/>
          <p:nvPr/>
        </p:nvSpPr>
        <p:spPr>
          <a:xfrm>
            <a:off x="247517" y="6579291"/>
            <a:ext cx="838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kern="0" dirty="0">
                <a:solidFill>
                  <a:srgbClr val="6262B0"/>
                </a:solidFill>
                <a:effectLst/>
                <a:latin typeface="+mj-ea"/>
                <a:ea typeface="+mj-ea"/>
              </a:rPr>
              <a:t>来源：国际海事组织</a:t>
            </a:r>
            <a:r>
              <a:rPr lang="zh-CN" altLang="en-US" sz="1100" kern="0" dirty="0">
                <a:solidFill>
                  <a:srgbClr val="6262B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1100" kern="0" dirty="0">
                <a:solidFill>
                  <a:srgbClr val="6262B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IMO</a:t>
            </a:r>
            <a:r>
              <a:rPr lang="zh-CN" altLang="en-US" sz="1100" kern="0" dirty="0">
                <a:solidFill>
                  <a:srgbClr val="6262B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zh-CN" altLang="en-US" sz="1100" dirty="0">
              <a:solidFill>
                <a:srgbClr val="6262B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60E53DA-F1C4-4C9A-A8E0-04A1EDA6D48C}"/>
              </a:ext>
            </a:extLst>
          </p:cNvPr>
          <p:cNvSpPr txBox="1">
            <a:spLocks/>
          </p:cNvSpPr>
          <p:nvPr/>
        </p:nvSpPr>
        <p:spPr>
          <a:xfrm>
            <a:off x="1703512" y="200326"/>
            <a:ext cx="8136904" cy="6178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燃料电池的发展及国际应用现状</a:t>
            </a:r>
            <a:endParaRPr lang="zh-CN" altLang="en-US" sz="4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三菱重工業株式会社 パワー事業 | 燃料電池">
            <a:extLst>
              <a:ext uri="{FF2B5EF4-FFF2-40B4-BE49-F238E27FC236}">
                <a16:creationId xmlns:a16="http://schemas.microsoft.com/office/drawing/2014/main" id="{AE527C20-C8D5-4FB6-A38F-AB525FB2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" y="3920086"/>
            <a:ext cx="3118318" cy="185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21E812-7AA2-4114-9673-0AF7CB1C6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10" y="3925440"/>
            <a:ext cx="2941225" cy="16544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9D8E0D-A4F9-4B86-A618-AF35115716E0}"/>
              </a:ext>
            </a:extLst>
          </p:cNvPr>
          <p:cNvGrpSpPr/>
          <p:nvPr/>
        </p:nvGrpSpPr>
        <p:grpSpPr>
          <a:xfrm>
            <a:off x="4368491" y="3739071"/>
            <a:ext cx="3275428" cy="2123204"/>
            <a:chOff x="906488" y="3093308"/>
            <a:chExt cx="4750255" cy="307921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53C291C-DFAF-4D18-A6DA-BAB5F7DF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3569370"/>
              <a:ext cx="2956951" cy="212709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D98BFA0-6BE5-432C-9D96-0B6DCBFB5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488" y="3093308"/>
              <a:ext cx="2430962" cy="3079219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C6D383A-38C2-4BAD-A2E8-437D4A39C4D4}"/>
              </a:ext>
            </a:extLst>
          </p:cNvPr>
          <p:cNvSpPr txBox="1"/>
          <p:nvPr/>
        </p:nvSpPr>
        <p:spPr>
          <a:xfrm>
            <a:off x="839998" y="5500153"/>
            <a:ext cx="2545890" cy="568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日本三菱重工</a:t>
            </a:r>
            <a:r>
              <a:rPr lang="en-US" altLang="zh-CN" sz="11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 KW SOFC-MGT</a:t>
            </a:r>
            <a:r>
              <a:rPr lang="zh-CN" altLang="en-US" sz="11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endParaRPr lang="en-US" altLang="zh-CN" sz="11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发电效率为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53.6%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C7A429-6666-4E5B-92D4-DDDF13D55A7F}"/>
              </a:ext>
            </a:extLst>
          </p:cNvPr>
          <p:cNvSpPr txBox="1"/>
          <p:nvPr/>
        </p:nvSpPr>
        <p:spPr>
          <a:xfrm>
            <a:off x="4773181" y="5511114"/>
            <a:ext cx="2513830" cy="568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日本家用式千瓦级</a:t>
            </a:r>
            <a:r>
              <a:rPr lang="en-US" altLang="zh-CN" sz="11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SOFC</a:t>
            </a:r>
            <a:r>
              <a:rPr lang="zh-CN" altLang="en-US" sz="11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热电联供系统</a:t>
            </a:r>
            <a:endParaRPr lang="en-US" altLang="zh-CN" sz="11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发电效率为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  <a:r>
              <a: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左右</a:t>
            </a:r>
            <a:endParaRPr lang="en-US" altLang="zh-CN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AD3DA8-2458-47E0-BDAE-F1AF98FE85BF}"/>
              </a:ext>
            </a:extLst>
          </p:cNvPr>
          <p:cNvSpPr txBox="1"/>
          <p:nvPr/>
        </p:nvSpPr>
        <p:spPr>
          <a:xfrm>
            <a:off x="8642430" y="5505710"/>
            <a:ext cx="2727030" cy="568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美国苹果总部 </a:t>
            </a:r>
            <a:r>
              <a:rPr lang="en-US" altLang="zh-CN" sz="11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Park </a:t>
            </a:r>
            <a:r>
              <a:rPr lang="zh-CN" altLang="en-US" sz="1100" dirty="0">
                <a:solidFill>
                  <a:srgbClr val="030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独立微电网系统</a:t>
            </a:r>
            <a:endParaRPr lang="en-US" altLang="zh-CN" sz="1100" dirty="0">
              <a:solidFill>
                <a:srgbClr val="0303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太阳能 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MW</a:t>
            </a:r>
            <a:r>
              <a: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SOFC 4 MW</a:t>
            </a:r>
          </a:p>
        </p:txBody>
      </p:sp>
      <p:grpSp>
        <p:nvGrpSpPr>
          <p:cNvPr id="7169" name="组合 7168">
            <a:extLst>
              <a:ext uri="{FF2B5EF4-FFF2-40B4-BE49-F238E27FC236}">
                <a16:creationId xmlns:a16="http://schemas.microsoft.com/office/drawing/2014/main" id="{FF8555FF-3A08-4577-911E-7CA71B73348D}"/>
              </a:ext>
            </a:extLst>
          </p:cNvPr>
          <p:cNvGrpSpPr/>
          <p:nvPr/>
        </p:nvGrpSpPr>
        <p:grpSpPr>
          <a:xfrm>
            <a:off x="602103" y="1210002"/>
            <a:ext cx="3049082" cy="2584981"/>
            <a:chOff x="311722" y="1036945"/>
            <a:chExt cx="2833057" cy="240183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FC34925-F9DA-4126-9BF4-9CFCCC250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67" y="1589596"/>
              <a:ext cx="2610940" cy="1591041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06E0F5C-2969-41DC-93A2-D11A95A7D8AB}"/>
                </a:ext>
              </a:extLst>
            </p:cNvPr>
            <p:cNvSpPr txBox="1"/>
            <p:nvPr/>
          </p:nvSpPr>
          <p:spPr>
            <a:xfrm>
              <a:off x="422521" y="1036945"/>
              <a:ext cx="2491772" cy="414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第一代燃料电池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—PAFC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36402A7-C82F-4217-ADDB-F211319B7F9D}"/>
                </a:ext>
              </a:extLst>
            </p:cNvPr>
            <p:cNvSpPr/>
            <p:nvPr/>
          </p:nvSpPr>
          <p:spPr>
            <a:xfrm>
              <a:off x="311722" y="1047317"/>
              <a:ext cx="2833057" cy="239146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68" name="组合 7167">
            <a:extLst>
              <a:ext uri="{FF2B5EF4-FFF2-40B4-BE49-F238E27FC236}">
                <a16:creationId xmlns:a16="http://schemas.microsoft.com/office/drawing/2014/main" id="{31870679-88B2-43B2-84E6-05EE04E8C6FD}"/>
              </a:ext>
            </a:extLst>
          </p:cNvPr>
          <p:cNvGrpSpPr/>
          <p:nvPr/>
        </p:nvGrpSpPr>
        <p:grpSpPr>
          <a:xfrm>
            <a:off x="4571459" y="1196111"/>
            <a:ext cx="3049082" cy="2584981"/>
            <a:chOff x="3501740" y="1036945"/>
            <a:chExt cx="2833057" cy="240183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E52045-5236-49BD-A1ED-DD8F950C047E}"/>
                </a:ext>
              </a:extLst>
            </p:cNvPr>
            <p:cNvSpPr txBox="1"/>
            <p:nvPr/>
          </p:nvSpPr>
          <p:spPr>
            <a:xfrm>
              <a:off x="3574275" y="1036945"/>
              <a:ext cx="2568332" cy="414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第二代燃料电池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—MCFC</a:t>
              </a:r>
            </a:p>
          </p:txBody>
        </p:sp>
        <p:pic>
          <p:nvPicPr>
            <p:cNvPr id="7176" name="Picture 8" descr="熔融碳酸盐燃料电池">
              <a:extLst>
                <a:ext uri="{FF2B5EF4-FFF2-40B4-BE49-F238E27FC236}">
                  <a16:creationId xmlns:a16="http://schemas.microsoft.com/office/drawing/2014/main" id="{3FC5A436-2807-4F6C-8F4D-8CBFA2E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462" y="1500641"/>
              <a:ext cx="2571145" cy="1928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E1F8B8A-1895-49D1-9290-5E2A1DD2DE85}"/>
                </a:ext>
              </a:extLst>
            </p:cNvPr>
            <p:cNvSpPr/>
            <p:nvPr/>
          </p:nvSpPr>
          <p:spPr>
            <a:xfrm>
              <a:off x="3501740" y="1047317"/>
              <a:ext cx="2833057" cy="239146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43F497F-A504-4787-A267-5DFCCB200B1A}"/>
              </a:ext>
            </a:extLst>
          </p:cNvPr>
          <p:cNvGrpSpPr/>
          <p:nvPr/>
        </p:nvGrpSpPr>
        <p:grpSpPr>
          <a:xfrm>
            <a:off x="8409008" y="1196704"/>
            <a:ext cx="3049082" cy="2593255"/>
            <a:chOff x="6426291" y="1036917"/>
            <a:chExt cx="2833057" cy="240952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E6FC09A-1227-4164-8841-E7BE5B2E8CED}"/>
                </a:ext>
              </a:extLst>
            </p:cNvPr>
            <p:cNvSpPr txBox="1"/>
            <p:nvPr/>
          </p:nvSpPr>
          <p:spPr>
            <a:xfrm>
              <a:off x="6587508" y="1036917"/>
              <a:ext cx="2510624" cy="414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第三代燃料电池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—SOFC</a:t>
              </a:r>
            </a:p>
          </p:txBody>
        </p:sp>
        <p:pic>
          <p:nvPicPr>
            <p:cNvPr id="7174" name="Picture 6" descr="关于熔融碳酸盐燃料电池（MCFC） - 知乎">
              <a:extLst>
                <a:ext uri="{FF2B5EF4-FFF2-40B4-BE49-F238E27FC236}">
                  <a16:creationId xmlns:a16="http://schemas.microsoft.com/office/drawing/2014/main" id="{58C5E412-A154-4969-B3F1-D73FF8FEF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855" y="1642969"/>
              <a:ext cx="2571145" cy="158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9E4AADCF-D6BF-4341-943B-301C6332B726}"/>
                </a:ext>
              </a:extLst>
            </p:cNvPr>
            <p:cNvSpPr/>
            <p:nvPr/>
          </p:nvSpPr>
          <p:spPr>
            <a:xfrm>
              <a:off x="6426291" y="1047317"/>
              <a:ext cx="2833057" cy="239912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0B6F486-4CF6-4F2C-ABAC-FD9E52AC9875}"/>
              </a:ext>
            </a:extLst>
          </p:cNvPr>
          <p:cNvSpPr txBox="1"/>
          <p:nvPr/>
        </p:nvSpPr>
        <p:spPr>
          <a:xfrm>
            <a:off x="832715" y="5988467"/>
            <a:ext cx="7731604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我国燃料电池技术有许多核心技术“</a:t>
            </a:r>
            <a:r>
              <a:rPr lang="zh-CN" altLang="en-US" dirty="0">
                <a:solidFill>
                  <a:srgbClr val="FF0000"/>
                </a:solidFill>
              </a:rPr>
              <a:t>瓶颈</a:t>
            </a:r>
            <a:r>
              <a:rPr lang="zh-CN" altLang="en-US" dirty="0"/>
              <a:t>” 和“</a:t>
            </a:r>
            <a:r>
              <a:rPr lang="zh-CN" altLang="en-US" dirty="0">
                <a:solidFill>
                  <a:srgbClr val="FF0000"/>
                </a:solidFill>
              </a:rPr>
              <a:t>卡脖子</a:t>
            </a:r>
            <a:r>
              <a:rPr lang="zh-CN" altLang="en-US" dirty="0"/>
              <a:t>” 问题亟待解决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国际燃料电池技术已商业化</a:t>
            </a:r>
            <a:r>
              <a:rPr lang="en-US" altLang="zh-CN" dirty="0"/>
              <a:t>10</a:t>
            </a:r>
            <a:r>
              <a:rPr lang="zh-CN" altLang="en-US" dirty="0"/>
              <a:t>余年，我国</a:t>
            </a:r>
            <a:r>
              <a:rPr lang="zh-CN" altLang="en-US" dirty="0">
                <a:solidFill>
                  <a:srgbClr val="FF0000"/>
                </a:solidFill>
              </a:rPr>
              <a:t>差距明显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14814" y="187875"/>
            <a:ext cx="9289032" cy="6178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R-SOC</a:t>
            </a:r>
            <a:r>
              <a:rPr lang="zh-CN" altLang="en-US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可实现能源存储和碳排放减少</a:t>
            </a:r>
            <a:endParaRPr lang="en-US" altLang="zh-CN" sz="40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zh-CN" altLang="en-US" sz="4000" b="1" kern="0" dirty="0">
              <a:solidFill>
                <a:srgbClr val="9C61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9468241-F32D-41B9-AD50-8716D10DA6AB}"/>
              </a:ext>
            </a:extLst>
          </p:cNvPr>
          <p:cNvGrpSpPr/>
          <p:nvPr/>
        </p:nvGrpSpPr>
        <p:grpSpPr>
          <a:xfrm>
            <a:off x="4395735" y="1259661"/>
            <a:ext cx="3391262" cy="903543"/>
            <a:chOff x="3207391" y="1047490"/>
            <a:chExt cx="2610901" cy="69562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084EBEE-A4F7-4855-9140-827F6317621A}"/>
                </a:ext>
              </a:extLst>
            </p:cNvPr>
            <p:cNvSpPr txBox="1"/>
            <p:nvPr/>
          </p:nvSpPr>
          <p:spPr>
            <a:xfrm>
              <a:off x="3207391" y="119273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燃料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7D1D21B-7D96-4FB3-A7FD-BB8B87523B3F}"/>
                </a:ext>
              </a:extLst>
            </p:cNvPr>
            <p:cNvSpPr txBox="1"/>
            <p:nvPr/>
          </p:nvSpPr>
          <p:spPr>
            <a:xfrm>
              <a:off x="5018073" y="121471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电能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BFFF1E9E-299F-422B-93CB-25220AE47EAE}"/>
                </a:ext>
              </a:extLst>
            </p:cNvPr>
            <p:cNvSpPr/>
            <p:nvPr/>
          </p:nvSpPr>
          <p:spPr>
            <a:xfrm>
              <a:off x="4017227" y="1278250"/>
              <a:ext cx="864096" cy="117727"/>
            </a:xfrm>
            <a:prstGeom prst="rightArrow">
              <a:avLst/>
            </a:prstGeom>
            <a:solidFill>
              <a:srgbClr val="030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C96DD828-9B47-4873-B916-389F15109296}"/>
                </a:ext>
              </a:extLst>
            </p:cNvPr>
            <p:cNvSpPr/>
            <p:nvPr/>
          </p:nvSpPr>
          <p:spPr>
            <a:xfrm rot="10800000">
              <a:off x="4010940" y="1382833"/>
              <a:ext cx="864096" cy="1177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C5918E3-5D22-4A6E-93FD-7322CFE033B0}"/>
                </a:ext>
              </a:extLst>
            </p:cNvPr>
            <p:cNvSpPr txBox="1"/>
            <p:nvPr/>
          </p:nvSpPr>
          <p:spPr>
            <a:xfrm>
              <a:off x="4190069" y="1047490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C926CA-200F-45CF-8669-3210BB452FEC}"/>
                </a:ext>
              </a:extLst>
            </p:cNvPr>
            <p:cNvSpPr txBox="1"/>
            <p:nvPr/>
          </p:nvSpPr>
          <p:spPr>
            <a:xfrm>
              <a:off x="4190069" y="143534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SOEC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A9ED92F-2A01-41EA-B83D-DBA1E2094FC8}"/>
              </a:ext>
            </a:extLst>
          </p:cNvPr>
          <p:cNvGrpSpPr/>
          <p:nvPr/>
        </p:nvGrpSpPr>
        <p:grpSpPr>
          <a:xfrm>
            <a:off x="774480" y="2018685"/>
            <a:ext cx="10452307" cy="3401683"/>
            <a:chOff x="737135" y="2094035"/>
            <a:chExt cx="7651289" cy="2230488"/>
          </a:xfrm>
        </p:grpSpPr>
        <p:pic>
          <p:nvPicPr>
            <p:cNvPr id="1032" name="Picture 8" descr="高压输电塔图片_高压输电塔素材_高压输电塔模板免费下载-六图网">
              <a:extLst>
                <a:ext uri="{FF2B5EF4-FFF2-40B4-BE49-F238E27FC236}">
                  <a16:creationId xmlns:a16="http://schemas.microsoft.com/office/drawing/2014/main" id="{18A34065-296E-438C-8603-88B0EB77B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35" y="2763533"/>
              <a:ext cx="1024766" cy="966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2B08F03-8A18-4D98-8186-0DC1E3DF43AC}"/>
                </a:ext>
              </a:extLst>
            </p:cNvPr>
            <p:cNvSpPr/>
            <p:nvPr/>
          </p:nvSpPr>
          <p:spPr>
            <a:xfrm>
              <a:off x="2911912" y="2800707"/>
              <a:ext cx="1331265" cy="40021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A42772D-6B09-4A50-80FF-CD0E6592AEA5}"/>
                </a:ext>
              </a:extLst>
            </p:cNvPr>
            <p:cNvSpPr/>
            <p:nvPr/>
          </p:nvSpPr>
          <p:spPr>
            <a:xfrm>
              <a:off x="2911912" y="3200924"/>
              <a:ext cx="1331265" cy="2449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E2BB78F-E8DD-43AB-8A78-0569EAF54BC7}"/>
                </a:ext>
              </a:extLst>
            </p:cNvPr>
            <p:cNvSpPr/>
            <p:nvPr/>
          </p:nvSpPr>
          <p:spPr>
            <a:xfrm>
              <a:off x="2911912" y="3454624"/>
              <a:ext cx="1331265" cy="362446"/>
            </a:xfrm>
            <a:prstGeom prst="rect">
              <a:avLst/>
            </a:prstGeom>
            <a:solidFill>
              <a:srgbClr val="E3D889"/>
            </a:solidFill>
            <a:ln>
              <a:solidFill>
                <a:srgbClr val="E3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8548F12-1E6A-45D1-BC5C-0CFBD2A3F7E0}"/>
                </a:ext>
              </a:extLst>
            </p:cNvPr>
            <p:cNvSpPr txBox="1"/>
            <p:nvPr/>
          </p:nvSpPr>
          <p:spPr>
            <a:xfrm>
              <a:off x="2959771" y="2557670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SOFC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DD1EF9C-4FD7-4A6E-A4BC-CA026D85FAA8}"/>
                </a:ext>
              </a:extLst>
            </p:cNvPr>
            <p:cNvSpPr txBox="1"/>
            <p:nvPr/>
          </p:nvSpPr>
          <p:spPr>
            <a:xfrm>
              <a:off x="5663883" y="2575028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SOEC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D637555-1B5F-446D-8B40-F6777B0C76FB}"/>
                </a:ext>
              </a:extLst>
            </p:cNvPr>
            <p:cNvSpPr txBox="1"/>
            <p:nvPr/>
          </p:nvSpPr>
          <p:spPr>
            <a:xfrm>
              <a:off x="3400332" y="27857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+mn-ea"/>
                </a:rPr>
                <a:t>阳极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93E941A-CCB6-4868-9B3E-7618D5171E5B}"/>
                </a:ext>
              </a:extLst>
            </p:cNvPr>
            <p:cNvSpPr txBox="1"/>
            <p:nvPr/>
          </p:nvSpPr>
          <p:spPr>
            <a:xfrm>
              <a:off x="3077170" y="2940241"/>
              <a:ext cx="1382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+O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</a:t>
              </a:r>
              <a:r>
                <a: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O+ 2e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zh-CN" altLang="en-US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FD08307-3A16-4268-9DA1-4116CC19134C}"/>
                </a:ext>
              </a:extLst>
            </p:cNvPr>
            <p:cNvSpPr/>
            <p:nvPr/>
          </p:nvSpPr>
          <p:spPr>
            <a:xfrm>
              <a:off x="4805868" y="3209666"/>
              <a:ext cx="1331265" cy="2449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97A5C77-C1FD-4388-9CCE-089908B9B99E}"/>
                </a:ext>
              </a:extLst>
            </p:cNvPr>
            <p:cNvSpPr/>
            <p:nvPr/>
          </p:nvSpPr>
          <p:spPr>
            <a:xfrm>
              <a:off x="4805868" y="2800707"/>
              <a:ext cx="1331265" cy="40021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953EE9-D5CC-41FA-883C-B5A4B56C6C6E}"/>
                </a:ext>
              </a:extLst>
            </p:cNvPr>
            <p:cNvSpPr/>
            <p:nvPr/>
          </p:nvSpPr>
          <p:spPr>
            <a:xfrm>
              <a:off x="4805868" y="3454624"/>
              <a:ext cx="1331265" cy="362446"/>
            </a:xfrm>
            <a:prstGeom prst="rect">
              <a:avLst/>
            </a:prstGeom>
            <a:solidFill>
              <a:srgbClr val="E3D889"/>
            </a:solidFill>
            <a:ln>
              <a:solidFill>
                <a:srgbClr val="E3D8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30E75BF-62DA-430B-BEC4-BFFEB5A586CE}"/>
                </a:ext>
              </a:extLst>
            </p:cNvPr>
            <p:cNvSpPr txBox="1"/>
            <p:nvPr/>
          </p:nvSpPr>
          <p:spPr>
            <a:xfrm>
              <a:off x="3355117" y="321871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+mn-ea"/>
                </a:rPr>
                <a:t>电解质</a:t>
              </a:r>
              <a:endParaRPr lang="zh-CN" altLang="en-US" sz="1000" baseline="30000" dirty="0">
                <a:latin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8CF2ED9-0FA0-4855-9D1B-A4BC92775BBF}"/>
                </a:ext>
              </a:extLst>
            </p:cNvPr>
            <p:cNvSpPr txBox="1"/>
            <p:nvPr/>
          </p:nvSpPr>
          <p:spPr>
            <a:xfrm>
              <a:off x="5348447" y="321714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+mn-ea"/>
                </a:rPr>
                <a:t>电解质</a:t>
              </a:r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18057063-13B7-49A5-B81B-6EA312113F84}"/>
                </a:ext>
              </a:extLst>
            </p:cNvPr>
            <p:cNvSpPr/>
            <p:nvPr/>
          </p:nvSpPr>
          <p:spPr>
            <a:xfrm rot="10800000">
              <a:off x="3833716" y="3216114"/>
              <a:ext cx="90789" cy="18008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F0B718-5D7D-42A1-BB10-5979C8B5CB15}"/>
                </a:ext>
              </a:extLst>
            </p:cNvPr>
            <p:cNvSpPr txBox="1"/>
            <p:nvPr/>
          </p:nvSpPr>
          <p:spPr>
            <a:xfrm>
              <a:off x="3392248" y="343058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+mn-ea"/>
                </a:rPr>
                <a:t>阴极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564AE46-03CA-4913-ABEE-B3484B870DA9}"/>
                    </a:ext>
                  </a:extLst>
                </p:cNvPr>
                <p:cNvSpPr txBox="1"/>
                <p:nvPr/>
              </p:nvSpPr>
              <p:spPr>
                <a:xfrm>
                  <a:off x="3116478" y="3585730"/>
                  <a:ext cx="116570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CN" sz="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r>
                    <a:rPr lang="en-US" altLang="zh-CN" sz="11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+2e</a:t>
                  </a:r>
                  <a:r>
                    <a:rPr lang="en-US" altLang="zh-CN" sz="11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→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</a:t>
                  </a:r>
                  <a:r>
                    <a:rPr lang="en-US" altLang="zh-CN" sz="11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2-</a:t>
                  </a:r>
                  <a:endParaRPr lang="zh-CN" altLang="en-US" sz="1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564AE46-03CA-4913-ABEE-B3484B870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478" y="3585730"/>
                  <a:ext cx="1165704" cy="261610"/>
                </a:xfrm>
                <a:prstGeom prst="rect">
                  <a:avLst/>
                </a:prstGeom>
                <a:blipFill>
                  <a:blip r:embed="rId4"/>
                  <a:stretch>
                    <a:fillRect l="-3448" t="-30303" b="-303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箭头: 圆角右 46">
              <a:extLst>
                <a:ext uri="{FF2B5EF4-FFF2-40B4-BE49-F238E27FC236}">
                  <a16:creationId xmlns:a16="http://schemas.microsoft.com/office/drawing/2014/main" id="{D68C9D5E-3A9A-4C69-B0C1-FB628DA04374}"/>
                </a:ext>
              </a:extLst>
            </p:cNvPr>
            <p:cNvSpPr/>
            <p:nvPr/>
          </p:nvSpPr>
          <p:spPr>
            <a:xfrm rot="5400000" flipV="1">
              <a:off x="2643228" y="2825758"/>
              <a:ext cx="188893" cy="30212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箭头: 圆角右 47">
              <a:extLst>
                <a:ext uri="{FF2B5EF4-FFF2-40B4-BE49-F238E27FC236}">
                  <a16:creationId xmlns:a16="http://schemas.microsoft.com/office/drawing/2014/main" id="{E2C0C605-6881-474A-93D1-B31E40E2CDD1}"/>
                </a:ext>
              </a:extLst>
            </p:cNvPr>
            <p:cNvSpPr/>
            <p:nvPr/>
          </p:nvSpPr>
          <p:spPr>
            <a:xfrm flipV="1">
              <a:off x="2586613" y="3508285"/>
              <a:ext cx="302653" cy="18337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8A76C05D-2B3E-4FFC-87AA-DD0772ED3EF6}"/>
                </a:ext>
              </a:extLst>
            </p:cNvPr>
            <p:cNvSpPr/>
            <p:nvPr/>
          </p:nvSpPr>
          <p:spPr>
            <a:xfrm>
              <a:off x="2540987" y="3090179"/>
              <a:ext cx="210268" cy="4002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28AFC10-5527-45B4-92F6-67DFBD7B4705}"/>
                </a:ext>
              </a:extLst>
            </p:cNvPr>
            <p:cNvSpPr txBox="1"/>
            <p:nvPr/>
          </p:nvSpPr>
          <p:spPr>
            <a:xfrm rot="16200000">
              <a:off x="2475774" y="3185138"/>
              <a:ext cx="306078" cy="191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+mn-ea"/>
                </a:rPr>
                <a:t>负载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FDFC85B-DB64-4FAC-B1E6-6FB1A76D0069}"/>
                </a:ext>
              </a:extLst>
            </p:cNvPr>
            <p:cNvSpPr txBox="1"/>
            <p:nvPr/>
          </p:nvSpPr>
          <p:spPr>
            <a:xfrm>
              <a:off x="5375178" y="278554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+mn-ea"/>
                </a:rPr>
                <a:t>阴极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AA252A6-E213-477F-B10F-18737BC24D75}"/>
                </a:ext>
              </a:extLst>
            </p:cNvPr>
            <p:cNvSpPr txBox="1"/>
            <p:nvPr/>
          </p:nvSpPr>
          <p:spPr>
            <a:xfrm>
              <a:off x="5055820" y="2928620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O+2e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+O</a:t>
              </a:r>
              <a:r>
                <a:rPr lang="en-US" altLang="zh-CN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8C02DC5-A415-48DA-8CA1-4FEFD9E6D6AF}"/>
                </a:ext>
              </a:extLst>
            </p:cNvPr>
            <p:cNvSpPr txBox="1"/>
            <p:nvPr/>
          </p:nvSpPr>
          <p:spPr>
            <a:xfrm>
              <a:off x="2621139" y="2681135"/>
              <a:ext cx="210278" cy="18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12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2543CCA-6492-4697-923C-95FFC5D33E6C}"/>
                </a:ext>
              </a:extLst>
            </p:cNvPr>
            <p:cNvSpPr txBox="1"/>
            <p:nvPr/>
          </p:nvSpPr>
          <p:spPr>
            <a:xfrm>
              <a:off x="5393177" y="343915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+mn-ea"/>
                </a:rPr>
                <a:t>阳极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01F091BE-42DE-461C-B05F-1E12F10B7439}"/>
                    </a:ext>
                  </a:extLst>
                </p:cNvPr>
                <p:cNvSpPr txBox="1"/>
                <p:nvPr/>
              </p:nvSpPr>
              <p:spPr>
                <a:xfrm>
                  <a:off x="5108100" y="3582145"/>
                  <a:ext cx="11913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r>
                    <a:rPr lang="en-US" altLang="zh-CN" sz="11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2-</a:t>
                  </a:r>
                  <a:r>
                    <a: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→</a:t>
                  </a:r>
                  <a:r>
                    <a:rPr lang="en-US" altLang="zh-CN" sz="8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den>
                      </m:f>
                    </m:oMath>
                  </a14:m>
                  <a:r>
                    <a:rPr lang="en-US" altLang="zh-CN" sz="11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O</a:t>
                  </a:r>
                  <a:r>
                    <a:rPr lang="en-US" altLang="zh-CN" sz="1100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11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+2e</a:t>
                  </a:r>
                  <a:r>
                    <a:rPr lang="en-US" altLang="zh-CN" sz="1100" baseline="30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11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endParaRPr lang="zh-CN" altLang="en-US" sz="1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01F091BE-42DE-461C-B05F-1E12F10B7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100" y="3582145"/>
                  <a:ext cx="1191352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30303" b="-303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箭头: 下 80">
              <a:extLst>
                <a:ext uri="{FF2B5EF4-FFF2-40B4-BE49-F238E27FC236}">
                  <a16:creationId xmlns:a16="http://schemas.microsoft.com/office/drawing/2014/main" id="{36454615-EDFE-4A57-9EEF-252552BDA5E2}"/>
                </a:ext>
              </a:extLst>
            </p:cNvPr>
            <p:cNvSpPr/>
            <p:nvPr/>
          </p:nvSpPr>
          <p:spPr>
            <a:xfrm rot="10800000">
              <a:off x="3454630" y="3867992"/>
              <a:ext cx="185420" cy="261610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383318-269E-40D2-B656-9D1498888C24}"/>
                </a:ext>
              </a:extLst>
            </p:cNvPr>
            <p:cNvSpPr txBox="1"/>
            <p:nvPr/>
          </p:nvSpPr>
          <p:spPr>
            <a:xfrm>
              <a:off x="3376489" y="4129602"/>
              <a:ext cx="341702" cy="171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+mn-ea"/>
                </a:rPr>
                <a:t>空气</a:t>
              </a:r>
            </a:p>
          </p:txBody>
        </p:sp>
        <p:sp>
          <p:nvSpPr>
            <p:cNvPr id="83" name="箭头: 下 82">
              <a:extLst>
                <a:ext uri="{FF2B5EF4-FFF2-40B4-BE49-F238E27FC236}">
                  <a16:creationId xmlns:a16="http://schemas.microsoft.com/office/drawing/2014/main" id="{E1328819-BC20-4BB9-9937-AE5375495856}"/>
                </a:ext>
              </a:extLst>
            </p:cNvPr>
            <p:cNvSpPr/>
            <p:nvPr/>
          </p:nvSpPr>
          <p:spPr>
            <a:xfrm>
              <a:off x="5471500" y="3886373"/>
              <a:ext cx="185420" cy="261610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AE2968D-C018-408E-B795-C234C726B8C6}"/>
                </a:ext>
              </a:extLst>
            </p:cNvPr>
            <p:cNvSpPr txBox="1"/>
            <p:nvPr/>
          </p:nvSpPr>
          <p:spPr>
            <a:xfrm>
              <a:off x="5393358" y="4152985"/>
              <a:ext cx="341702" cy="171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+mn-ea"/>
                </a:rPr>
                <a:t>氧气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CA471D8-DB92-4A11-B807-20EC254FDA7B}"/>
                </a:ext>
              </a:extLst>
            </p:cNvPr>
            <p:cNvSpPr txBox="1"/>
            <p:nvPr/>
          </p:nvSpPr>
          <p:spPr>
            <a:xfrm>
              <a:off x="4877820" y="3239157"/>
              <a:ext cx="39867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1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</a:t>
              </a:r>
              <a:endParaRPr lang="zh-CN" altLang="en-US" sz="1100" b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719D7EE-DB0D-4749-A5F1-49C5A33554A9}"/>
                </a:ext>
              </a:extLst>
            </p:cNvPr>
            <p:cNvSpPr txBox="1"/>
            <p:nvPr/>
          </p:nvSpPr>
          <p:spPr>
            <a:xfrm>
              <a:off x="3892465" y="3235721"/>
              <a:ext cx="42394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1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</a:t>
              </a:r>
              <a:endParaRPr lang="zh-CN" altLang="en-US" sz="1100" b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箭头: 圆角右 96">
              <a:extLst>
                <a:ext uri="{FF2B5EF4-FFF2-40B4-BE49-F238E27FC236}">
                  <a16:creationId xmlns:a16="http://schemas.microsoft.com/office/drawing/2014/main" id="{01FB19C9-A260-48A4-877E-B20D2FBC2819}"/>
                </a:ext>
              </a:extLst>
            </p:cNvPr>
            <p:cNvSpPr/>
            <p:nvPr/>
          </p:nvSpPr>
          <p:spPr>
            <a:xfrm rot="5400000" flipH="1">
              <a:off x="6240058" y="3457237"/>
              <a:ext cx="188893" cy="30212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箭头: 圆角右 97">
              <a:extLst>
                <a:ext uri="{FF2B5EF4-FFF2-40B4-BE49-F238E27FC236}">
                  <a16:creationId xmlns:a16="http://schemas.microsoft.com/office/drawing/2014/main" id="{97C6EA3A-F964-449C-A615-804A70F7096A}"/>
                </a:ext>
              </a:extLst>
            </p:cNvPr>
            <p:cNvSpPr/>
            <p:nvPr/>
          </p:nvSpPr>
          <p:spPr>
            <a:xfrm flipH="1">
              <a:off x="6157840" y="2872246"/>
              <a:ext cx="302653" cy="18337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D792D789-1AEA-4418-8FCD-F8070F6247F7}"/>
                </a:ext>
              </a:extLst>
            </p:cNvPr>
            <p:cNvSpPr/>
            <p:nvPr/>
          </p:nvSpPr>
          <p:spPr>
            <a:xfrm flipH="1">
              <a:off x="6334505" y="3084626"/>
              <a:ext cx="210268" cy="4002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83A61E4-092C-4DC8-928A-F1CFC9F3FB89}"/>
                </a:ext>
              </a:extLst>
            </p:cNvPr>
            <p:cNvSpPr txBox="1"/>
            <p:nvPr/>
          </p:nvSpPr>
          <p:spPr>
            <a:xfrm rot="16200000">
              <a:off x="6286160" y="3181215"/>
              <a:ext cx="306078" cy="191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+mn-ea"/>
                </a:rPr>
                <a:t>电能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9229DD0F-4CFC-4693-B4BF-2EEE56F7AF40}"/>
                </a:ext>
              </a:extLst>
            </p:cNvPr>
            <p:cNvSpPr txBox="1"/>
            <p:nvPr/>
          </p:nvSpPr>
          <p:spPr>
            <a:xfrm flipH="1">
              <a:off x="6166990" y="2684356"/>
              <a:ext cx="210278" cy="18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12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DB3DEE7-8DDB-4A18-9D39-E7B88C664E0A}"/>
                </a:ext>
              </a:extLst>
            </p:cNvPr>
            <p:cNvGrpSpPr/>
            <p:nvPr/>
          </p:nvGrpSpPr>
          <p:grpSpPr>
            <a:xfrm>
              <a:off x="7475761" y="2268595"/>
              <a:ext cx="912663" cy="1954682"/>
              <a:chOff x="7545659" y="2274914"/>
              <a:chExt cx="912663" cy="1954682"/>
            </a:xfrm>
          </p:grpSpPr>
          <p:pic>
            <p:nvPicPr>
              <p:cNvPr id="111" name="Picture 2" descr="Solar panel, wind turbine &amp; globe via Shutterstock">
                <a:hlinkClick r:id="rId6"/>
                <a:extLst>
                  <a:ext uri="{FF2B5EF4-FFF2-40B4-BE49-F238E27FC236}">
                    <a16:creationId xmlns:a16="http://schemas.microsoft.com/office/drawing/2014/main" id="{20AA696A-BB38-4401-9058-CBDC33087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659" y="2274914"/>
                <a:ext cx="912663" cy="912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Picture 2" descr="Using waste heat and improving the carbon footprint">
                <a:extLst>
                  <a:ext uri="{FF2B5EF4-FFF2-40B4-BE49-F238E27FC236}">
                    <a16:creationId xmlns:a16="http://schemas.microsoft.com/office/drawing/2014/main" id="{3CB5DB00-83AD-4417-A79B-8DADA06012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1" t="-1359" r="3137" b="1359"/>
              <a:stretch/>
            </p:blipFill>
            <p:spPr bwMode="auto">
              <a:xfrm>
                <a:off x="7545659" y="3427697"/>
                <a:ext cx="912663" cy="617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6D84729-4A3C-4D6F-BEFB-EC20E4FCD4CC}"/>
                  </a:ext>
                </a:extLst>
              </p:cNvPr>
              <p:cNvSpPr txBox="1"/>
              <p:nvPr/>
            </p:nvSpPr>
            <p:spPr>
              <a:xfrm>
                <a:off x="7678603" y="3150479"/>
                <a:ext cx="651487" cy="171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>
                    <a:latin typeface="+mn-ea"/>
                  </a:rPr>
                  <a:t>可再生电力</a:t>
                </a: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9CD25D0-7106-4548-9BB8-EBA8549FB341}"/>
                  </a:ext>
                </a:extLst>
              </p:cNvPr>
              <p:cNvSpPr txBox="1"/>
              <p:nvPr/>
            </p:nvSpPr>
            <p:spPr>
              <a:xfrm>
                <a:off x="7727877" y="4058058"/>
                <a:ext cx="548226" cy="171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>
                    <a:latin typeface="+mn-ea"/>
                  </a:rPr>
                  <a:t>工业废热</a:t>
                </a:r>
              </a:p>
            </p:txBody>
          </p:sp>
        </p:grpSp>
        <p:sp>
          <p:nvSpPr>
            <p:cNvPr id="115" name="箭头: 左 114">
              <a:extLst>
                <a:ext uri="{FF2B5EF4-FFF2-40B4-BE49-F238E27FC236}">
                  <a16:creationId xmlns:a16="http://schemas.microsoft.com/office/drawing/2014/main" id="{F46EA720-9FEE-4D38-AE39-4AC9AFC5439F}"/>
                </a:ext>
              </a:extLst>
            </p:cNvPr>
            <p:cNvSpPr/>
            <p:nvPr/>
          </p:nvSpPr>
          <p:spPr>
            <a:xfrm>
              <a:off x="6680015" y="3197289"/>
              <a:ext cx="623982" cy="233296"/>
            </a:xfrm>
            <a:prstGeom prst="lef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38202E4-8CF3-495A-A8D8-4B50721F5ECF}"/>
                </a:ext>
              </a:extLst>
            </p:cNvPr>
            <p:cNvSpPr txBox="1"/>
            <p:nvPr/>
          </p:nvSpPr>
          <p:spPr>
            <a:xfrm>
              <a:off x="6820298" y="2872246"/>
              <a:ext cx="360478" cy="3027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+mn-ea"/>
                </a:rPr>
                <a:t>高温</a:t>
              </a:r>
              <a:endParaRPr lang="en-US" altLang="zh-CN" sz="1200" dirty="0">
                <a:solidFill>
                  <a:srgbClr val="FF0000"/>
                </a:solidFill>
                <a:latin typeface="+mn-ea"/>
              </a:endParaRPr>
            </a:p>
            <a:p>
              <a:r>
                <a:rPr lang="zh-CN" altLang="en-US" sz="1200" dirty="0">
                  <a:solidFill>
                    <a:srgbClr val="FF0000"/>
                  </a:solidFill>
                  <a:latin typeface="+mn-ea"/>
                </a:rPr>
                <a:t>电解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5C974F83-97BE-4535-B6EA-47FB7A503924}"/>
                </a:ext>
              </a:extLst>
            </p:cNvPr>
            <p:cNvSpPr txBox="1"/>
            <p:nvPr/>
          </p:nvSpPr>
          <p:spPr>
            <a:xfrm>
              <a:off x="4320478" y="2839290"/>
              <a:ext cx="360478" cy="3027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+mn-ea"/>
                </a:rPr>
                <a:t>可逆</a:t>
              </a:r>
              <a:endParaRPr lang="en-US" altLang="zh-CN" sz="1200" dirty="0">
                <a:solidFill>
                  <a:srgbClr val="FF0000"/>
                </a:solidFill>
                <a:latin typeface="+mn-ea"/>
              </a:endParaRPr>
            </a:p>
            <a:p>
              <a:r>
                <a:rPr lang="zh-CN" altLang="en-US" sz="1200" dirty="0">
                  <a:solidFill>
                    <a:srgbClr val="FF0000"/>
                  </a:solidFill>
                  <a:latin typeface="+mn-ea"/>
                </a:rPr>
                <a:t>运行</a:t>
              </a:r>
            </a:p>
          </p:txBody>
        </p:sp>
        <p:sp>
          <p:nvSpPr>
            <p:cNvPr id="116" name="箭头: 圆角右 115">
              <a:extLst>
                <a:ext uri="{FF2B5EF4-FFF2-40B4-BE49-F238E27FC236}">
                  <a16:creationId xmlns:a16="http://schemas.microsoft.com/office/drawing/2014/main" id="{703CEDDD-8112-4BB3-9C73-167CFAFDFA5E}"/>
                </a:ext>
              </a:extLst>
            </p:cNvPr>
            <p:cNvSpPr/>
            <p:nvPr/>
          </p:nvSpPr>
          <p:spPr>
            <a:xfrm flipH="1">
              <a:off x="4706343" y="2168886"/>
              <a:ext cx="878834" cy="551945"/>
            </a:xfrm>
            <a:prstGeom prst="bentArrow">
              <a:avLst>
                <a:gd name="adj1" fmla="val 12578"/>
                <a:gd name="adj2" fmla="val 16925"/>
                <a:gd name="adj3" fmla="val 25000"/>
                <a:gd name="adj4" fmla="val 4375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A797341E-3EBD-4854-AA34-0D2C02081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90845" y="2094035"/>
              <a:ext cx="415498" cy="356535"/>
            </a:xfrm>
            <a:prstGeom prst="rect">
              <a:avLst/>
            </a:prstGeom>
          </p:spPr>
        </p:pic>
        <p:sp>
          <p:nvSpPr>
            <p:cNvPr id="124" name="箭头: 圆角右 123">
              <a:extLst>
                <a:ext uri="{FF2B5EF4-FFF2-40B4-BE49-F238E27FC236}">
                  <a16:creationId xmlns:a16="http://schemas.microsoft.com/office/drawing/2014/main" id="{641B0346-8BF4-4261-8AD7-F52C4574B170}"/>
                </a:ext>
              </a:extLst>
            </p:cNvPr>
            <p:cNvSpPr/>
            <p:nvPr/>
          </p:nvSpPr>
          <p:spPr>
            <a:xfrm rot="16200000" flipH="1">
              <a:off x="3626171" y="2056618"/>
              <a:ext cx="481852" cy="824931"/>
            </a:xfrm>
            <a:prstGeom prst="bentArrow">
              <a:avLst>
                <a:gd name="adj1" fmla="val 16020"/>
                <a:gd name="adj2" fmla="val 16925"/>
                <a:gd name="adj3" fmla="val 25000"/>
                <a:gd name="adj4" fmla="val 4375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左右 124">
              <a:extLst>
                <a:ext uri="{FF2B5EF4-FFF2-40B4-BE49-F238E27FC236}">
                  <a16:creationId xmlns:a16="http://schemas.microsoft.com/office/drawing/2014/main" id="{A41000AA-191C-4A46-A898-79440A50EEBF}"/>
                </a:ext>
              </a:extLst>
            </p:cNvPr>
            <p:cNvSpPr/>
            <p:nvPr/>
          </p:nvSpPr>
          <p:spPr>
            <a:xfrm>
              <a:off x="4280693" y="3201917"/>
              <a:ext cx="458650" cy="244958"/>
            </a:xfrm>
            <a:prstGeom prst="leftRightArrow">
              <a:avLst>
                <a:gd name="adj1" fmla="val 43087"/>
                <a:gd name="adj2" fmla="val 4654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箭头: 左 128">
              <a:extLst>
                <a:ext uri="{FF2B5EF4-FFF2-40B4-BE49-F238E27FC236}">
                  <a16:creationId xmlns:a16="http://schemas.microsoft.com/office/drawing/2014/main" id="{3E4E9E69-2947-4771-B730-4EEAE511487F}"/>
                </a:ext>
              </a:extLst>
            </p:cNvPr>
            <p:cNvSpPr/>
            <p:nvPr/>
          </p:nvSpPr>
          <p:spPr>
            <a:xfrm>
              <a:off x="1819239" y="3168085"/>
              <a:ext cx="623982" cy="233296"/>
            </a:xfrm>
            <a:prstGeom prst="lef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E6542590-0134-46EE-9849-04501CF4AFA5}"/>
                </a:ext>
              </a:extLst>
            </p:cNvPr>
            <p:cNvSpPr txBox="1"/>
            <p:nvPr/>
          </p:nvSpPr>
          <p:spPr>
            <a:xfrm>
              <a:off x="2011281" y="2872599"/>
              <a:ext cx="360478" cy="3027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+mn-ea"/>
                </a:rPr>
                <a:t>高效</a:t>
              </a:r>
              <a:endParaRPr lang="en-US" altLang="zh-CN" sz="1200" dirty="0">
                <a:solidFill>
                  <a:srgbClr val="FF0000"/>
                </a:solidFill>
                <a:latin typeface="+mn-ea"/>
              </a:endParaRPr>
            </a:p>
            <a:p>
              <a:r>
                <a:rPr lang="zh-CN" altLang="en-US" sz="1200" dirty="0">
                  <a:solidFill>
                    <a:srgbClr val="FF0000"/>
                  </a:solidFill>
                  <a:latin typeface="+mn-ea"/>
                </a:rPr>
                <a:t>发电</a:t>
              </a:r>
            </a:p>
          </p:txBody>
        </p:sp>
        <p:sp>
          <p:nvSpPr>
            <p:cNvPr id="132" name="箭头: 下 131">
              <a:extLst>
                <a:ext uri="{FF2B5EF4-FFF2-40B4-BE49-F238E27FC236}">
                  <a16:creationId xmlns:a16="http://schemas.microsoft.com/office/drawing/2014/main" id="{2FFFD8BC-CCA9-49C1-84A1-0ECC6141E595}"/>
                </a:ext>
              </a:extLst>
            </p:cNvPr>
            <p:cNvSpPr/>
            <p:nvPr/>
          </p:nvSpPr>
          <p:spPr>
            <a:xfrm>
              <a:off x="5145760" y="3241297"/>
              <a:ext cx="90789" cy="18008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37FC0FFC-523B-4C74-9BFE-3F72B41A6F4F}"/>
              </a:ext>
            </a:extLst>
          </p:cNvPr>
          <p:cNvSpPr txBox="1"/>
          <p:nvPr/>
        </p:nvSpPr>
        <p:spPr>
          <a:xfrm>
            <a:off x="1222942" y="5315362"/>
            <a:ext cx="6936514" cy="1286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燃料发电：将化学能转化为电能，在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用电高峰提供电能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：以氢能形式存储电能，对供电系统“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移峰填谷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作用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共电解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：可实现“固碳”，也可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制备燃料合成气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2F572B6-6225-42C0-B544-314B4C714368}"/>
              </a:ext>
            </a:extLst>
          </p:cNvPr>
          <p:cNvSpPr txBox="1"/>
          <p:nvPr/>
        </p:nvSpPr>
        <p:spPr>
          <a:xfrm>
            <a:off x="3334609" y="4403053"/>
            <a:ext cx="287258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7C854F6-908A-4C8F-A353-409ACF6F582D}"/>
              </a:ext>
            </a:extLst>
          </p:cNvPr>
          <p:cNvSpPr txBox="1"/>
          <p:nvPr/>
        </p:nvSpPr>
        <p:spPr>
          <a:xfrm>
            <a:off x="8202723" y="4457712"/>
            <a:ext cx="287258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69E2D15-A85B-473C-AAD3-8FAA3DF140FF}"/>
              </a:ext>
            </a:extLst>
          </p:cNvPr>
          <p:cNvSpPr txBox="1">
            <a:spLocks/>
          </p:cNvSpPr>
          <p:nvPr/>
        </p:nvSpPr>
        <p:spPr>
          <a:xfrm>
            <a:off x="1981200" y="20521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亟待解决的问题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E8FC8C-72E0-435E-B48B-5F5A13430763}"/>
              </a:ext>
            </a:extLst>
          </p:cNvPr>
          <p:cNvSpPr txBox="1"/>
          <p:nvPr/>
        </p:nvSpPr>
        <p:spPr>
          <a:xfrm>
            <a:off x="263352" y="5877851"/>
            <a:ext cx="681789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如何提升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RSOC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空气</a:t>
            </a:r>
            <a:r>
              <a:rPr lang="zh-CN" altLang="en-US" sz="2400" dirty="0">
                <a:solidFill>
                  <a:srgbClr val="FF0000"/>
                </a:solidFill>
              </a:rPr>
              <a:t>极的稳定性（防止分层）？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AD28C4-CD84-4663-A83D-66C37D73F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"/>
          <a:stretch/>
        </p:blipFill>
        <p:spPr>
          <a:xfrm>
            <a:off x="263352" y="1916833"/>
            <a:ext cx="6480720" cy="38132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39E923-868E-45E6-B655-03FAD9FF6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16" y="1916832"/>
            <a:ext cx="4809129" cy="38132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C70A83-853E-461B-87E3-7C2765F6AF36}"/>
              </a:ext>
            </a:extLst>
          </p:cNvPr>
          <p:cNvSpPr txBox="1"/>
          <p:nvPr/>
        </p:nvSpPr>
        <p:spPr>
          <a:xfrm>
            <a:off x="6967016" y="5877272"/>
            <a:ext cx="6096000" cy="574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如何提升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RSOC</a:t>
            </a:r>
            <a:r>
              <a:rPr lang="zh-CN" altLang="en-US" sz="2400" dirty="0">
                <a:solidFill>
                  <a:srgbClr val="FF0000"/>
                </a:solidFill>
              </a:rPr>
              <a:t>的充放电性能？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4B5CCBC-4061-40A8-B64C-F968B786412D}"/>
              </a:ext>
            </a:extLst>
          </p:cNvPr>
          <p:cNvSpPr/>
          <p:nvPr/>
        </p:nvSpPr>
        <p:spPr>
          <a:xfrm>
            <a:off x="2495600" y="3195447"/>
            <a:ext cx="2304256" cy="574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5515BD8-A3EA-40C6-8968-135843917637}"/>
              </a:ext>
            </a:extLst>
          </p:cNvPr>
          <p:cNvSpPr/>
          <p:nvPr/>
        </p:nvSpPr>
        <p:spPr>
          <a:xfrm rot="4754302">
            <a:off x="7501484" y="2876339"/>
            <a:ext cx="2304256" cy="1202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434A00-976C-4D28-946E-A1BFC9D59423}"/>
              </a:ext>
            </a:extLst>
          </p:cNvPr>
          <p:cNvSpPr txBox="1"/>
          <p:nvPr/>
        </p:nvSpPr>
        <p:spPr>
          <a:xfrm>
            <a:off x="263352" y="1220306"/>
            <a:ext cx="8087470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/>
              <a:t>目前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RSOC</a:t>
            </a:r>
            <a:r>
              <a:rPr lang="zh-CN" altLang="en-US" b="1" dirty="0"/>
              <a:t>发展受阻主要原因为适用于其空气极材料的要求高、开发难度大</a:t>
            </a:r>
            <a:endParaRPr lang="en-US" altLang="zh-CN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64AA4C-B8FC-4045-AEEB-8296796D5C97}"/>
              </a:ext>
            </a:extLst>
          </p:cNvPr>
          <p:cNvSpPr txBox="1"/>
          <p:nvPr/>
        </p:nvSpPr>
        <p:spPr>
          <a:xfrm>
            <a:off x="247517" y="6579291"/>
            <a:ext cx="838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kern="0" dirty="0">
                <a:solidFill>
                  <a:srgbClr val="6262B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K. Chen et al. International Journal of Hydrogen Energy, 36(2011) 10541-10549.</a:t>
            </a:r>
            <a:endParaRPr lang="zh-CN" altLang="en-US" sz="1100" dirty="0">
              <a:solidFill>
                <a:srgbClr val="6262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6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03512" y="260648"/>
            <a:ext cx="75608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sv-SE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981200" y="187199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高效电催化材料</a:t>
            </a:r>
            <a:r>
              <a:rPr lang="en-US" altLang="zh-CN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-ABO</a:t>
            </a:r>
            <a:r>
              <a:rPr lang="en-US" altLang="zh-CN" sz="4000" b="1" kern="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钙钛矿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D171C3-A812-4779-8027-33FBEE19A037}"/>
              </a:ext>
            </a:extLst>
          </p:cNvPr>
          <p:cNvSpPr txBox="1"/>
          <p:nvPr/>
        </p:nvSpPr>
        <p:spPr>
          <a:xfrm>
            <a:off x="930711" y="5932377"/>
            <a:ext cx="7167347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稳定的钙钛矿与不同离子电导功能材料混合高温下不发生化学反应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对钙钛矿的</a:t>
            </a:r>
            <a:r>
              <a:rPr lang="zh-CN" altLang="en-US" dirty="0">
                <a:solidFill>
                  <a:srgbClr val="FF0000"/>
                </a:solidFill>
              </a:rPr>
              <a:t>结构进行修饰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FF0000"/>
                </a:solidFill>
              </a:rPr>
              <a:t>改变其电催化性能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D3B6EA-F942-4326-B0A6-BDBE15D1A101}"/>
              </a:ext>
            </a:extLst>
          </p:cNvPr>
          <p:cNvSpPr txBox="1"/>
          <p:nvPr/>
        </p:nvSpPr>
        <p:spPr>
          <a:xfrm>
            <a:off x="695400" y="1134777"/>
            <a:ext cx="4166525" cy="45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/>
              <a:t>钙钛矿材料在电催化领域被广泛应用</a:t>
            </a:r>
            <a:endParaRPr lang="en-US" altLang="zh-CN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843963CB-6CA2-4521-8D2C-01277D2A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641497"/>
            <a:ext cx="4414264" cy="44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erovskite nanocrystals for energy conversion and storage">
            <a:extLst>
              <a:ext uri="{FF2B5EF4-FFF2-40B4-BE49-F238E27FC236}">
                <a16:creationId xmlns:a16="http://schemas.microsoft.com/office/drawing/2014/main" id="{20D3C89D-5981-4AE0-BCCD-B695D36D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670853"/>
            <a:ext cx="4120800" cy="414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665DDC4-EA35-4D39-B7B3-B279ADF29A3E}"/>
              </a:ext>
            </a:extLst>
          </p:cNvPr>
          <p:cNvSpPr txBox="1"/>
          <p:nvPr/>
        </p:nvSpPr>
        <p:spPr>
          <a:xfrm>
            <a:off x="8328248" y="6130349"/>
            <a:ext cx="35462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kern="0" dirty="0">
                <a:solidFill>
                  <a:srgbClr val="6262B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 </a:t>
            </a:r>
            <a:r>
              <a:rPr lang="en-US" altLang="zh-CN" sz="1100" kern="0" dirty="0" err="1">
                <a:solidFill>
                  <a:srgbClr val="6262B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Kostopoulou</a:t>
            </a:r>
            <a:r>
              <a:rPr lang="en-US" altLang="zh-CN" sz="1100" kern="0" dirty="0">
                <a:solidFill>
                  <a:srgbClr val="6262B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et al. </a:t>
            </a:r>
            <a:r>
              <a:rPr lang="en-US" altLang="zh-CN" sz="1100" kern="0" dirty="0" err="1">
                <a:solidFill>
                  <a:srgbClr val="6262B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Nanophotonics</a:t>
            </a:r>
            <a:r>
              <a:rPr lang="en-US" altLang="zh-CN" sz="1100" kern="0" dirty="0">
                <a:solidFill>
                  <a:srgbClr val="6262B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8(2019) 1607-1640.</a:t>
            </a:r>
            <a:endParaRPr lang="zh-CN" altLang="en-US" sz="1100" kern="0" dirty="0">
              <a:solidFill>
                <a:srgbClr val="6262B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056042-1E3A-4640-9221-949FB1E69F3C}"/>
              </a:ext>
            </a:extLst>
          </p:cNvPr>
          <p:cNvSpPr txBox="1"/>
          <p:nvPr/>
        </p:nvSpPr>
        <p:spPr>
          <a:xfrm>
            <a:off x="8328248" y="6466547"/>
            <a:ext cx="32544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kern="0" dirty="0">
                <a:solidFill>
                  <a:srgbClr val="6262B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Seth et al. ACS Energy Letters. 4(2019) 1610-1618.</a:t>
            </a:r>
            <a:endParaRPr lang="zh-CN" altLang="en-US" sz="1100" kern="0" dirty="0">
              <a:solidFill>
                <a:srgbClr val="6262B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35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69E2D15-A85B-473C-AAD3-8FAA3DF140FF}"/>
              </a:ext>
            </a:extLst>
          </p:cNvPr>
          <p:cNvSpPr txBox="1">
            <a:spLocks/>
          </p:cNvSpPr>
          <p:nvPr/>
        </p:nvSpPr>
        <p:spPr>
          <a:xfrm>
            <a:off x="1981200" y="20521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钙钛矿应用于</a:t>
            </a:r>
            <a:r>
              <a:rPr lang="en-US" altLang="zh-CN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R-SOC</a:t>
            </a:r>
            <a:r>
              <a:rPr lang="zh-CN" altLang="en-US" sz="40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的空气极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DB04BF-B1FC-4B2F-B2DF-8A6EEBCF284A}"/>
              </a:ext>
            </a:extLst>
          </p:cNvPr>
          <p:cNvSpPr txBox="1"/>
          <p:nvPr/>
        </p:nvSpPr>
        <p:spPr>
          <a:xfrm>
            <a:off x="8128591" y="6378841"/>
            <a:ext cx="38556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kern="0" dirty="0">
                <a:solidFill>
                  <a:srgbClr val="6262B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H. Shimada et al. Nature communications, 10(2019): 1-10.</a:t>
            </a:r>
          </a:p>
          <a:p>
            <a:r>
              <a:rPr lang="en-US" altLang="zh-CN" sz="1100" kern="0" dirty="0">
                <a:solidFill>
                  <a:srgbClr val="6262B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N. Zhou et al. Journal of Power Sources, 2017, 340: 373-379.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E8FC8C-72E0-435E-B48B-5F5A13430763}"/>
              </a:ext>
            </a:extLst>
          </p:cNvPr>
          <p:cNvSpPr txBox="1"/>
          <p:nvPr/>
        </p:nvSpPr>
        <p:spPr>
          <a:xfrm>
            <a:off x="839415" y="5944075"/>
            <a:ext cx="6832320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SSC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掺杂</a:t>
            </a:r>
            <a:r>
              <a:rPr lang="zh-CN" altLang="en-US" dirty="0"/>
              <a:t>用作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R-SOC</a:t>
            </a:r>
            <a:r>
              <a:rPr lang="zh-CN" altLang="en-US" dirty="0"/>
              <a:t>的空气极</a:t>
            </a:r>
            <a:r>
              <a:rPr lang="zh-CN" altLang="en-US" dirty="0">
                <a:solidFill>
                  <a:srgbClr val="FF0000"/>
                </a:solidFill>
              </a:rPr>
              <a:t>可能会提升电池的稳定性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修饰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SSC</a:t>
            </a:r>
            <a:r>
              <a:rPr lang="zh-CN" altLang="en-US" dirty="0">
                <a:solidFill>
                  <a:srgbClr val="FF0000"/>
                </a:solidFill>
              </a:rPr>
              <a:t>的表面、与其他材料复合可能会提升空气极的催化性能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122ECB-DC98-4421-A6B4-83E63F3DB31C}"/>
              </a:ext>
            </a:extLst>
          </p:cNvPr>
          <p:cNvSpPr txBox="1"/>
          <p:nvPr/>
        </p:nvSpPr>
        <p:spPr>
          <a:xfrm>
            <a:off x="551384" y="1093123"/>
            <a:ext cx="4121641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/>
              <a:t>用于</a:t>
            </a:r>
            <a:r>
              <a:rPr lang="en-US" altLang="zh-CN" b="1" dirty="0"/>
              <a:t>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空气</a:t>
            </a:r>
            <a:r>
              <a:rPr lang="zh-CN" altLang="en-US" b="1" dirty="0"/>
              <a:t>极的钙钛矿材料筛选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F979A9-FB85-428B-BC2C-5365EEC6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9" y="1565839"/>
            <a:ext cx="5548287" cy="4214157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3AD891-9ACA-4C2C-AF4E-15B901FF8E45}"/>
              </a:ext>
            </a:extLst>
          </p:cNvPr>
          <p:cNvGrpSpPr/>
          <p:nvPr/>
        </p:nvGrpSpPr>
        <p:grpSpPr>
          <a:xfrm>
            <a:off x="8823864" y="2536559"/>
            <a:ext cx="3104784" cy="2480680"/>
            <a:chOff x="5757552" y="2517314"/>
            <a:chExt cx="3104784" cy="248068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924EB8E-87F9-4DE6-B402-4A726FFA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552" y="2517314"/>
              <a:ext cx="3104784" cy="248068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14C3F79-071A-4764-B2E5-08E81BF9DA4B}"/>
                </a:ext>
              </a:extLst>
            </p:cNvPr>
            <p:cNvSpPr/>
            <p:nvPr/>
          </p:nvSpPr>
          <p:spPr>
            <a:xfrm>
              <a:off x="6240016" y="270892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795F99F-C40A-48FF-B77A-E44EBA160A49}"/>
              </a:ext>
            </a:extLst>
          </p:cNvPr>
          <p:cNvGrpSpPr/>
          <p:nvPr/>
        </p:nvGrpSpPr>
        <p:grpSpPr>
          <a:xfrm>
            <a:off x="5735960" y="2597580"/>
            <a:ext cx="3124963" cy="2419659"/>
            <a:chOff x="8875693" y="2593517"/>
            <a:chExt cx="3124963" cy="241965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23F6B3E-7A81-4536-9B9A-769AB6FB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5693" y="2593517"/>
              <a:ext cx="3124963" cy="2419659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913F66E-0148-4051-A7AD-9E5CB8E3F14E}"/>
                </a:ext>
              </a:extLst>
            </p:cNvPr>
            <p:cNvSpPr/>
            <p:nvPr/>
          </p:nvSpPr>
          <p:spPr>
            <a:xfrm>
              <a:off x="9343745" y="2704857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14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046712" y="116632"/>
            <a:ext cx="2098576" cy="576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latin typeface="+mn-ea"/>
                <a:ea typeface="+mn-ea"/>
                <a:cs typeface="Arial" panose="020B0604020202020204" pitchFamily="34" charset="0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BE2CB6-6FF6-48B0-8FE2-BE1E23628730}"/>
              </a:ext>
            </a:extLst>
          </p:cNvPr>
          <p:cNvSpPr txBox="1"/>
          <p:nvPr/>
        </p:nvSpPr>
        <p:spPr>
          <a:xfrm>
            <a:off x="4151784" y="1988840"/>
            <a:ext cx="5170005" cy="3308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    </a:t>
            </a:r>
            <a:r>
              <a:rPr lang="zh-CN" altLang="en-US" sz="3600" b="1" dirty="0">
                <a:solidFill>
                  <a:srgbClr val="FF0000"/>
                </a:solidFill>
              </a:rPr>
              <a:t>研究背景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   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研究思路与技术路线</a:t>
            </a:r>
            <a:endParaRPr lang="en-US" altLang="zh-CN" sz="3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b="1" dirty="0"/>
              <a:t>    研究结果与讨论</a:t>
            </a:r>
            <a:endParaRPr lang="en-US" altLang="zh-CN" sz="3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b="1" dirty="0"/>
              <a:t>    研究成果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0BE0A4C-CBF4-0A3C-20FB-21729594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7638"/>
            <a:ext cx="2327771" cy="9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38434</TotalTime>
  <Words>774</Words>
  <Application>Microsoft Office PowerPoint</Application>
  <PresentationFormat>宽屏</PresentationFormat>
  <Paragraphs>154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Mayken</dc:creator>
  <cp:lastModifiedBy>Yang Jason</cp:lastModifiedBy>
  <cp:revision>3129</cp:revision>
  <cp:lastPrinted>2017-10-19T17:45:57Z</cp:lastPrinted>
  <dcterms:created xsi:type="dcterms:W3CDTF">2015-05-27T12:01:29Z</dcterms:created>
  <dcterms:modified xsi:type="dcterms:W3CDTF">2024-08-17T08:51:05Z</dcterms:modified>
</cp:coreProperties>
</file>