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89" r:id="rId3"/>
    <p:sldId id="290" r:id="rId4"/>
    <p:sldId id="262" r:id="rId5"/>
    <p:sldId id="288" r:id="rId6"/>
    <p:sldId id="266" r:id="rId7"/>
    <p:sldId id="267" r:id="rId8"/>
    <p:sldId id="264" r:id="rId9"/>
    <p:sldId id="268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5" autoAdjust="0"/>
    <p:restoredTop sz="94660"/>
  </p:normalViewPr>
  <p:slideViewPr>
    <p:cSldViewPr snapToGrid="0">
      <p:cViewPr>
        <p:scale>
          <a:sx n="66" d="100"/>
          <a:sy n="66" d="100"/>
        </p:scale>
        <p:origin x="1071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95" name="矩形 1094">
            <a:extLst>
              <a:ext uri="{FF2B5EF4-FFF2-40B4-BE49-F238E27FC236}">
                <a16:creationId xmlns:a16="http://schemas.microsoft.com/office/drawing/2014/main" id="{FB1D2AB5-BE51-08E9-A921-E20F76CC68ED}"/>
              </a:ext>
            </a:extLst>
          </p:cNvPr>
          <p:cNvSpPr/>
          <p:nvPr userDrawn="1"/>
        </p:nvSpPr>
        <p:spPr>
          <a:xfrm>
            <a:off x="0" y="-7802"/>
            <a:ext cx="9144000" cy="90592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3000">
                <a:srgbClr val="6A66B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EDB226-039C-38C9-C68D-BE60669E6168}"/>
              </a:ext>
            </a:extLst>
          </p:cNvPr>
          <p:cNvSpPr txBox="1"/>
          <p:nvPr userDrawn="1"/>
        </p:nvSpPr>
        <p:spPr>
          <a:xfrm>
            <a:off x="6551946" y="76953"/>
            <a:ext cx="2522614" cy="725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仅供个人学习和参考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版权所有归原作者所有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2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6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1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8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1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9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7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578D-0287-4611-95FE-F5C23A8F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F8FE-E2DF-4929-B0E1-F5074005871B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578D-0287-4611-95FE-F5C23A8F985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1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文本框 1040">
            <a:extLst>
              <a:ext uri="{FF2B5EF4-FFF2-40B4-BE49-F238E27FC236}">
                <a16:creationId xmlns:a16="http://schemas.microsoft.com/office/drawing/2014/main" id="{F8B7C733-A93B-A2F6-5C53-498B94E69C92}"/>
              </a:ext>
            </a:extLst>
          </p:cNvPr>
          <p:cNvSpPr txBox="1"/>
          <p:nvPr/>
        </p:nvSpPr>
        <p:spPr>
          <a:xfrm>
            <a:off x="83157" y="948497"/>
            <a:ext cx="8869736" cy="12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✅ 使用说明：</a:t>
            </a:r>
            <a:r>
              <a:rPr lang="zh-CN" altLang="en-US" dirty="0">
                <a:highlight>
                  <a:srgbClr val="FFFF00"/>
                </a:highlight>
              </a:rPr>
              <a:t>所有图片均可自由编辑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⚠️ 使用步骤：</a:t>
            </a:r>
            <a:r>
              <a:rPr lang="zh-CN" altLang="en-US" dirty="0">
                <a:highlight>
                  <a:srgbClr val="FFFF00"/>
                </a:highlight>
              </a:rPr>
              <a:t>选中图片→选择形状格式→点击组合→点击取消组合→自由上色和编辑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🚩 注：          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前面图片的编号对应后面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PPT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中图片的编号</a:t>
            </a:r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DC565D18-4078-5302-8FB1-6EEF06CA3C74}"/>
              </a:ext>
            </a:extLst>
          </p:cNvPr>
          <p:cNvGrpSpPr/>
          <p:nvPr/>
        </p:nvGrpSpPr>
        <p:grpSpPr>
          <a:xfrm>
            <a:off x="562717" y="2529156"/>
            <a:ext cx="7905750" cy="2922701"/>
            <a:chOff x="562717" y="2529156"/>
            <a:chExt cx="7905750" cy="292270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A99F9FF-A0A1-54C9-724C-D35A02A619D9}"/>
                </a:ext>
              </a:extLst>
            </p:cNvPr>
            <p:cNvGrpSpPr/>
            <p:nvPr/>
          </p:nvGrpSpPr>
          <p:grpSpPr>
            <a:xfrm>
              <a:off x="658026" y="2536550"/>
              <a:ext cx="1080000" cy="1080000"/>
              <a:chOff x="3790683" y="959477"/>
              <a:chExt cx="4610636" cy="4610635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91241E5-9665-F774-A034-7ED48582CDE2}"/>
                  </a:ext>
                </a:extLst>
              </p:cNvPr>
              <p:cNvSpPr/>
              <p:nvPr/>
            </p:nvSpPr>
            <p:spPr>
              <a:xfrm>
                <a:off x="6093852" y="959477"/>
                <a:ext cx="2307467" cy="3452177"/>
              </a:xfrm>
              <a:custGeom>
                <a:avLst/>
                <a:gdLst>
                  <a:gd name="connsiteX0" fmla="*/ 2149 w 2307467"/>
                  <a:gd name="connsiteY0" fmla="*/ 0 h 3452177"/>
                  <a:gd name="connsiteX1" fmla="*/ 2307467 w 2307467"/>
                  <a:gd name="connsiteY1" fmla="*/ 2305318 h 3452177"/>
                  <a:gd name="connsiteX2" fmla="*/ 2029228 w 2307467"/>
                  <a:gd name="connsiteY2" fmla="*/ 3404169 h 3452177"/>
                  <a:gd name="connsiteX3" fmla="*/ 2000063 w 2307467"/>
                  <a:gd name="connsiteY3" fmla="*/ 3452177 h 3452177"/>
                  <a:gd name="connsiteX4" fmla="*/ 388087 w 2307467"/>
                  <a:gd name="connsiteY4" fmla="*/ 2521503 h 3452177"/>
                  <a:gd name="connsiteX5" fmla="*/ 411554 w 2307467"/>
                  <a:gd name="connsiteY5" fmla="*/ 2478268 h 3452177"/>
                  <a:gd name="connsiteX6" fmla="*/ 446471 w 2307467"/>
                  <a:gd name="connsiteY6" fmla="*/ 2305318 h 3452177"/>
                  <a:gd name="connsiteX7" fmla="*/ 2149 w 2307467"/>
                  <a:gd name="connsiteY7" fmla="*/ 1860996 h 3452177"/>
                  <a:gd name="connsiteX8" fmla="*/ 0 w 2307467"/>
                  <a:gd name="connsiteY8" fmla="*/ 1861213 h 3452177"/>
                  <a:gd name="connsiteX9" fmla="*/ 0 w 2307467"/>
                  <a:gd name="connsiteY9" fmla="*/ 109 h 3452177"/>
                  <a:gd name="connsiteX10" fmla="*/ 2149 w 2307467"/>
                  <a:gd name="connsiteY10" fmla="*/ 0 h 345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7467" h="3452177">
                    <a:moveTo>
                      <a:pt x="2149" y="0"/>
                    </a:moveTo>
                    <a:cubicBezTo>
                      <a:pt x="1275341" y="0"/>
                      <a:pt x="2307467" y="1032126"/>
                      <a:pt x="2307467" y="2305318"/>
                    </a:cubicBezTo>
                    <a:cubicBezTo>
                      <a:pt x="2307467" y="2703191"/>
                      <a:pt x="2206674" y="3077522"/>
                      <a:pt x="2029228" y="3404169"/>
                    </a:cubicBezTo>
                    <a:lnTo>
                      <a:pt x="2000063" y="3452177"/>
                    </a:lnTo>
                    <a:lnTo>
                      <a:pt x="388087" y="2521503"/>
                    </a:lnTo>
                    <a:lnTo>
                      <a:pt x="411554" y="2478268"/>
                    </a:lnTo>
                    <a:cubicBezTo>
                      <a:pt x="434038" y="2425110"/>
                      <a:pt x="446471" y="2366666"/>
                      <a:pt x="446471" y="2305318"/>
                    </a:cubicBezTo>
                    <a:cubicBezTo>
                      <a:pt x="446471" y="2059926"/>
                      <a:pt x="247541" y="1860996"/>
                      <a:pt x="2149" y="1860996"/>
                    </a:cubicBezTo>
                    <a:lnTo>
                      <a:pt x="0" y="1861213"/>
                    </a:lnTo>
                    <a:lnTo>
                      <a:pt x="0" y="109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rgbClr val="9CD4C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B4AD4830-5392-C0AE-0A63-02C259452305}"/>
                  </a:ext>
                </a:extLst>
              </p:cNvPr>
              <p:cNvSpPr/>
              <p:nvPr/>
            </p:nvSpPr>
            <p:spPr>
              <a:xfrm>
                <a:off x="3790683" y="959767"/>
                <a:ext cx="2299569" cy="3458637"/>
              </a:xfrm>
              <a:custGeom>
                <a:avLst/>
                <a:gdLst>
                  <a:gd name="connsiteX0" fmla="*/ 2299569 w 2299569"/>
                  <a:gd name="connsiteY0" fmla="*/ 0 h 3458637"/>
                  <a:gd name="connsiteX1" fmla="*/ 2299569 w 2299569"/>
                  <a:gd name="connsiteY1" fmla="*/ 1861286 h 3458637"/>
                  <a:gd name="connsiteX2" fmla="*/ 2215772 w 2299569"/>
                  <a:gd name="connsiteY2" fmla="*/ 1869733 h 3458637"/>
                  <a:gd name="connsiteX3" fmla="*/ 1860996 w 2299569"/>
                  <a:gd name="connsiteY3" fmla="*/ 2305028 h 3458637"/>
                  <a:gd name="connsiteX4" fmla="*/ 1895913 w 2299569"/>
                  <a:gd name="connsiteY4" fmla="*/ 2477978 h 3458637"/>
                  <a:gd name="connsiteX5" fmla="*/ 1923148 w 2299569"/>
                  <a:gd name="connsiteY5" fmla="*/ 2528155 h 3458637"/>
                  <a:gd name="connsiteX6" fmla="*/ 311505 w 2299569"/>
                  <a:gd name="connsiteY6" fmla="*/ 3458637 h 3458637"/>
                  <a:gd name="connsiteX7" fmla="*/ 278239 w 2299569"/>
                  <a:gd name="connsiteY7" fmla="*/ 3403879 h 3458637"/>
                  <a:gd name="connsiteX8" fmla="*/ 0 w 2299569"/>
                  <a:gd name="connsiteY8" fmla="*/ 2305028 h 3458637"/>
                  <a:gd name="connsiteX9" fmla="*/ 2069613 w 2299569"/>
                  <a:gd name="connsiteY9" fmla="*/ 11612 h 3458637"/>
                  <a:gd name="connsiteX10" fmla="*/ 2299569 w 2299569"/>
                  <a:gd name="connsiteY10" fmla="*/ 0 h 345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9569" h="3458637">
                    <a:moveTo>
                      <a:pt x="2299569" y="0"/>
                    </a:moveTo>
                    <a:lnTo>
                      <a:pt x="2299569" y="1861286"/>
                    </a:lnTo>
                    <a:lnTo>
                      <a:pt x="2215772" y="1869733"/>
                    </a:lnTo>
                    <a:cubicBezTo>
                      <a:pt x="2013302" y="1911165"/>
                      <a:pt x="1860996" y="2090310"/>
                      <a:pt x="1860996" y="2305028"/>
                    </a:cubicBezTo>
                    <a:cubicBezTo>
                      <a:pt x="1860996" y="2366376"/>
                      <a:pt x="1873429" y="2424820"/>
                      <a:pt x="1895913" y="2477978"/>
                    </a:cubicBezTo>
                    <a:lnTo>
                      <a:pt x="1923148" y="2528155"/>
                    </a:lnTo>
                    <a:lnTo>
                      <a:pt x="311505" y="3458637"/>
                    </a:lnTo>
                    <a:lnTo>
                      <a:pt x="278239" y="3403879"/>
                    </a:lnTo>
                    <a:cubicBezTo>
                      <a:pt x="100794" y="3077232"/>
                      <a:pt x="0" y="2702901"/>
                      <a:pt x="0" y="2305028"/>
                    </a:cubicBezTo>
                    <a:cubicBezTo>
                      <a:pt x="0" y="1111411"/>
                      <a:pt x="907142" y="129667"/>
                      <a:pt x="2069613" y="11612"/>
                    </a:cubicBezTo>
                    <a:lnTo>
                      <a:pt x="2299569" y="0"/>
                    </a:lnTo>
                    <a:close/>
                  </a:path>
                </a:pathLst>
              </a:custGeom>
              <a:solidFill>
                <a:srgbClr val="ADD3E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D7EDE8E-B0F5-DCCD-D2BB-1A11990DAAA2}"/>
                  </a:ext>
                </a:extLst>
              </p:cNvPr>
              <p:cNvSpPr/>
              <p:nvPr/>
            </p:nvSpPr>
            <p:spPr>
              <a:xfrm>
                <a:off x="4104058" y="3484144"/>
                <a:ext cx="3987987" cy="2085968"/>
              </a:xfrm>
              <a:custGeom>
                <a:avLst/>
                <a:gdLst>
                  <a:gd name="connsiteX0" fmla="*/ 2376164 w 3987987"/>
                  <a:gd name="connsiteY0" fmla="*/ 0 h 2085968"/>
                  <a:gd name="connsiteX1" fmla="*/ 3987987 w 3987987"/>
                  <a:gd name="connsiteY1" fmla="*/ 930587 h 2085968"/>
                  <a:gd name="connsiteX2" fmla="*/ 3903549 w 3987987"/>
                  <a:gd name="connsiteY2" fmla="*/ 1069575 h 2085968"/>
                  <a:gd name="connsiteX3" fmla="*/ 1991943 w 3987987"/>
                  <a:gd name="connsiteY3" fmla="*/ 2085968 h 2085968"/>
                  <a:gd name="connsiteX4" fmla="*/ 80337 w 3987987"/>
                  <a:gd name="connsiteY4" fmla="*/ 1069575 h 2085968"/>
                  <a:gd name="connsiteX5" fmla="*/ 0 w 3987987"/>
                  <a:gd name="connsiteY5" fmla="*/ 937336 h 2085968"/>
                  <a:gd name="connsiteX6" fmla="*/ 1611491 w 3987987"/>
                  <a:gd name="connsiteY6" fmla="*/ 6941 h 2085968"/>
                  <a:gd name="connsiteX7" fmla="*/ 1623504 w 3987987"/>
                  <a:gd name="connsiteY7" fmla="*/ 29075 h 2085968"/>
                  <a:gd name="connsiteX8" fmla="*/ 1991943 w 3987987"/>
                  <a:gd name="connsiteY8" fmla="*/ 224972 h 2085968"/>
                  <a:gd name="connsiteX9" fmla="*/ 2360382 w 3987987"/>
                  <a:gd name="connsiteY9" fmla="*/ 29075 h 2085968"/>
                  <a:gd name="connsiteX10" fmla="*/ 2376164 w 3987987"/>
                  <a:gd name="connsiteY10" fmla="*/ 0 h 2085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87987" h="2085968">
                    <a:moveTo>
                      <a:pt x="2376164" y="0"/>
                    </a:moveTo>
                    <a:lnTo>
                      <a:pt x="3987987" y="930587"/>
                    </a:lnTo>
                    <a:lnTo>
                      <a:pt x="3903549" y="1069575"/>
                    </a:lnTo>
                    <a:cubicBezTo>
                      <a:pt x="3489267" y="1682794"/>
                      <a:pt x="2787688" y="2085968"/>
                      <a:pt x="1991943" y="2085968"/>
                    </a:cubicBezTo>
                    <a:cubicBezTo>
                      <a:pt x="1196198" y="2085968"/>
                      <a:pt x="494620" y="1682794"/>
                      <a:pt x="80337" y="1069575"/>
                    </a:cubicBezTo>
                    <a:lnTo>
                      <a:pt x="0" y="937336"/>
                    </a:lnTo>
                    <a:lnTo>
                      <a:pt x="1611491" y="6941"/>
                    </a:lnTo>
                    <a:lnTo>
                      <a:pt x="1623504" y="29075"/>
                    </a:lnTo>
                    <a:cubicBezTo>
                      <a:pt x="1703352" y="147265"/>
                      <a:pt x="1838573" y="224972"/>
                      <a:pt x="1991943" y="224972"/>
                    </a:cubicBezTo>
                    <a:cubicBezTo>
                      <a:pt x="2145313" y="224972"/>
                      <a:pt x="2280534" y="147265"/>
                      <a:pt x="2360382" y="29075"/>
                    </a:cubicBezTo>
                    <a:lnTo>
                      <a:pt x="2376164" y="0"/>
                    </a:lnTo>
                    <a:close/>
                  </a:path>
                </a:pathLst>
              </a:custGeom>
              <a:solidFill>
                <a:srgbClr val="B5D5C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29FAB08-2B5D-D7B3-2138-92170BBB63B1}"/>
                  </a:ext>
                </a:extLst>
              </p:cNvPr>
              <p:cNvSpPr/>
              <p:nvPr/>
            </p:nvSpPr>
            <p:spPr>
              <a:xfrm>
                <a:off x="5226336" y="2402959"/>
                <a:ext cx="1750827" cy="175082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D3703E9-E624-CE1E-1B78-094EFD52820A}"/>
                  </a:ext>
                </a:extLst>
              </p:cNvPr>
              <p:cNvSpPr/>
              <p:nvPr/>
            </p:nvSpPr>
            <p:spPr>
              <a:xfrm>
                <a:off x="4888773" y="2076893"/>
                <a:ext cx="2402957" cy="2402957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E850116-017C-6332-C329-7E942D9187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00355" y="2536550"/>
              <a:ext cx="1080000" cy="1080000"/>
              <a:chOff x="4425683" y="1624409"/>
              <a:chExt cx="3609183" cy="3609182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BC858907-267C-F52B-B462-B753589F302E}"/>
                  </a:ext>
                </a:extLst>
              </p:cNvPr>
              <p:cNvGrpSpPr/>
              <p:nvPr/>
            </p:nvGrpSpPr>
            <p:grpSpPr>
              <a:xfrm>
                <a:off x="4425683" y="1624409"/>
                <a:ext cx="3609183" cy="3609182"/>
                <a:chOff x="4095483" y="1357411"/>
                <a:chExt cx="3609183" cy="3609182"/>
              </a:xfrm>
            </p:grpSpPr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2B125149-8600-312F-8210-37A8E2F65013}"/>
                    </a:ext>
                  </a:extLst>
                </p:cNvPr>
                <p:cNvSpPr/>
                <p:nvPr/>
              </p:nvSpPr>
              <p:spPr>
                <a:xfrm>
                  <a:off x="5898392" y="1357411"/>
                  <a:ext cx="1806274" cy="2702347"/>
                </a:xfrm>
                <a:custGeom>
                  <a:avLst/>
                  <a:gdLst>
                    <a:gd name="connsiteX0" fmla="*/ 2149 w 2307467"/>
                    <a:gd name="connsiteY0" fmla="*/ 0 h 3452177"/>
                    <a:gd name="connsiteX1" fmla="*/ 2307467 w 2307467"/>
                    <a:gd name="connsiteY1" fmla="*/ 2305318 h 3452177"/>
                    <a:gd name="connsiteX2" fmla="*/ 2029228 w 2307467"/>
                    <a:gd name="connsiteY2" fmla="*/ 3404169 h 3452177"/>
                    <a:gd name="connsiteX3" fmla="*/ 2000063 w 2307467"/>
                    <a:gd name="connsiteY3" fmla="*/ 3452177 h 3452177"/>
                    <a:gd name="connsiteX4" fmla="*/ 388087 w 2307467"/>
                    <a:gd name="connsiteY4" fmla="*/ 2521503 h 3452177"/>
                    <a:gd name="connsiteX5" fmla="*/ 411554 w 2307467"/>
                    <a:gd name="connsiteY5" fmla="*/ 2478268 h 3452177"/>
                    <a:gd name="connsiteX6" fmla="*/ 446471 w 2307467"/>
                    <a:gd name="connsiteY6" fmla="*/ 2305318 h 3452177"/>
                    <a:gd name="connsiteX7" fmla="*/ 2149 w 2307467"/>
                    <a:gd name="connsiteY7" fmla="*/ 1860996 h 3452177"/>
                    <a:gd name="connsiteX8" fmla="*/ 0 w 2307467"/>
                    <a:gd name="connsiteY8" fmla="*/ 1861213 h 3452177"/>
                    <a:gd name="connsiteX9" fmla="*/ 0 w 2307467"/>
                    <a:gd name="connsiteY9" fmla="*/ 109 h 3452177"/>
                    <a:gd name="connsiteX10" fmla="*/ 2149 w 2307467"/>
                    <a:gd name="connsiteY10" fmla="*/ 0 h 3452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07467" h="3452177">
                      <a:moveTo>
                        <a:pt x="2149" y="0"/>
                      </a:moveTo>
                      <a:cubicBezTo>
                        <a:pt x="1275341" y="0"/>
                        <a:pt x="2307467" y="1032126"/>
                        <a:pt x="2307467" y="2305318"/>
                      </a:cubicBezTo>
                      <a:cubicBezTo>
                        <a:pt x="2307467" y="2703191"/>
                        <a:pt x="2206674" y="3077522"/>
                        <a:pt x="2029228" y="3404169"/>
                      </a:cubicBezTo>
                      <a:lnTo>
                        <a:pt x="2000063" y="3452177"/>
                      </a:lnTo>
                      <a:lnTo>
                        <a:pt x="388087" y="2521503"/>
                      </a:lnTo>
                      <a:lnTo>
                        <a:pt x="411554" y="2478268"/>
                      </a:lnTo>
                      <a:cubicBezTo>
                        <a:pt x="434038" y="2425110"/>
                        <a:pt x="446471" y="2366666"/>
                        <a:pt x="446471" y="2305318"/>
                      </a:cubicBezTo>
                      <a:cubicBezTo>
                        <a:pt x="446471" y="2059926"/>
                        <a:pt x="247541" y="1860996"/>
                        <a:pt x="2149" y="1860996"/>
                      </a:cubicBezTo>
                      <a:lnTo>
                        <a:pt x="0" y="1861213"/>
                      </a:lnTo>
                      <a:lnTo>
                        <a:pt x="0" y="109"/>
                      </a:lnTo>
                      <a:lnTo>
                        <a:pt x="2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rgbClr val="9CD4CF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EC406513-C310-83B3-5634-DBFAEDE4E691}"/>
                    </a:ext>
                  </a:extLst>
                </p:cNvPr>
                <p:cNvSpPr/>
                <p:nvPr/>
              </p:nvSpPr>
              <p:spPr>
                <a:xfrm>
                  <a:off x="4095483" y="1357638"/>
                  <a:ext cx="1800091" cy="2707404"/>
                </a:xfrm>
                <a:custGeom>
                  <a:avLst/>
                  <a:gdLst>
                    <a:gd name="connsiteX0" fmla="*/ 2299569 w 2299569"/>
                    <a:gd name="connsiteY0" fmla="*/ 0 h 3458637"/>
                    <a:gd name="connsiteX1" fmla="*/ 2299569 w 2299569"/>
                    <a:gd name="connsiteY1" fmla="*/ 1861286 h 3458637"/>
                    <a:gd name="connsiteX2" fmla="*/ 2215772 w 2299569"/>
                    <a:gd name="connsiteY2" fmla="*/ 1869733 h 3458637"/>
                    <a:gd name="connsiteX3" fmla="*/ 1860996 w 2299569"/>
                    <a:gd name="connsiteY3" fmla="*/ 2305028 h 3458637"/>
                    <a:gd name="connsiteX4" fmla="*/ 1895913 w 2299569"/>
                    <a:gd name="connsiteY4" fmla="*/ 2477978 h 3458637"/>
                    <a:gd name="connsiteX5" fmla="*/ 1923148 w 2299569"/>
                    <a:gd name="connsiteY5" fmla="*/ 2528155 h 3458637"/>
                    <a:gd name="connsiteX6" fmla="*/ 311505 w 2299569"/>
                    <a:gd name="connsiteY6" fmla="*/ 3458637 h 3458637"/>
                    <a:gd name="connsiteX7" fmla="*/ 278239 w 2299569"/>
                    <a:gd name="connsiteY7" fmla="*/ 3403879 h 3458637"/>
                    <a:gd name="connsiteX8" fmla="*/ 0 w 2299569"/>
                    <a:gd name="connsiteY8" fmla="*/ 2305028 h 3458637"/>
                    <a:gd name="connsiteX9" fmla="*/ 2069613 w 2299569"/>
                    <a:gd name="connsiteY9" fmla="*/ 11612 h 3458637"/>
                    <a:gd name="connsiteX10" fmla="*/ 2299569 w 2299569"/>
                    <a:gd name="connsiteY10" fmla="*/ 0 h 3458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9569" h="3458637">
                      <a:moveTo>
                        <a:pt x="2299569" y="0"/>
                      </a:moveTo>
                      <a:lnTo>
                        <a:pt x="2299569" y="1861286"/>
                      </a:lnTo>
                      <a:lnTo>
                        <a:pt x="2215772" y="1869733"/>
                      </a:lnTo>
                      <a:cubicBezTo>
                        <a:pt x="2013302" y="1911165"/>
                        <a:pt x="1860996" y="2090310"/>
                        <a:pt x="1860996" y="2305028"/>
                      </a:cubicBezTo>
                      <a:cubicBezTo>
                        <a:pt x="1860996" y="2366376"/>
                        <a:pt x="1873429" y="2424820"/>
                        <a:pt x="1895913" y="2477978"/>
                      </a:cubicBezTo>
                      <a:lnTo>
                        <a:pt x="1923148" y="2528155"/>
                      </a:lnTo>
                      <a:lnTo>
                        <a:pt x="311505" y="3458637"/>
                      </a:lnTo>
                      <a:lnTo>
                        <a:pt x="278239" y="3403879"/>
                      </a:lnTo>
                      <a:cubicBezTo>
                        <a:pt x="100794" y="3077232"/>
                        <a:pt x="0" y="2702901"/>
                        <a:pt x="0" y="2305028"/>
                      </a:cubicBezTo>
                      <a:cubicBezTo>
                        <a:pt x="0" y="1111411"/>
                        <a:pt x="907142" y="129667"/>
                        <a:pt x="2069613" y="11612"/>
                      </a:cubicBezTo>
                      <a:lnTo>
                        <a:pt x="229956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rgbClr val="ADD3ED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F50EAA1E-D320-B443-617D-642E1EFD68DA}"/>
                    </a:ext>
                  </a:extLst>
                </p:cNvPr>
                <p:cNvSpPr/>
                <p:nvPr/>
              </p:nvSpPr>
              <p:spPr>
                <a:xfrm>
                  <a:off x="4340791" y="3333708"/>
                  <a:ext cx="3121776" cy="1632885"/>
                </a:xfrm>
                <a:custGeom>
                  <a:avLst/>
                  <a:gdLst>
                    <a:gd name="connsiteX0" fmla="*/ 2376164 w 3987987"/>
                    <a:gd name="connsiteY0" fmla="*/ 0 h 2085968"/>
                    <a:gd name="connsiteX1" fmla="*/ 3987987 w 3987987"/>
                    <a:gd name="connsiteY1" fmla="*/ 930587 h 2085968"/>
                    <a:gd name="connsiteX2" fmla="*/ 3903549 w 3987987"/>
                    <a:gd name="connsiteY2" fmla="*/ 1069575 h 2085968"/>
                    <a:gd name="connsiteX3" fmla="*/ 1991943 w 3987987"/>
                    <a:gd name="connsiteY3" fmla="*/ 2085968 h 2085968"/>
                    <a:gd name="connsiteX4" fmla="*/ 80337 w 3987987"/>
                    <a:gd name="connsiteY4" fmla="*/ 1069575 h 2085968"/>
                    <a:gd name="connsiteX5" fmla="*/ 0 w 3987987"/>
                    <a:gd name="connsiteY5" fmla="*/ 937336 h 2085968"/>
                    <a:gd name="connsiteX6" fmla="*/ 1611491 w 3987987"/>
                    <a:gd name="connsiteY6" fmla="*/ 6941 h 2085968"/>
                    <a:gd name="connsiteX7" fmla="*/ 1623504 w 3987987"/>
                    <a:gd name="connsiteY7" fmla="*/ 29075 h 2085968"/>
                    <a:gd name="connsiteX8" fmla="*/ 1991943 w 3987987"/>
                    <a:gd name="connsiteY8" fmla="*/ 224972 h 2085968"/>
                    <a:gd name="connsiteX9" fmla="*/ 2360382 w 3987987"/>
                    <a:gd name="connsiteY9" fmla="*/ 29075 h 2085968"/>
                    <a:gd name="connsiteX10" fmla="*/ 2376164 w 3987987"/>
                    <a:gd name="connsiteY10" fmla="*/ 0 h 208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87987" h="2085968">
                      <a:moveTo>
                        <a:pt x="2376164" y="0"/>
                      </a:moveTo>
                      <a:lnTo>
                        <a:pt x="3987987" y="930587"/>
                      </a:lnTo>
                      <a:lnTo>
                        <a:pt x="3903549" y="1069575"/>
                      </a:lnTo>
                      <a:cubicBezTo>
                        <a:pt x="3489267" y="1682794"/>
                        <a:pt x="2787688" y="2085968"/>
                        <a:pt x="1991943" y="2085968"/>
                      </a:cubicBezTo>
                      <a:cubicBezTo>
                        <a:pt x="1196198" y="2085968"/>
                        <a:pt x="494620" y="1682794"/>
                        <a:pt x="80337" y="1069575"/>
                      </a:cubicBezTo>
                      <a:lnTo>
                        <a:pt x="0" y="937336"/>
                      </a:lnTo>
                      <a:lnTo>
                        <a:pt x="1611491" y="6941"/>
                      </a:lnTo>
                      <a:lnTo>
                        <a:pt x="1623504" y="29075"/>
                      </a:lnTo>
                      <a:cubicBezTo>
                        <a:pt x="1703352" y="147265"/>
                        <a:pt x="1838573" y="224972"/>
                        <a:pt x="1991943" y="224972"/>
                      </a:cubicBezTo>
                      <a:cubicBezTo>
                        <a:pt x="2145313" y="224972"/>
                        <a:pt x="2280534" y="147265"/>
                        <a:pt x="2360382" y="29075"/>
                      </a:cubicBezTo>
                      <a:lnTo>
                        <a:pt x="23761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rgbClr val="B5D5C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E5628F4-B224-B1B1-63C9-23013DA4F896}"/>
                  </a:ext>
                </a:extLst>
              </p:cNvPr>
              <p:cNvGrpSpPr/>
              <p:nvPr/>
            </p:nvGrpSpPr>
            <p:grpSpPr>
              <a:xfrm>
                <a:off x="4727278" y="1946763"/>
                <a:ext cx="2999810" cy="2999809"/>
                <a:chOff x="4095483" y="1357411"/>
                <a:chExt cx="3609183" cy="3609182"/>
              </a:xfrm>
            </p:grpSpPr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2BE89568-4DD2-A56D-7CAC-32C4D4AFB97B}"/>
                    </a:ext>
                  </a:extLst>
                </p:cNvPr>
                <p:cNvSpPr/>
                <p:nvPr/>
              </p:nvSpPr>
              <p:spPr>
                <a:xfrm>
                  <a:off x="5898392" y="1357411"/>
                  <a:ext cx="1806274" cy="2702347"/>
                </a:xfrm>
                <a:custGeom>
                  <a:avLst/>
                  <a:gdLst>
                    <a:gd name="connsiteX0" fmla="*/ 2149 w 2307467"/>
                    <a:gd name="connsiteY0" fmla="*/ 0 h 3452177"/>
                    <a:gd name="connsiteX1" fmla="*/ 2307467 w 2307467"/>
                    <a:gd name="connsiteY1" fmla="*/ 2305318 h 3452177"/>
                    <a:gd name="connsiteX2" fmla="*/ 2029228 w 2307467"/>
                    <a:gd name="connsiteY2" fmla="*/ 3404169 h 3452177"/>
                    <a:gd name="connsiteX3" fmla="*/ 2000063 w 2307467"/>
                    <a:gd name="connsiteY3" fmla="*/ 3452177 h 3452177"/>
                    <a:gd name="connsiteX4" fmla="*/ 388087 w 2307467"/>
                    <a:gd name="connsiteY4" fmla="*/ 2521503 h 3452177"/>
                    <a:gd name="connsiteX5" fmla="*/ 411554 w 2307467"/>
                    <a:gd name="connsiteY5" fmla="*/ 2478268 h 3452177"/>
                    <a:gd name="connsiteX6" fmla="*/ 446471 w 2307467"/>
                    <a:gd name="connsiteY6" fmla="*/ 2305318 h 3452177"/>
                    <a:gd name="connsiteX7" fmla="*/ 2149 w 2307467"/>
                    <a:gd name="connsiteY7" fmla="*/ 1860996 h 3452177"/>
                    <a:gd name="connsiteX8" fmla="*/ 0 w 2307467"/>
                    <a:gd name="connsiteY8" fmla="*/ 1861213 h 3452177"/>
                    <a:gd name="connsiteX9" fmla="*/ 0 w 2307467"/>
                    <a:gd name="connsiteY9" fmla="*/ 109 h 3452177"/>
                    <a:gd name="connsiteX10" fmla="*/ 2149 w 2307467"/>
                    <a:gd name="connsiteY10" fmla="*/ 0 h 3452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07467" h="3452177">
                      <a:moveTo>
                        <a:pt x="2149" y="0"/>
                      </a:moveTo>
                      <a:cubicBezTo>
                        <a:pt x="1275341" y="0"/>
                        <a:pt x="2307467" y="1032126"/>
                        <a:pt x="2307467" y="2305318"/>
                      </a:cubicBezTo>
                      <a:cubicBezTo>
                        <a:pt x="2307467" y="2703191"/>
                        <a:pt x="2206674" y="3077522"/>
                        <a:pt x="2029228" y="3404169"/>
                      </a:cubicBezTo>
                      <a:lnTo>
                        <a:pt x="2000063" y="3452177"/>
                      </a:lnTo>
                      <a:lnTo>
                        <a:pt x="388087" y="2521503"/>
                      </a:lnTo>
                      <a:lnTo>
                        <a:pt x="411554" y="2478268"/>
                      </a:lnTo>
                      <a:cubicBezTo>
                        <a:pt x="434038" y="2425110"/>
                        <a:pt x="446471" y="2366666"/>
                        <a:pt x="446471" y="2305318"/>
                      </a:cubicBezTo>
                      <a:cubicBezTo>
                        <a:pt x="446471" y="2059926"/>
                        <a:pt x="247541" y="1860996"/>
                        <a:pt x="2149" y="1860996"/>
                      </a:cubicBezTo>
                      <a:lnTo>
                        <a:pt x="0" y="1861213"/>
                      </a:lnTo>
                      <a:lnTo>
                        <a:pt x="0" y="109"/>
                      </a:lnTo>
                      <a:lnTo>
                        <a:pt x="2149" y="0"/>
                      </a:lnTo>
                      <a:close/>
                    </a:path>
                  </a:pathLst>
                </a:custGeom>
                <a:solidFill>
                  <a:srgbClr val="9CD4C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35C7FD8B-8439-F497-F4B4-6C3676C092D1}"/>
                    </a:ext>
                  </a:extLst>
                </p:cNvPr>
                <p:cNvSpPr/>
                <p:nvPr/>
              </p:nvSpPr>
              <p:spPr>
                <a:xfrm>
                  <a:off x="4095483" y="1357638"/>
                  <a:ext cx="1800091" cy="2707404"/>
                </a:xfrm>
                <a:custGeom>
                  <a:avLst/>
                  <a:gdLst>
                    <a:gd name="connsiteX0" fmla="*/ 2299569 w 2299569"/>
                    <a:gd name="connsiteY0" fmla="*/ 0 h 3458637"/>
                    <a:gd name="connsiteX1" fmla="*/ 2299569 w 2299569"/>
                    <a:gd name="connsiteY1" fmla="*/ 1861286 h 3458637"/>
                    <a:gd name="connsiteX2" fmla="*/ 2215772 w 2299569"/>
                    <a:gd name="connsiteY2" fmla="*/ 1869733 h 3458637"/>
                    <a:gd name="connsiteX3" fmla="*/ 1860996 w 2299569"/>
                    <a:gd name="connsiteY3" fmla="*/ 2305028 h 3458637"/>
                    <a:gd name="connsiteX4" fmla="*/ 1895913 w 2299569"/>
                    <a:gd name="connsiteY4" fmla="*/ 2477978 h 3458637"/>
                    <a:gd name="connsiteX5" fmla="*/ 1923148 w 2299569"/>
                    <a:gd name="connsiteY5" fmla="*/ 2528155 h 3458637"/>
                    <a:gd name="connsiteX6" fmla="*/ 311505 w 2299569"/>
                    <a:gd name="connsiteY6" fmla="*/ 3458637 h 3458637"/>
                    <a:gd name="connsiteX7" fmla="*/ 278239 w 2299569"/>
                    <a:gd name="connsiteY7" fmla="*/ 3403879 h 3458637"/>
                    <a:gd name="connsiteX8" fmla="*/ 0 w 2299569"/>
                    <a:gd name="connsiteY8" fmla="*/ 2305028 h 3458637"/>
                    <a:gd name="connsiteX9" fmla="*/ 2069613 w 2299569"/>
                    <a:gd name="connsiteY9" fmla="*/ 11612 h 3458637"/>
                    <a:gd name="connsiteX10" fmla="*/ 2299569 w 2299569"/>
                    <a:gd name="connsiteY10" fmla="*/ 0 h 3458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9569" h="3458637">
                      <a:moveTo>
                        <a:pt x="2299569" y="0"/>
                      </a:moveTo>
                      <a:lnTo>
                        <a:pt x="2299569" y="1861286"/>
                      </a:lnTo>
                      <a:lnTo>
                        <a:pt x="2215772" y="1869733"/>
                      </a:lnTo>
                      <a:cubicBezTo>
                        <a:pt x="2013302" y="1911165"/>
                        <a:pt x="1860996" y="2090310"/>
                        <a:pt x="1860996" y="2305028"/>
                      </a:cubicBezTo>
                      <a:cubicBezTo>
                        <a:pt x="1860996" y="2366376"/>
                        <a:pt x="1873429" y="2424820"/>
                        <a:pt x="1895913" y="2477978"/>
                      </a:cubicBezTo>
                      <a:lnTo>
                        <a:pt x="1923148" y="2528155"/>
                      </a:lnTo>
                      <a:lnTo>
                        <a:pt x="311505" y="3458637"/>
                      </a:lnTo>
                      <a:lnTo>
                        <a:pt x="278239" y="3403879"/>
                      </a:lnTo>
                      <a:cubicBezTo>
                        <a:pt x="100794" y="3077232"/>
                        <a:pt x="0" y="2702901"/>
                        <a:pt x="0" y="2305028"/>
                      </a:cubicBezTo>
                      <a:cubicBezTo>
                        <a:pt x="0" y="1111411"/>
                        <a:pt x="907142" y="129667"/>
                        <a:pt x="2069613" y="11612"/>
                      </a:cubicBezTo>
                      <a:lnTo>
                        <a:pt x="2299569" y="0"/>
                      </a:lnTo>
                      <a:close/>
                    </a:path>
                  </a:pathLst>
                </a:custGeom>
                <a:solidFill>
                  <a:srgbClr val="ADD3E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484F536A-BA59-8F9D-D850-03358E87990B}"/>
                    </a:ext>
                  </a:extLst>
                </p:cNvPr>
                <p:cNvSpPr/>
                <p:nvPr/>
              </p:nvSpPr>
              <p:spPr>
                <a:xfrm>
                  <a:off x="4340791" y="3333708"/>
                  <a:ext cx="3121776" cy="1632885"/>
                </a:xfrm>
                <a:custGeom>
                  <a:avLst/>
                  <a:gdLst>
                    <a:gd name="connsiteX0" fmla="*/ 2376164 w 3987987"/>
                    <a:gd name="connsiteY0" fmla="*/ 0 h 2085968"/>
                    <a:gd name="connsiteX1" fmla="*/ 3987987 w 3987987"/>
                    <a:gd name="connsiteY1" fmla="*/ 930587 h 2085968"/>
                    <a:gd name="connsiteX2" fmla="*/ 3903549 w 3987987"/>
                    <a:gd name="connsiteY2" fmla="*/ 1069575 h 2085968"/>
                    <a:gd name="connsiteX3" fmla="*/ 1991943 w 3987987"/>
                    <a:gd name="connsiteY3" fmla="*/ 2085968 h 2085968"/>
                    <a:gd name="connsiteX4" fmla="*/ 80337 w 3987987"/>
                    <a:gd name="connsiteY4" fmla="*/ 1069575 h 2085968"/>
                    <a:gd name="connsiteX5" fmla="*/ 0 w 3987987"/>
                    <a:gd name="connsiteY5" fmla="*/ 937336 h 2085968"/>
                    <a:gd name="connsiteX6" fmla="*/ 1611491 w 3987987"/>
                    <a:gd name="connsiteY6" fmla="*/ 6941 h 2085968"/>
                    <a:gd name="connsiteX7" fmla="*/ 1623504 w 3987987"/>
                    <a:gd name="connsiteY7" fmla="*/ 29075 h 2085968"/>
                    <a:gd name="connsiteX8" fmla="*/ 1991943 w 3987987"/>
                    <a:gd name="connsiteY8" fmla="*/ 224972 h 2085968"/>
                    <a:gd name="connsiteX9" fmla="*/ 2360382 w 3987987"/>
                    <a:gd name="connsiteY9" fmla="*/ 29075 h 2085968"/>
                    <a:gd name="connsiteX10" fmla="*/ 2376164 w 3987987"/>
                    <a:gd name="connsiteY10" fmla="*/ 0 h 208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87987" h="2085968">
                      <a:moveTo>
                        <a:pt x="2376164" y="0"/>
                      </a:moveTo>
                      <a:lnTo>
                        <a:pt x="3987987" y="930587"/>
                      </a:lnTo>
                      <a:lnTo>
                        <a:pt x="3903549" y="1069575"/>
                      </a:lnTo>
                      <a:cubicBezTo>
                        <a:pt x="3489267" y="1682794"/>
                        <a:pt x="2787688" y="2085968"/>
                        <a:pt x="1991943" y="2085968"/>
                      </a:cubicBezTo>
                      <a:cubicBezTo>
                        <a:pt x="1196198" y="2085968"/>
                        <a:pt x="494620" y="1682794"/>
                        <a:pt x="80337" y="1069575"/>
                      </a:cubicBezTo>
                      <a:lnTo>
                        <a:pt x="0" y="937336"/>
                      </a:lnTo>
                      <a:lnTo>
                        <a:pt x="1611491" y="6941"/>
                      </a:lnTo>
                      <a:lnTo>
                        <a:pt x="1623504" y="29075"/>
                      </a:lnTo>
                      <a:cubicBezTo>
                        <a:pt x="1703352" y="147265"/>
                        <a:pt x="1838573" y="224972"/>
                        <a:pt x="1991943" y="224972"/>
                      </a:cubicBezTo>
                      <a:cubicBezTo>
                        <a:pt x="2145313" y="224972"/>
                        <a:pt x="2280534" y="147265"/>
                        <a:pt x="2360382" y="29075"/>
                      </a:cubicBezTo>
                      <a:lnTo>
                        <a:pt x="2376164" y="0"/>
                      </a:lnTo>
                      <a:close/>
                    </a:path>
                  </a:pathLst>
                </a:custGeom>
                <a:solidFill>
                  <a:srgbClr val="B5D5C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000969C-1668-73CD-B9EC-7FD935CEF5FD}"/>
                  </a:ext>
                </a:extLst>
              </p:cNvPr>
              <p:cNvSpPr/>
              <p:nvPr/>
            </p:nvSpPr>
            <p:spPr>
              <a:xfrm>
                <a:off x="5707446" y="2977299"/>
                <a:ext cx="1031991" cy="1031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83B90AA-D3F3-6317-6157-5BF9F72200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2270" y="2536550"/>
              <a:ext cx="1080000" cy="1080000"/>
              <a:chOff x="3369733" y="745066"/>
              <a:chExt cx="5249333" cy="5249333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D9213EE-F0B6-8F1E-A2DC-810FE9B5590A}"/>
                  </a:ext>
                </a:extLst>
              </p:cNvPr>
              <p:cNvSpPr/>
              <p:nvPr/>
            </p:nvSpPr>
            <p:spPr>
              <a:xfrm>
                <a:off x="3369733" y="745066"/>
                <a:ext cx="5249333" cy="524933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BE35F51C-63A3-6FA5-E867-E65FDA4F9F97}"/>
                  </a:ext>
                </a:extLst>
              </p:cNvPr>
              <p:cNvSpPr/>
              <p:nvPr/>
            </p:nvSpPr>
            <p:spPr>
              <a:xfrm>
                <a:off x="4419598" y="1854199"/>
                <a:ext cx="3149602" cy="314960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176111A-F7A5-29FC-6FC2-8DA63804763C}"/>
                  </a:ext>
                </a:extLst>
              </p:cNvPr>
              <p:cNvSpPr/>
              <p:nvPr/>
            </p:nvSpPr>
            <p:spPr>
              <a:xfrm>
                <a:off x="5355165" y="2730498"/>
                <a:ext cx="1278467" cy="127846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020EA9B-5824-8CC4-F885-FC21C01BCC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00" y="2536550"/>
              <a:ext cx="1080000" cy="1080000"/>
              <a:chOff x="3628007" y="1012397"/>
              <a:chExt cx="4000320" cy="4000320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3CC2FA86-0301-134D-FFAC-02A289F47EC3}"/>
                  </a:ext>
                </a:extLst>
              </p:cNvPr>
              <p:cNvGrpSpPr/>
              <p:nvPr/>
            </p:nvGrpSpPr>
            <p:grpSpPr>
              <a:xfrm rot="4306306">
                <a:off x="4189228" y="1573618"/>
                <a:ext cx="2880000" cy="2880000"/>
                <a:chOff x="4189228" y="1573618"/>
                <a:chExt cx="2880000" cy="2880000"/>
              </a:xfrm>
            </p:grpSpPr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59AB5FBF-4EB9-9338-0692-6327371B3505}"/>
                    </a:ext>
                  </a:extLst>
                </p:cNvPr>
                <p:cNvSpPr/>
                <p:nvPr/>
              </p:nvSpPr>
              <p:spPr>
                <a:xfrm>
                  <a:off x="4189228" y="1573618"/>
                  <a:ext cx="2160000" cy="2880000"/>
                </a:xfrm>
                <a:custGeom>
                  <a:avLst/>
                  <a:gdLst>
                    <a:gd name="connsiteX0" fmla="*/ 1440000 w 2160000"/>
                    <a:gd name="connsiteY0" fmla="*/ 0 h 2880000"/>
                    <a:gd name="connsiteX1" fmla="*/ 720000 w 2160000"/>
                    <a:gd name="connsiteY1" fmla="*/ 720000 h 2880000"/>
                    <a:gd name="connsiteX2" fmla="*/ 1440000 w 2160000"/>
                    <a:gd name="connsiteY2" fmla="*/ 1440000 h 2880000"/>
                    <a:gd name="connsiteX3" fmla="*/ 2160000 w 2160000"/>
                    <a:gd name="connsiteY3" fmla="*/ 2160000 h 2880000"/>
                    <a:gd name="connsiteX4" fmla="*/ 1440000 w 2160000"/>
                    <a:gd name="connsiteY4" fmla="*/ 2880000 h 2880000"/>
                    <a:gd name="connsiteX5" fmla="*/ 0 w 2160000"/>
                    <a:gd name="connsiteY5" fmla="*/ 1440000 h 2880000"/>
                    <a:gd name="connsiteX6" fmla="*/ 1440000 w 2160000"/>
                    <a:gd name="connsiteY6" fmla="*/ 0 h 28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0" h="2880000">
                      <a:moveTo>
                        <a:pt x="1440000" y="0"/>
                      </a:moveTo>
                      <a:cubicBezTo>
                        <a:pt x="1042355" y="0"/>
                        <a:pt x="720000" y="322355"/>
                        <a:pt x="720000" y="720000"/>
                      </a:cubicBezTo>
                      <a:cubicBezTo>
                        <a:pt x="720000" y="1117645"/>
                        <a:pt x="1042355" y="1440000"/>
                        <a:pt x="1440000" y="1440000"/>
                      </a:cubicBezTo>
                      <a:cubicBezTo>
                        <a:pt x="1837645" y="1440000"/>
                        <a:pt x="2160000" y="1762355"/>
                        <a:pt x="2160000" y="2160000"/>
                      </a:cubicBezTo>
                      <a:cubicBezTo>
                        <a:pt x="2160000" y="2557645"/>
                        <a:pt x="1837645" y="2880000"/>
                        <a:pt x="1440000" y="2880000"/>
                      </a:cubicBezTo>
                      <a:cubicBezTo>
                        <a:pt x="644710" y="2880000"/>
                        <a:pt x="0" y="2235290"/>
                        <a:pt x="0" y="1440000"/>
                      </a:cubicBezTo>
                      <a:cubicBezTo>
                        <a:pt x="0" y="644710"/>
                        <a:pt x="644710" y="0"/>
                        <a:pt x="144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466D067F-5470-6BCA-B5EC-F6B3318793C7}"/>
                    </a:ext>
                  </a:extLst>
                </p:cNvPr>
                <p:cNvSpPr/>
                <p:nvPr/>
              </p:nvSpPr>
              <p:spPr>
                <a:xfrm>
                  <a:off x="4909228" y="1573618"/>
                  <a:ext cx="2160000" cy="2880000"/>
                </a:xfrm>
                <a:custGeom>
                  <a:avLst/>
                  <a:gdLst>
                    <a:gd name="connsiteX0" fmla="*/ 720000 w 2160000"/>
                    <a:gd name="connsiteY0" fmla="*/ 0 h 2880000"/>
                    <a:gd name="connsiteX1" fmla="*/ 2160000 w 2160000"/>
                    <a:gd name="connsiteY1" fmla="*/ 1440000 h 2880000"/>
                    <a:gd name="connsiteX2" fmla="*/ 720000 w 2160000"/>
                    <a:gd name="connsiteY2" fmla="*/ 2880000 h 2880000"/>
                    <a:gd name="connsiteX3" fmla="*/ 1440000 w 2160000"/>
                    <a:gd name="connsiteY3" fmla="*/ 2160000 h 2880000"/>
                    <a:gd name="connsiteX4" fmla="*/ 720000 w 2160000"/>
                    <a:gd name="connsiteY4" fmla="*/ 1440000 h 2880000"/>
                    <a:gd name="connsiteX5" fmla="*/ 0 w 2160000"/>
                    <a:gd name="connsiteY5" fmla="*/ 720000 h 2880000"/>
                    <a:gd name="connsiteX6" fmla="*/ 720000 w 2160000"/>
                    <a:gd name="connsiteY6" fmla="*/ 0 h 28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0" h="2880000">
                      <a:moveTo>
                        <a:pt x="720000" y="0"/>
                      </a:moveTo>
                      <a:cubicBezTo>
                        <a:pt x="1515290" y="0"/>
                        <a:pt x="2160000" y="644710"/>
                        <a:pt x="2160000" y="1440000"/>
                      </a:cubicBezTo>
                      <a:cubicBezTo>
                        <a:pt x="2160000" y="2235290"/>
                        <a:pt x="1515290" y="2880000"/>
                        <a:pt x="720000" y="2880000"/>
                      </a:cubicBezTo>
                      <a:cubicBezTo>
                        <a:pt x="1117645" y="2880000"/>
                        <a:pt x="1440000" y="2557645"/>
                        <a:pt x="1440000" y="2160000"/>
                      </a:cubicBezTo>
                      <a:cubicBezTo>
                        <a:pt x="1440000" y="1762355"/>
                        <a:pt x="1117645" y="1440000"/>
                        <a:pt x="720000" y="1440000"/>
                      </a:cubicBezTo>
                      <a:cubicBezTo>
                        <a:pt x="322355" y="1440000"/>
                        <a:pt x="0" y="1117645"/>
                        <a:pt x="0" y="720000"/>
                      </a:cubicBez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rgbClr val="B5D5C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0C9CA38-9C0E-2458-279D-76990594287C}"/>
                  </a:ext>
                </a:extLst>
              </p:cNvPr>
              <p:cNvSpPr/>
              <p:nvPr/>
            </p:nvSpPr>
            <p:spPr>
              <a:xfrm>
                <a:off x="4827182" y="2211572"/>
                <a:ext cx="1601972" cy="16019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C68ACF0D-B440-A1DF-C84C-A28C19D44CB7}"/>
                  </a:ext>
                </a:extLst>
              </p:cNvPr>
              <p:cNvSpPr/>
              <p:nvPr/>
            </p:nvSpPr>
            <p:spPr>
              <a:xfrm>
                <a:off x="3628007" y="1012397"/>
                <a:ext cx="2000160" cy="2000160"/>
              </a:xfrm>
              <a:custGeom>
                <a:avLst/>
                <a:gdLst>
                  <a:gd name="connsiteX0" fmla="*/ 2000160 w 2000160"/>
                  <a:gd name="connsiteY0" fmla="*/ 0 h 2000160"/>
                  <a:gd name="connsiteX1" fmla="*/ 2000160 w 2000160"/>
                  <a:gd name="connsiteY1" fmla="*/ 516639 h 2000160"/>
                  <a:gd name="connsiteX2" fmla="*/ 516639 w 2000160"/>
                  <a:gd name="connsiteY2" fmla="*/ 2000160 h 2000160"/>
                  <a:gd name="connsiteX3" fmla="*/ 0 w 2000160"/>
                  <a:gd name="connsiteY3" fmla="*/ 2000160 h 2000160"/>
                  <a:gd name="connsiteX4" fmla="*/ 2000160 w 2000160"/>
                  <a:gd name="connsiteY4" fmla="*/ 0 h 20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160" h="2000160">
                    <a:moveTo>
                      <a:pt x="2000160" y="0"/>
                    </a:moveTo>
                    <a:lnTo>
                      <a:pt x="2000160" y="516639"/>
                    </a:lnTo>
                    <a:cubicBezTo>
                      <a:pt x="1180834" y="516639"/>
                      <a:pt x="516639" y="1180834"/>
                      <a:pt x="516639" y="2000160"/>
                    </a:cubicBezTo>
                    <a:lnTo>
                      <a:pt x="0" y="2000160"/>
                    </a:lnTo>
                    <a:cubicBezTo>
                      <a:pt x="0" y="895502"/>
                      <a:pt x="895502" y="0"/>
                      <a:pt x="200016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9C215096-1296-3415-2292-D61D3353BF20}"/>
                  </a:ext>
                </a:extLst>
              </p:cNvPr>
              <p:cNvSpPr/>
              <p:nvPr/>
            </p:nvSpPr>
            <p:spPr>
              <a:xfrm>
                <a:off x="5628167" y="1012397"/>
                <a:ext cx="2000160" cy="2000160"/>
              </a:xfrm>
              <a:custGeom>
                <a:avLst/>
                <a:gdLst>
                  <a:gd name="connsiteX0" fmla="*/ 0 w 2000160"/>
                  <a:gd name="connsiteY0" fmla="*/ 0 h 2000160"/>
                  <a:gd name="connsiteX1" fmla="*/ 2000160 w 2000160"/>
                  <a:gd name="connsiteY1" fmla="*/ 2000160 h 2000160"/>
                  <a:gd name="connsiteX2" fmla="*/ 1483521 w 2000160"/>
                  <a:gd name="connsiteY2" fmla="*/ 2000160 h 2000160"/>
                  <a:gd name="connsiteX3" fmla="*/ 0 w 2000160"/>
                  <a:gd name="connsiteY3" fmla="*/ 516639 h 20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160" h="2000160">
                    <a:moveTo>
                      <a:pt x="0" y="0"/>
                    </a:moveTo>
                    <a:cubicBezTo>
                      <a:pt x="1104658" y="0"/>
                      <a:pt x="2000160" y="895502"/>
                      <a:pt x="2000160" y="2000160"/>
                    </a:cubicBezTo>
                    <a:lnTo>
                      <a:pt x="1483521" y="2000160"/>
                    </a:lnTo>
                    <a:cubicBezTo>
                      <a:pt x="1483521" y="1180834"/>
                      <a:pt x="819326" y="516639"/>
                      <a:pt x="0" y="51663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B79D593-8AA1-F9FB-28D2-1B1BFF7E230C}"/>
                  </a:ext>
                </a:extLst>
              </p:cNvPr>
              <p:cNvSpPr/>
              <p:nvPr/>
            </p:nvSpPr>
            <p:spPr>
              <a:xfrm>
                <a:off x="3628007" y="3012557"/>
                <a:ext cx="2000160" cy="2000160"/>
              </a:xfrm>
              <a:custGeom>
                <a:avLst/>
                <a:gdLst>
                  <a:gd name="connsiteX0" fmla="*/ 0 w 2000160"/>
                  <a:gd name="connsiteY0" fmla="*/ 0 h 2000160"/>
                  <a:gd name="connsiteX1" fmla="*/ 516639 w 2000160"/>
                  <a:gd name="connsiteY1" fmla="*/ 0 h 2000160"/>
                  <a:gd name="connsiteX2" fmla="*/ 2000160 w 2000160"/>
                  <a:gd name="connsiteY2" fmla="*/ 1483521 h 2000160"/>
                  <a:gd name="connsiteX3" fmla="*/ 2000160 w 2000160"/>
                  <a:gd name="connsiteY3" fmla="*/ 2000160 h 2000160"/>
                  <a:gd name="connsiteX4" fmla="*/ 0 w 2000160"/>
                  <a:gd name="connsiteY4" fmla="*/ 0 h 20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160" h="2000160">
                    <a:moveTo>
                      <a:pt x="0" y="0"/>
                    </a:moveTo>
                    <a:lnTo>
                      <a:pt x="516639" y="0"/>
                    </a:lnTo>
                    <a:cubicBezTo>
                      <a:pt x="516639" y="819326"/>
                      <a:pt x="1180834" y="1483521"/>
                      <a:pt x="2000160" y="1483521"/>
                    </a:cubicBezTo>
                    <a:lnTo>
                      <a:pt x="2000160" y="2000160"/>
                    </a:lnTo>
                    <a:cubicBezTo>
                      <a:pt x="895502" y="2000160"/>
                      <a:pt x="0" y="1104658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DF62B31-0F5E-0B6C-0790-1D4E5AA7DF0B}"/>
                  </a:ext>
                </a:extLst>
              </p:cNvPr>
              <p:cNvSpPr/>
              <p:nvPr/>
            </p:nvSpPr>
            <p:spPr>
              <a:xfrm>
                <a:off x="5628167" y="3012557"/>
                <a:ext cx="2000160" cy="2000160"/>
              </a:xfrm>
              <a:custGeom>
                <a:avLst/>
                <a:gdLst>
                  <a:gd name="connsiteX0" fmla="*/ 1483521 w 2000160"/>
                  <a:gd name="connsiteY0" fmla="*/ 0 h 2000160"/>
                  <a:gd name="connsiteX1" fmla="*/ 2000160 w 2000160"/>
                  <a:gd name="connsiteY1" fmla="*/ 0 h 2000160"/>
                  <a:gd name="connsiteX2" fmla="*/ 0 w 2000160"/>
                  <a:gd name="connsiteY2" fmla="*/ 2000160 h 2000160"/>
                  <a:gd name="connsiteX3" fmla="*/ 0 w 2000160"/>
                  <a:gd name="connsiteY3" fmla="*/ 1483521 h 2000160"/>
                  <a:gd name="connsiteX4" fmla="*/ 1483521 w 2000160"/>
                  <a:gd name="connsiteY4" fmla="*/ 0 h 20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160" h="2000160">
                    <a:moveTo>
                      <a:pt x="1483521" y="0"/>
                    </a:moveTo>
                    <a:lnTo>
                      <a:pt x="2000160" y="0"/>
                    </a:lnTo>
                    <a:cubicBezTo>
                      <a:pt x="2000160" y="1104658"/>
                      <a:pt x="1104658" y="2000160"/>
                      <a:pt x="0" y="2000160"/>
                    </a:cubicBezTo>
                    <a:lnTo>
                      <a:pt x="0" y="1483521"/>
                    </a:lnTo>
                    <a:cubicBezTo>
                      <a:pt x="819326" y="1483521"/>
                      <a:pt x="1483521" y="819326"/>
                      <a:pt x="148352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4BAB1A5-5287-44D3-A0C5-999DBD83BD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23196" y="2529156"/>
              <a:ext cx="1080000" cy="1094788"/>
              <a:chOff x="538439" y="1146700"/>
              <a:chExt cx="4879799" cy="4946616"/>
            </a:xfrm>
          </p:grpSpPr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A066C71-96A1-9D58-2FD0-ACA09CCA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387" y="1797194"/>
                <a:ext cx="1812488" cy="1812487"/>
              </a:xfrm>
              <a:custGeom>
                <a:avLst/>
                <a:gdLst>
                  <a:gd name="T0" fmla="*/ 0 w 900"/>
                  <a:gd name="T1" fmla="*/ 900 h 900"/>
                  <a:gd name="T2" fmla="*/ 900 w 900"/>
                  <a:gd name="T3" fmla="*/ 900 h 900"/>
                  <a:gd name="T4" fmla="*/ 0 w 900"/>
                  <a:gd name="T5" fmla="*/ 0 h 900"/>
                  <a:gd name="T6" fmla="*/ 0 w 90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900">
                    <a:moveTo>
                      <a:pt x="0" y="900"/>
                    </a:moveTo>
                    <a:cubicBezTo>
                      <a:pt x="900" y="900"/>
                      <a:pt x="900" y="900"/>
                      <a:pt x="900" y="900"/>
                    </a:cubicBezTo>
                    <a:cubicBezTo>
                      <a:pt x="896" y="404"/>
                      <a:pt x="495" y="3"/>
                      <a:pt x="0" y="0"/>
                    </a:cubicBezTo>
                    <a:lnTo>
                      <a:pt x="0" y="90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24" name="Freeform 13">
                <a:extLst>
                  <a:ext uri="{FF2B5EF4-FFF2-40B4-BE49-F238E27FC236}">
                    <a16:creationId xmlns:a16="http://schemas.microsoft.com/office/drawing/2014/main" id="{AA4828EA-297B-BD15-34E8-171E6D818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804" y="1797194"/>
                <a:ext cx="1812488" cy="1812487"/>
              </a:xfrm>
              <a:custGeom>
                <a:avLst/>
                <a:gdLst>
                  <a:gd name="T0" fmla="*/ 900 w 900"/>
                  <a:gd name="T1" fmla="*/ 900 h 900"/>
                  <a:gd name="T2" fmla="*/ 900 w 900"/>
                  <a:gd name="T3" fmla="*/ 0 h 900"/>
                  <a:gd name="T4" fmla="*/ 0 w 900"/>
                  <a:gd name="T5" fmla="*/ 900 h 900"/>
                  <a:gd name="T6" fmla="*/ 900 w 90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900">
                    <a:moveTo>
                      <a:pt x="900" y="900"/>
                    </a:moveTo>
                    <a:cubicBezTo>
                      <a:pt x="900" y="0"/>
                      <a:pt x="900" y="0"/>
                      <a:pt x="900" y="0"/>
                    </a:cubicBezTo>
                    <a:cubicBezTo>
                      <a:pt x="404" y="3"/>
                      <a:pt x="3" y="404"/>
                      <a:pt x="0" y="900"/>
                    </a:cubicBezTo>
                    <a:lnTo>
                      <a:pt x="900" y="900"/>
                    </a:lnTo>
                    <a:close/>
                  </a:path>
                </a:pathLst>
              </a:custGeom>
              <a:solidFill>
                <a:srgbClr val="A0B8D5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25" name="Freeform 14">
                <a:extLst>
                  <a:ext uri="{FF2B5EF4-FFF2-40B4-BE49-F238E27FC236}">
                    <a16:creationId xmlns:a16="http://schemas.microsoft.com/office/drawing/2014/main" id="{45559075-B85A-8C09-6E01-FEF852E02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804" y="3633779"/>
                <a:ext cx="1812488" cy="1809043"/>
              </a:xfrm>
              <a:custGeom>
                <a:avLst/>
                <a:gdLst>
                  <a:gd name="T0" fmla="*/ 900 w 900"/>
                  <a:gd name="T1" fmla="*/ 0 h 899"/>
                  <a:gd name="T2" fmla="*/ 0 w 900"/>
                  <a:gd name="T3" fmla="*/ 0 h 899"/>
                  <a:gd name="T4" fmla="*/ 900 w 900"/>
                  <a:gd name="T5" fmla="*/ 899 h 899"/>
                  <a:gd name="T6" fmla="*/ 900 w 900"/>
                  <a:gd name="T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899">
                    <a:moveTo>
                      <a:pt x="9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495"/>
                      <a:pt x="404" y="896"/>
                      <a:pt x="900" y="899"/>
                    </a:cubicBez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80A7CF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27" name="Freeform 15">
                <a:extLst>
                  <a:ext uri="{FF2B5EF4-FFF2-40B4-BE49-F238E27FC236}">
                    <a16:creationId xmlns:a16="http://schemas.microsoft.com/office/drawing/2014/main" id="{3C1E7344-4E20-82CB-BD09-A7AB90384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387" y="3633779"/>
                <a:ext cx="1812488" cy="1809043"/>
              </a:xfrm>
              <a:custGeom>
                <a:avLst/>
                <a:gdLst>
                  <a:gd name="T0" fmla="*/ 0 w 900"/>
                  <a:gd name="T1" fmla="*/ 0 h 899"/>
                  <a:gd name="T2" fmla="*/ 0 w 900"/>
                  <a:gd name="T3" fmla="*/ 899 h 899"/>
                  <a:gd name="T4" fmla="*/ 900 w 900"/>
                  <a:gd name="T5" fmla="*/ 0 h 899"/>
                  <a:gd name="T6" fmla="*/ 0 w 900"/>
                  <a:gd name="T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899">
                    <a:moveTo>
                      <a:pt x="0" y="0"/>
                    </a:moveTo>
                    <a:cubicBezTo>
                      <a:pt x="0" y="899"/>
                      <a:pt x="0" y="899"/>
                      <a:pt x="0" y="899"/>
                    </a:cubicBezTo>
                    <a:cubicBezTo>
                      <a:pt x="495" y="896"/>
                      <a:pt x="896" y="495"/>
                      <a:pt x="9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CCDB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28" name="Freeform 5">
                <a:extLst>
                  <a:ext uri="{FF2B5EF4-FFF2-40B4-BE49-F238E27FC236}">
                    <a16:creationId xmlns:a16="http://schemas.microsoft.com/office/drawing/2014/main" id="{B3D74E7F-9BAD-9251-853B-6F442011A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076" y="4019832"/>
                <a:ext cx="2952883" cy="2073484"/>
              </a:xfrm>
              <a:custGeom>
                <a:avLst/>
                <a:gdLst>
                  <a:gd name="T0" fmla="*/ 1605 w 1605"/>
                  <a:gd name="T1" fmla="*/ 80 h 1128"/>
                  <a:gd name="T2" fmla="*/ 1603 w 1605"/>
                  <a:gd name="T3" fmla="*/ 85 h 1128"/>
                  <a:gd name="T4" fmla="*/ 1603 w 1605"/>
                  <a:gd name="T5" fmla="*/ 85 h 1128"/>
                  <a:gd name="T6" fmla="*/ 498 w 1605"/>
                  <a:gd name="T7" fmla="*/ 939 h 1128"/>
                  <a:gd name="T8" fmla="*/ 498 w 1605"/>
                  <a:gd name="T9" fmla="*/ 1128 h 1128"/>
                  <a:gd name="T10" fmla="*/ 160 w 1605"/>
                  <a:gd name="T11" fmla="*/ 893 h 1128"/>
                  <a:gd name="T12" fmla="*/ 159 w 1605"/>
                  <a:gd name="T13" fmla="*/ 891 h 1128"/>
                  <a:gd name="T14" fmla="*/ 0 w 1605"/>
                  <a:gd name="T15" fmla="*/ 780 h 1128"/>
                  <a:gd name="T16" fmla="*/ 287 w 1605"/>
                  <a:gd name="T17" fmla="*/ 580 h 1128"/>
                  <a:gd name="T18" fmla="*/ 288 w 1605"/>
                  <a:gd name="T19" fmla="*/ 579 h 1128"/>
                  <a:gd name="T20" fmla="*/ 498 w 1605"/>
                  <a:gd name="T21" fmla="*/ 433 h 1128"/>
                  <a:gd name="T22" fmla="*/ 498 w 1605"/>
                  <a:gd name="T23" fmla="*/ 604 h 1128"/>
                  <a:gd name="T24" fmla="*/ 1279 w 1605"/>
                  <a:gd name="T25" fmla="*/ 0 h 1128"/>
                  <a:gd name="T26" fmla="*/ 1470 w 1605"/>
                  <a:gd name="T27" fmla="*/ 273 h 1128"/>
                  <a:gd name="T28" fmla="*/ 1601 w 1605"/>
                  <a:gd name="T29" fmla="*/ 85 h 1128"/>
                  <a:gd name="T30" fmla="*/ 1605 w 1605"/>
                  <a:gd name="T31" fmla="*/ 8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05" h="1128">
                    <a:moveTo>
                      <a:pt x="1605" y="80"/>
                    </a:moveTo>
                    <a:cubicBezTo>
                      <a:pt x="1604" y="82"/>
                      <a:pt x="1604" y="83"/>
                      <a:pt x="1603" y="85"/>
                    </a:cubicBezTo>
                    <a:cubicBezTo>
                      <a:pt x="1603" y="85"/>
                      <a:pt x="1603" y="85"/>
                      <a:pt x="1603" y="85"/>
                    </a:cubicBezTo>
                    <a:cubicBezTo>
                      <a:pt x="1472" y="574"/>
                      <a:pt x="1027" y="935"/>
                      <a:pt x="498" y="939"/>
                    </a:cubicBezTo>
                    <a:cubicBezTo>
                      <a:pt x="498" y="1128"/>
                      <a:pt x="498" y="1128"/>
                      <a:pt x="498" y="1128"/>
                    </a:cubicBezTo>
                    <a:cubicBezTo>
                      <a:pt x="160" y="893"/>
                      <a:pt x="160" y="893"/>
                      <a:pt x="160" y="893"/>
                    </a:cubicBezTo>
                    <a:cubicBezTo>
                      <a:pt x="159" y="891"/>
                      <a:pt x="159" y="891"/>
                      <a:pt x="159" y="891"/>
                    </a:cubicBezTo>
                    <a:cubicBezTo>
                      <a:pt x="0" y="780"/>
                      <a:pt x="0" y="780"/>
                      <a:pt x="0" y="780"/>
                    </a:cubicBezTo>
                    <a:cubicBezTo>
                      <a:pt x="287" y="580"/>
                      <a:pt x="287" y="580"/>
                      <a:pt x="287" y="580"/>
                    </a:cubicBezTo>
                    <a:cubicBezTo>
                      <a:pt x="288" y="579"/>
                      <a:pt x="288" y="579"/>
                      <a:pt x="288" y="579"/>
                    </a:cubicBezTo>
                    <a:cubicBezTo>
                      <a:pt x="498" y="433"/>
                      <a:pt x="498" y="433"/>
                      <a:pt x="498" y="433"/>
                    </a:cubicBezTo>
                    <a:cubicBezTo>
                      <a:pt x="498" y="604"/>
                      <a:pt x="498" y="604"/>
                      <a:pt x="498" y="604"/>
                    </a:cubicBezTo>
                    <a:cubicBezTo>
                      <a:pt x="872" y="600"/>
                      <a:pt x="1185" y="345"/>
                      <a:pt x="1279" y="0"/>
                    </a:cubicBezTo>
                    <a:cubicBezTo>
                      <a:pt x="1470" y="273"/>
                      <a:pt x="1470" y="273"/>
                      <a:pt x="1470" y="273"/>
                    </a:cubicBezTo>
                    <a:cubicBezTo>
                      <a:pt x="1601" y="85"/>
                      <a:pt x="1601" y="85"/>
                      <a:pt x="1601" y="85"/>
                    </a:cubicBezTo>
                    <a:lnTo>
                      <a:pt x="1605" y="80"/>
                    </a:lnTo>
                    <a:close/>
                  </a:path>
                </a:pathLst>
              </a:custGeom>
              <a:solidFill>
                <a:srgbClr val="85AEDC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29" name="Freeform 6">
                <a:extLst>
                  <a:ext uri="{FF2B5EF4-FFF2-40B4-BE49-F238E27FC236}">
                    <a16:creationId xmlns:a16="http://schemas.microsoft.com/office/drawing/2014/main" id="{A48FEF27-2ACB-BF68-012F-CE1251546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823" y="1595020"/>
                <a:ext cx="2086415" cy="2927016"/>
              </a:xfrm>
              <a:custGeom>
                <a:avLst/>
                <a:gdLst>
                  <a:gd name="T0" fmla="*/ 1134 w 1134"/>
                  <a:gd name="T1" fmla="*/ 1093 h 1591"/>
                  <a:gd name="T2" fmla="*/ 921 w 1134"/>
                  <a:gd name="T3" fmla="*/ 1398 h 1591"/>
                  <a:gd name="T4" fmla="*/ 917 w 1134"/>
                  <a:gd name="T5" fmla="*/ 1403 h 1591"/>
                  <a:gd name="T6" fmla="*/ 786 w 1134"/>
                  <a:gd name="T7" fmla="*/ 1591 h 1591"/>
                  <a:gd name="T8" fmla="*/ 595 w 1134"/>
                  <a:gd name="T9" fmla="*/ 1318 h 1591"/>
                  <a:gd name="T10" fmla="*/ 593 w 1134"/>
                  <a:gd name="T11" fmla="*/ 1315 h 1591"/>
                  <a:gd name="T12" fmla="*/ 438 w 1134"/>
                  <a:gd name="T13" fmla="*/ 1093 h 1591"/>
                  <a:gd name="T14" fmla="*/ 621 w 1134"/>
                  <a:gd name="T15" fmla="*/ 1093 h 1591"/>
                  <a:gd name="T16" fmla="*/ 0 w 1134"/>
                  <a:gd name="T17" fmla="*/ 307 h 1591"/>
                  <a:gd name="T18" fmla="*/ 1 w 1134"/>
                  <a:gd name="T19" fmla="*/ 307 h 1591"/>
                  <a:gd name="T20" fmla="*/ 293 w 1134"/>
                  <a:gd name="T21" fmla="*/ 103 h 1591"/>
                  <a:gd name="T22" fmla="*/ 144 w 1134"/>
                  <a:gd name="T23" fmla="*/ 0 h 1591"/>
                  <a:gd name="T24" fmla="*/ 956 w 1134"/>
                  <a:gd name="T25" fmla="*/ 1093 h 1591"/>
                  <a:gd name="T26" fmla="*/ 1134 w 1134"/>
                  <a:gd name="T27" fmla="*/ 1093 h 1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4" h="1591">
                    <a:moveTo>
                      <a:pt x="1134" y="1093"/>
                    </a:moveTo>
                    <a:cubicBezTo>
                      <a:pt x="921" y="1398"/>
                      <a:pt x="921" y="1398"/>
                      <a:pt x="921" y="1398"/>
                    </a:cubicBezTo>
                    <a:cubicBezTo>
                      <a:pt x="917" y="1403"/>
                      <a:pt x="917" y="1403"/>
                      <a:pt x="917" y="1403"/>
                    </a:cubicBezTo>
                    <a:cubicBezTo>
                      <a:pt x="786" y="1591"/>
                      <a:pt x="786" y="1591"/>
                      <a:pt x="786" y="1591"/>
                    </a:cubicBezTo>
                    <a:cubicBezTo>
                      <a:pt x="595" y="1318"/>
                      <a:pt x="595" y="1318"/>
                      <a:pt x="595" y="1318"/>
                    </a:cubicBezTo>
                    <a:cubicBezTo>
                      <a:pt x="593" y="1315"/>
                      <a:pt x="593" y="1315"/>
                      <a:pt x="593" y="1315"/>
                    </a:cubicBezTo>
                    <a:cubicBezTo>
                      <a:pt x="438" y="1093"/>
                      <a:pt x="438" y="1093"/>
                      <a:pt x="438" y="1093"/>
                    </a:cubicBezTo>
                    <a:cubicBezTo>
                      <a:pt x="621" y="1093"/>
                      <a:pt x="621" y="1093"/>
                      <a:pt x="621" y="1093"/>
                    </a:cubicBezTo>
                    <a:cubicBezTo>
                      <a:pt x="617" y="713"/>
                      <a:pt x="354" y="395"/>
                      <a:pt x="0" y="307"/>
                    </a:cubicBezTo>
                    <a:cubicBezTo>
                      <a:pt x="1" y="307"/>
                      <a:pt x="1" y="307"/>
                      <a:pt x="1" y="307"/>
                    </a:cubicBezTo>
                    <a:cubicBezTo>
                      <a:pt x="293" y="103"/>
                      <a:pt x="293" y="103"/>
                      <a:pt x="293" y="103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612" y="144"/>
                      <a:pt x="952" y="579"/>
                      <a:pt x="956" y="1093"/>
                    </a:cubicBezTo>
                    <a:lnTo>
                      <a:pt x="1134" y="1093"/>
                    </a:lnTo>
                    <a:close/>
                  </a:path>
                </a:pathLst>
              </a:custGeom>
              <a:solidFill>
                <a:srgbClr val="BECBD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0" name="Freeform 7">
                <a:extLst>
                  <a:ext uri="{FF2B5EF4-FFF2-40B4-BE49-F238E27FC236}">
                    <a16:creationId xmlns:a16="http://schemas.microsoft.com/office/drawing/2014/main" id="{F00405B5-9B9B-01D6-2580-149E423C8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21" y="1146700"/>
                <a:ext cx="2959347" cy="2069172"/>
              </a:xfrm>
              <a:custGeom>
                <a:avLst/>
                <a:gdLst>
                  <a:gd name="T0" fmla="*/ 1609 w 1609"/>
                  <a:gd name="T1" fmla="*/ 347 h 1125"/>
                  <a:gd name="T2" fmla="*/ 1317 w 1609"/>
                  <a:gd name="T3" fmla="*/ 551 h 1125"/>
                  <a:gd name="T4" fmla="*/ 1316 w 1609"/>
                  <a:gd name="T5" fmla="*/ 551 h 1125"/>
                  <a:gd name="T6" fmla="*/ 1111 w 1609"/>
                  <a:gd name="T7" fmla="*/ 695 h 1125"/>
                  <a:gd name="T8" fmla="*/ 1111 w 1609"/>
                  <a:gd name="T9" fmla="*/ 527 h 1125"/>
                  <a:gd name="T10" fmla="*/ 332 w 1609"/>
                  <a:gd name="T11" fmla="*/ 1122 h 1125"/>
                  <a:gd name="T12" fmla="*/ 331 w 1609"/>
                  <a:gd name="T13" fmla="*/ 1125 h 1125"/>
                  <a:gd name="T14" fmla="*/ 330 w 1609"/>
                  <a:gd name="T15" fmla="*/ 1122 h 1125"/>
                  <a:gd name="T16" fmla="*/ 145 w 1609"/>
                  <a:gd name="T17" fmla="*/ 858 h 1125"/>
                  <a:gd name="T18" fmla="*/ 0 w 1609"/>
                  <a:gd name="T19" fmla="*/ 1066 h 1125"/>
                  <a:gd name="T20" fmla="*/ 1108 w 1609"/>
                  <a:gd name="T21" fmla="*/ 192 h 1125"/>
                  <a:gd name="T22" fmla="*/ 1111 w 1609"/>
                  <a:gd name="T23" fmla="*/ 192 h 1125"/>
                  <a:gd name="T24" fmla="*/ 1111 w 1609"/>
                  <a:gd name="T25" fmla="*/ 0 h 1125"/>
                  <a:gd name="T26" fmla="*/ 1458 w 1609"/>
                  <a:gd name="T27" fmla="*/ 242 h 1125"/>
                  <a:gd name="T28" fmla="*/ 1460 w 1609"/>
                  <a:gd name="T29" fmla="*/ 244 h 1125"/>
                  <a:gd name="T30" fmla="*/ 1609 w 1609"/>
                  <a:gd name="T31" fmla="*/ 347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09" h="1125">
                    <a:moveTo>
                      <a:pt x="1609" y="347"/>
                    </a:moveTo>
                    <a:cubicBezTo>
                      <a:pt x="1317" y="551"/>
                      <a:pt x="1317" y="551"/>
                      <a:pt x="1317" y="551"/>
                    </a:cubicBezTo>
                    <a:cubicBezTo>
                      <a:pt x="1316" y="551"/>
                      <a:pt x="1316" y="551"/>
                      <a:pt x="1316" y="551"/>
                    </a:cubicBezTo>
                    <a:cubicBezTo>
                      <a:pt x="1111" y="695"/>
                      <a:pt x="1111" y="695"/>
                      <a:pt x="1111" y="695"/>
                    </a:cubicBezTo>
                    <a:cubicBezTo>
                      <a:pt x="1111" y="527"/>
                      <a:pt x="1111" y="527"/>
                      <a:pt x="1111" y="527"/>
                    </a:cubicBezTo>
                    <a:cubicBezTo>
                      <a:pt x="740" y="531"/>
                      <a:pt x="429" y="782"/>
                      <a:pt x="332" y="1122"/>
                    </a:cubicBezTo>
                    <a:cubicBezTo>
                      <a:pt x="332" y="1123"/>
                      <a:pt x="331" y="1124"/>
                      <a:pt x="331" y="1125"/>
                    </a:cubicBezTo>
                    <a:cubicBezTo>
                      <a:pt x="330" y="1122"/>
                      <a:pt x="330" y="1122"/>
                      <a:pt x="330" y="1122"/>
                    </a:cubicBezTo>
                    <a:cubicBezTo>
                      <a:pt x="145" y="858"/>
                      <a:pt x="145" y="858"/>
                      <a:pt x="145" y="858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125" y="568"/>
                      <a:pt x="573" y="198"/>
                      <a:pt x="1108" y="192"/>
                    </a:cubicBezTo>
                    <a:cubicBezTo>
                      <a:pt x="1109" y="192"/>
                      <a:pt x="1110" y="192"/>
                      <a:pt x="1111" y="192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458" y="242"/>
                      <a:pt x="1458" y="242"/>
                      <a:pt x="1458" y="242"/>
                    </a:cubicBezTo>
                    <a:cubicBezTo>
                      <a:pt x="1460" y="244"/>
                      <a:pt x="1460" y="244"/>
                      <a:pt x="1460" y="244"/>
                    </a:cubicBezTo>
                    <a:lnTo>
                      <a:pt x="1609" y="347"/>
                    </a:lnTo>
                    <a:close/>
                  </a:path>
                </a:pathLst>
              </a:custGeom>
              <a:solidFill>
                <a:srgbClr val="91B0D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1" name="Freeform 8">
                <a:extLst>
                  <a:ext uri="{FF2B5EF4-FFF2-40B4-BE49-F238E27FC236}">
                    <a16:creationId xmlns:a16="http://schemas.microsoft.com/office/drawing/2014/main" id="{93ED1D9E-624F-EF52-DEBD-23F581B1A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39" y="2724444"/>
                <a:ext cx="2062707" cy="2937794"/>
              </a:xfrm>
              <a:custGeom>
                <a:avLst/>
                <a:gdLst>
                  <a:gd name="T0" fmla="*/ 994 w 1122"/>
                  <a:gd name="T1" fmla="*/ 1595 h 1597"/>
                  <a:gd name="T2" fmla="*/ 995 w 1122"/>
                  <a:gd name="T3" fmla="*/ 1597 h 1597"/>
                  <a:gd name="T4" fmla="*/ 992 w 1122"/>
                  <a:gd name="T5" fmla="*/ 1595 h 1597"/>
                  <a:gd name="T6" fmla="*/ 166 w 1122"/>
                  <a:gd name="T7" fmla="*/ 498 h 1597"/>
                  <a:gd name="T8" fmla="*/ 0 w 1122"/>
                  <a:gd name="T9" fmla="*/ 498 h 1597"/>
                  <a:gd name="T10" fmla="*/ 200 w 1122"/>
                  <a:gd name="T11" fmla="*/ 213 h 1597"/>
                  <a:gd name="T12" fmla="*/ 203 w 1122"/>
                  <a:gd name="T13" fmla="*/ 208 h 1597"/>
                  <a:gd name="T14" fmla="*/ 348 w 1122"/>
                  <a:gd name="T15" fmla="*/ 0 h 1597"/>
                  <a:gd name="T16" fmla="*/ 533 w 1122"/>
                  <a:gd name="T17" fmla="*/ 264 h 1597"/>
                  <a:gd name="T18" fmla="*/ 534 w 1122"/>
                  <a:gd name="T19" fmla="*/ 267 h 1597"/>
                  <a:gd name="T20" fmla="*/ 696 w 1122"/>
                  <a:gd name="T21" fmla="*/ 498 h 1597"/>
                  <a:gd name="T22" fmla="*/ 502 w 1122"/>
                  <a:gd name="T23" fmla="*/ 498 h 1597"/>
                  <a:gd name="T24" fmla="*/ 1121 w 1122"/>
                  <a:gd name="T25" fmla="*/ 1283 h 1597"/>
                  <a:gd name="T26" fmla="*/ 1122 w 1122"/>
                  <a:gd name="T27" fmla="*/ 1284 h 1597"/>
                  <a:gd name="T28" fmla="*/ 835 w 1122"/>
                  <a:gd name="T29" fmla="*/ 1484 h 1597"/>
                  <a:gd name="T30" fmla="*/ 994 w 1122"/>
                  <a:gd name="T31" fmla="*/ 1595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2" h="1597">
                    <a:moveTo>
                      <a:pt x="994" y="1595"/>
                    </a:moveTo>
                    <a:cubicBezTo>
                      <a:pt x="995" y="1597"/>
                      <a:pt x="995" y="1597"/>
                      <a:pt x="995" y="1597"/>
                    </a:cubicBezTo>
                    <a:cubicBezTo>
                      <a:pt x="994" y="1596"/>
                      <a:pt x="993" y="1596"/>
                      <a:pt x="992" y="1595"/>
                    </a:cubicBezTo>
                    <a:cubicBezTo>
                      <a:pt x="517" y="1454"/>
                      <a:pt x="171" y="1017"/>
                      <a:pt x="166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200" y="213"/>
                      <a:pt x="200" y="213"/>
                      <a:pt x="200" y="213"/>
                    </a:cubicBezTo>
                    <a:cubicBezTo>
                      <a:pt x="203" y="208"/>
                      <a:pt x="203" y="208"/>
                      <a:pt x="203" y="208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533" y="264"/>
                      <a:pt x="533" y="264"/>
                      <a:pt x="533" y="264"/>
                    </a:cubicBezTo>
                    <a:cubicBezTo>
                      <a:pt x="534" y="267"/>
                      <a:pt x="534" y="267"/>
                      <a:pt x="534" y="267"/>
                    </a:cubicBezTo>
                    <a:cubicBezTo>
                      <a:pt x="696" y="498"/>
                      <a:pt x="696" y="498"/>
                      <a:pt x="696" y="498"/>
                    </a:cubicBezTo>
                    <a:cubicBezTo>
                      <a:pt x="502" y="498"/>
                      <a:pt x="502" y="498"/>
                      <a:pt x="502" y="498"/>
                    </a:cubicBezTo>
                    <a:cubicBezTo>
                      <a:pt x="506" y="877"/>
                      <a:pt x="768" y="1195"/>
                      <a:pt x="1121" y="1283"/>
                    </a:cubicBezTo>
                    <a:cubicBezTo>
                      <a:pt x="1121" y="1283"/>
                      <a:pt x="1122" y="1284"/>
                      <a:pt x="1122" y="1284"/>
                    </a:cubicBezTo>
                    <a:cubicBezTo>
                      <a:pt x="835" y="1484"/>
                      <a:pt x="835" y="1484"/>
                      <a:pt x="835" y="1484"/>
                    </a:cubicBezTo>
                    <a:lnTo>
                      <a:pt x="994" y="1595"/>
                    </a:lnTo>
                    <a:close/>
                  </a:path>
                </a:pathLst>
              </a:custGeom>
              <a:solidFill>
                <a:srgbClr val="B6C7DD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3078E7F9-7E19-F5A4-A047-8A945EAC1B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28527" y="2529156"/>
              <a:ext cx="1080000" cy="1094788"/>
              <a:chOff x="538439" y="1146700"/>
              <a:chExt cx="4879799" cy="4946616"/>
            </a:xfrm>
          </p:grpSpPr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79C9B793-B435-376C-DB1C-4C0ADF979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387" y="1797194"/>
                <a:ext cx="1812488" cy="1812487"/>
              </a:xfrm>
              <a:custGeom>
                <a:avLst/>
                <a:gdLst>
                  <a:gd name="T0" fmla="*/ 0 w 900"/>
                  <a:gd name="T1" fmla="*/ 900 h 900"/>
                  <a:gd name="T2" fmla="*/ 900 w 900"/>
                  <a:gd name="T3" fmla="*/ 900 h 900"/>
                  <a:gd name="T4" fmla="*/ 0 w 900"/>
                  <a:gd name="T5" fmla="*/ 0 h 900"/>
                  <a:gd name="T6" fmla="*/ 0 w 90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900">
                    <a:moveTo>
                      <a:pt x="0" y="900"/>
                    </a:moveTo>
                    <a:cubicBezTo>
                      <a:pt x="900" y="900"/>
                      <a:pt x="900" y="900"/>
                      <a:pt x="900" y="900"/>
                    </a:cubicBezTo>
                    <a:cubicBezTo>
                      <a:pt x="896" y="404"/>
                      <a:pt x="495" y="3"/>
                      <a:pt x="0" y="0"/>
                    </a:cubicBezTo>
                    <a:lnTo>
                      <a:pt x="0" y="90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89688B6B-25A3-CE18-A7FB-D04908CBD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804" y="1797194"/>
                <a:ext cx="1812488" cy="1812487"/>
              </a:xfrm>
              <a:custGeom>
                <a:avLst/>
                <a:gdLst>
                  <a:gd name="T0" fmla="*/ 900 w 900"/>
                  <a:gd name="T1" fmla="*/ 900 h 900"/>
                  <a:gd name="T2" fmla="*/ 900 w 900"/>
                  <a:gd name="T3" fmla="*/ 0 h 900"/>
                  <a:gd name="T4" fmla="*/ 0 w 900"/>
                  <a:gd name="T5" fmla="*/ 900 h 900"/>
                  <a:gd name="T6" fmla="*/ 900 w 90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900">
                    <a:moveTo>
                      <a:pt x="900" y="900"/>
                    </a:moveTo>
                    <a:cubicBezTo>
                      <a:pt x="900" y="0"/>
                      <a:pt x="900" y="0"/>
                      <a:pt x="900" y="0"/>
                    </a:cubicBezTo>
                    <a:cubicBezTo>
                      <a:pt x="404" y="3"/>
                      <a:pt x="3" y="404"/>
                      <a:pt x="0" y="900"/>
                    </a:cubicBezTo>
                    <a:lnTo>
                      <a:pt x="900" y="900"/>
                    </a:lnTo>
                    <a:close/>
                  </a:path>
                </a:pathLst>
              </a:custGeom>
              <a:solidFill>
                <a:srgbClr val="B4CEE7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7B1238C6-FF30-360B-319D-F279E2939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804" y="3633779"/>
                <a:ext cx="1812488" cy="1809043"/>
              </a:xfrm>
              <a:custGeom>
                <a:avLst/>
                <a:gdLst>
                  <a:gd name="T0" fmla="*/ 900 w 900"/>
                  <a:gd name="T1" fmla="*/ 0 h 899"/>
                  <a:gd name="T2" fmla="*/ 0 w 900"/>
                  <a:gd name="T3" fmla="*/ 0 h 899"/>
                  <a:gd name="T4" fmla="*/ 900 w 900"/>
                  <a:gd name="T5" fmla="*/ 899 h 899"/>
                  <a:gd name="T6" fmla="*/ 900 w 900"/>
                  <a:gd name="T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899">
                    <a:moveTo>
                      <a:pt x="9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495"/>
                      <a:pt x="404" y="896"/>
                      <a:pt x="900" y="899"/>
                    </a:cubicBez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889B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74E4375C-4985-48FB-75AA-74C5D72CA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387" y="3633779"/>
                <a:ext cx="1812488" cy="1809043"/>
              </a:xfrm>
              <a:custGeom>
                <a:avLst/>
                <a:gdLst>
                  <a:gd name="T0" fmla="*/ 0 w 900"/>
                  <a:gd name="T1" fmla="*/ 0 h 899"/>
                  <a:gd name="T2" fmla="*/ 0 w 900"/>
                  <a:gd name="T3" fmla="*/ 899 h 899"/>
                  <a:gd name="T4" fmla="*/ 900 w 900"/>
                  <a:gd name="T5" fmla="*/ 0 h 899"/>
                  <a:gd name="T6" fmla="*/ 0 w 900"/>
                  <a:gd name="T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0" h="899">
                    <a:moveTo>
                      <a:pt x="0" y="0"/>
                    </a:moveTo>
                    <a:cubicBezTo>
                      <a:pt x="0" y="899"/>
                      <a:pt x="0" y="899"/>
                      <a:pt x="0" y="899"/>
                    </a:cubicBezTo>
                    <a:cubicBezTo>
                      <a:pt x="495" y="896"/>
                      <a:pt x="896" y="495"/>
                      <a:pt x="9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A2CE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1A2B48CB-1690-8785-3A66-AFFD2041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076" y="4019832"/>
                <a:ext cx="2952883" cy="2073484"/>
              </a:xfrm>
              <a:custGeom>
                <a:avLst/>
                <a:gdLst>
                  <a:gd name="T0" fmla="*/ 1605 w 1605"/>
                  <a:gd name="T1" fmla="*/ 80 h 1128"/>
                  <a:gd name="T2" fmla="*/ 1603 w 1605"/>
                  <a:gd name="T3" fmla="*/ 85 h 1128"/>
                  <a:gd name="T4" fmla="*/ 1603 w 1605"/>
                  <a:gd name="T5" fmla="*/ 85 h 1128"/>
                  <a:gd name="T6" fmla="*/ 498 w 1605"/>
                  <a:gd name="T7" fmla="*/ 939 h 1128"/>
                  <a:gd name="T8" fmla="*/ 498 w 1605"/>
                  <a:gd name="T9" fmla="*/ 1128 h 1128"/>
                  <a:gd name="T10" fmla="*/ 160 w 1605"/>
                  <a:gd name="T11" fmla="*/ 893 h 1128"/>
                  <a:gd name="T12" fmla="*/ 159 w 1605"/>
                  <a:gd name="T13" fmla="*/ 891 h 1128"/>
                  <a:gd name="T14" fmla="*/ 0 w 1605"/>
                  <a:gd name="T15" fmla="*/ 780 h 1128"/>
                  <a:gd name="T16" fmla="*/ 287 w 1605"/>
                  <a:gd name="T17" fmla="*/ 580 h 1128"/>
                  <a:gd name="T18" fmla="*/ 288 w 1605"/>
                  <a:gd name="T19" fmla="*/ 579 h 1128"/>
                  <a:gd name="T20" fmla="*/ 498 w 1605"/>
                  <a:gd name="T21" fmla="*/ 433 h 1128"/>
                  <a:gd name="T22" fmla="*/ 498 w 1605"/>
                  <a:gd name="T23" fmla="*/ 604 h 1128"/>
                  <a:gd name="T24" fmla="*/ 1279 w 1605"/>
                  <a:gd name="T25" fmla="*/ 0 h 1128"/>
                  <a:gd name="T26" fmla="*/ 1470 w 1605"/>
                  <a:gd name="T27" fmla="*/ 273 h 1128"/>
                  <a:gd name="T28" fmla="*/ 1601 w 1605"/>
                  <a:gd name="T29" fmla="*/ 85 h 1128"/>
                  <a:gd name="T30" fmla="*/ 1605 w 1605"/>
                  <a:gd name="T31" fmla="*/ 8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05" h="1128">
                    <a:moveTo>
                      <a:pt x="1605" y="80"/>
                    </a:moveTo>
                    <a:cubicBezTo>
                      <a:pt x="1604" y="82"/>
                      <a:pt x="1604" y="83"/>
                      <a:pt x="1603" y="85"/>
                    </a:cubicBezTo>
                    <a:cubicBezTo>
                      <a:pt x="1603" y="85"/>
                      <a:pt x="1603" y="85"/>
                      <a:pt x="1603" y="85"/>
                    </a:cubicBezTo>
                    <a:cubicBezTo>
                      <a:pt x="1472" y="574"/>
                      <a:pt x="1027" y="935"/>
                      <a:pt x="498" y="939"/>
                    </a:cubicBezTo>
                    <a:cubicBezTo>
                      <a:pt x="498" y="1128"/>
                      <a:pt x="498" y="1128"/>
                      <a:pt x="498" y="1128"/>
                    </a:cubicBezTo>
                    <a:cubicBezTo>
                      <a:pt x="160" y="893"/>
                      <a:pt x="160" y="893"/>
                      <a:pt x="160" y="893"/>
                    </a:cubicBezTo>
                    <a:cubicBezTo>
                      <a:pt x="159" y="891"/>
                      <a:pt x="159" y="891"/>
                      <a:pt x="159" y="891"/>
                    </a:cubicBezTo>
                    <a:cubicBezTo>
                      <a:pt x="0" y="780"/>
                      <a:pt x="0" y="780"/>
                      <a:pt x="0" y="780"/>
                    </a:cubicBezTo>
                    <a:cubicBezTo>
                      <a:pt x="287" y="580"/>
                      <a:pt x="287" y="580"/>
                      <a:pt x="287" y="580"/>
                    </a:cubicBezTo>
                    <a:cubicBezTo>
                      <a:pt x="288" y="579"/>
                      <a:pt x="288" y="579"/>
                      <a:pt x="288" y="579"/>
                    </a:cubicBezTo>
                    <a:cubicBezTo>
                      <a:pt x="498" y="433"/>
                      <a:pt x="498" y="433"/>
                      <a:pt x="498" y="433"/>
                    </a:cubicBezTo>
                    <a:cubicBezTo>
                      <a:pt x="498" y="604"/>
                      <a:pt x="498" y="604"/>
                      <a:pt x="498" y="604"/>
                    </a:cubicBezTo>
                    <a:cubicBezTo>
                      <a:pt x="872" y="600"/>
                      <a:pt x="1185" y="345"/>
                      <a:pt x="1279" y="0"/>
                    </a:cubicBezTo>
                    <a:cubicBezTo>
                      <a:pt x="1470" y="273"/>
                      <a:pt x="1470" y="273"/>
                      <a:pt x="1470" y="273"/>
                    </a:cubicBezTo>
                    <a:cubicBezTo>
                      <a:pt x="1601" y="85"/>
                      <a:pt x="1601" y="85"/>
                      <a:pt x="1601" y="85"/>
                    </a:cubicBezTo>
                    <a:lnTo>
                      <a:pt x="1605" y="80"/>
                    </a:lnTo>
                    <a:close/>
                  </a:path>
                </a:pathLst>
              </a:custGeom>
              <a:solidFill>
                <a:srgbClr val="AFCAE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8" name="Freeform 6">
                <a:extLst>
                  <a:ext uri="{FF2B5EF4-FFF2-40B4-BE49-F238E27FC236}">
                    <a16:creationId xmlns:a16="http://schemas.microsoft.com/office/drawing/2014/main" id="{4BD57009-5B26-6A90-2EF4-BD19EC621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823" y="1595020"/>
                <a:ext cx="2086415" cy="2927016"/>
              </a:xfrm>
              <a:custGeom>
                <a:avLst/>
                <a:gdLst>
                  <a:gd name="T0" fmla="*/ 1134 w 1134"/>
                  <a:gd name="T1" fmla="*/ 1093 h 1591"/>
                  <a:gd name="T2" fmla="*/ 921 w 1134"/>
                  <a:gd name="T3" fmla="*/ 1398 h 1591"/>
                  <a:gd name="T4" fmla="*/ 917 w 1134"/>
                  <a:gd name="T5" fmla="*/ 1403 h 1591"/>
                  <a:gd name="T6" fmla="*/ 786 w 1134"/>
                  <a:gd name="T7" fmla="*/ 1591 h 1591"/>
                  <a:gd name="T8" fmla="*/ 595 w 1134"/>
                  <a:gd name="T9" fmla="*/ 1318 h 1591"/>
                  <a:gd name="T10" fmla="*/ 593 w 1134"/>
                  <a:gd name="T11" fmla="*/ 1315 h 1591"/>
                  <a:gd name="T12" fmla="*/ 438 w 1134"/>
                  <a:gd name="T13" fmla="*/ 1093 h 1591"/>
                  <a:gd name="T14" fmla="*/ 621 w 1134"/>
                  <a:gd name="T15" fmla="*/ 1093 h 1591"/>
                  <a:gd name="T16" fmla="*/ 0 w 1134"/>
                  <a:gd name="T17" fmla="*/ 307 h 1591"/>
                  <a:gd name="T18" fmla="*/ 1 w 1134"/>
                  <a:gd name="T19" fmla="*/ 307 h 1591"/>
                  <a:gd name="T20" fmla="*/ 293 w 1134"/>
                  <a:gd name="T21" fmla="*/ 103 h 1591"/>
                  <a:gd name="T22" fmla="*/ 144 w 1134"/>
                  <a:gd name="T23" fmla="*/ 0 h 1591"/>
                  <a:gd name="T24" fmla="*/ 956 w 1134"/>
                  <a:gd name="T25" fmla="*/ 1093 h 1591"/>
                  <a:gd name="T26" fmla="*/ 1134 w 1134"/>
                  <a:gd name="T27" fmla="*/ 1093 h 1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4" h="1591">
                    <a:moveTo>
                      <a:pt x="1134" y="1093"/>
                    </a:moveTo>
                    <a:cubicBezTo>
                      <a:pt x="921" y="1398"/>
                      <a:pt x="921" y="1398"/>
                      <a:pt x="921" y="1398"/>
                    </a:cubicBezTo>
                    <a:cubicBezTo>
                      <a:pt x="917" y="1403"/>
                      <a:pt x="917" y="1403"/>
                      <a:pt x="917" y="1403"/>
                    </a:cubicBezTo>
                    <a:cubicBezTo>
                      <a:pt x="786" y="1591"/>
                      <a:pt x="786" y="1591"/>
                      <a:pt x="786" y="1591"/>
                    </a:cubicBezTo>
                    <a:cubicBezTo>
                      <a:pt x="595" y="1318"/>
                      <a:pt x="595" y="1318"/>
                      <a:pt x="595" y="1318"/>
                    </a:cubicBezTo>
                    <a:cubicBezTo>
                      <a:pt x="593" y="1315"/>
                      <a:pt x="593" y="1315"/>
                      <a:pt x="593" y="1315"/>
                    </a:cubicBezTo>
                    <a:cubicBezTo>
                      <a:pt x="438" y="1093"/>
                      <a:pt x="438" y="1093"/>
                      <a:pt x="438" y="1093"/>
                    </a:cubicBezTo>
                    <a:cubicBezTo>
                      <a:pt x="621" y="1093"/>
                      <a:pt x="621" y="1093"/>
                      <a:pt x="621" y="1093"/>
                    </a:cubicBezTo>
                    <a:cubicBezTo>
                      <a:pt x="617" y="713"/>
                      <a:pt x="354" y="395"/>
                      <a:pt x="0" y="307"/>
                    </a:cubicBezTo>
                    <a:cubicBezTo>
                      <a:pt x="1" y="307"/>
                      <a:pt x="1" y="307"/>
                      <a:pt x="1" y="307"/>
                    </a:cubicBezTo>
                    <a:cubicBezTo>
                      <a:pt x="293" y="103"/>
                      <a:pt x="293" y="103"/>
                      <a:pt x="293" y="103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612" y="144"/>
                      <a:pt x="952" y="579"/>
                      <a:pt x="956" y="1093"/>
                    </a:cubicBezTo>
                    <a:lnTo>
                      <a:pt x="1134" y="1093"/>
                    </a:lnTo>
                    <a:close/>
                  </a:path>
                </a:pathLst>
              </a:custGeom>
              <a:solidFill>
                <a:srgbClr val="8FA3B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39" name="Freeform 7">
                <a:extLst>
                  <a:ext uri="{FF2B5EF4-FFF2-40B4-BE49-F238E27FC236}">
                    <a16:creationId xmlns:a16="http://schemas.microsoft.com/office/drawing/2014/main" id="{EBD3B79C-166D-C052-98ED-5060E9860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21" y="1146700"/>
                <a:ext cx="2959347" cy="2069172"/>
              </a:xfrm>
              <a:custGeom>
                <a:avLst/>
                <a:gdLst>
                  <a:gd name="T0" fmla="*/ 1609 w 1609"/>
                  <a:gd name="T1" fmla="*/ 347 h 1125"/>
                  <a:gd name="T2" fmla="*/ 1317 w 1609"/>
                  <a:gd name="T3" fmla="*/ 551 h 1125"/>
                  <a:gd name="T4" fmla="*/ 1316 w 1609"/>
                  <a:gd name="T5" fmla="*/ 551 h 1125"/>
                  <a:gd name="T6" fmla="*/ 1111 w 1609"/>
                  <a:gd name="T7" fmla="*/ 695 h 1125"/>
                  <a:gd name="T8" fmla="*/ 1111 w 1609"/>
                  <a:gd name="T9" fmla="*/ 527 h 1125"/>
                  <a:gd name="T10" fmla="*/ 332 w 1609"/>
                  <a:gd name="T11" fmla="*/ 1122 h 1125"/>
                  <a:gd name="T12" fmla="*/ 331 w 1609"/>
                  <a:gd name="T13" fmla="*/ 1125 h 1125"/>
                  <a:gd name="T14" fmla="*/ 330 w 1609"/>
                  <a:gd name="T15" fmla="*/ 1122 h 1125"/>
                  <a:gd name="T16" fmla="*/ 145 w 1609"/>
                  <a:gd name="T17" fmla="*/ 858 h 1125"/>
                  <a:gd name="T18" fmla="*/ 0 w 1609"/>
                  <a:gd name="T19" fmla="*/ 1066 h 1125"/>
                  <a:gd name="T20" fmla="*/ 1108 w 1609"/>
                  <a:gd name="T21" fmla="*/ 192 h 1125"/>
                  <a:gd name="T22" fmla="*/ 1111 w 1609"/>
                  <a:gd name="T23" fmla="*/ 192 h 1125"/>
                  <a:gd name="T24" fmla="*/ 1111 w 1609"/>
                  <a:gd name="T25" fmla="*/ 0 h 1125"/>
                  <a:gd name="T26" fmla="*/ 1458 w 1609"/>
                  <a:gd name="T27" fmla="*/ 242 h 1125"/>
                  <a:gd name="T28" fmla="*/ 1460 w 1609"/>
                  <a:gd name="T29" fmla="*/ 244 h 1125"/>
                  <a:gd name="T30" fmla="*/ 1609 w 1609"/>
                  <a:gd name="T31" fmla="*/ 347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09" h="1125">
                    <a:moveTo>
                      <a:pt x="1609" y="347"/>
                    </a:moveTo>
                    <a:cubicBezTo>
                      <a:pt x="1317" y="551"/>
                      <a:pt x="1317" y="551"/>
                      <a:pt x="1317" y="551"/>
                    </a:cubicBezTo>
                    <a:cubicBezTo>
                      <a:pt x="1316" y="551"/>
                      <a:pt x="1316" y="551"/>
                      <a:pt x="1316" y="551"/>
                    </a:cubicBezTo>
                    <a:cubicBezTo>
                      <a:pt x="1111" y="695"/>
                      <a:pt x="1111" y="695"/>
                      <a:pt x="1111" y="695"/>
                    </a:cubicBezTo>
                    <a:cubicBezTo>
                      <a:pt x="1111" y="527"/>
                      <a:pt x="1111" y="527"/>
                      <a:pt x="1111" y="527"/>
                    </a:cubicBezTo>
                    <a:cubicBezTo>
                      <a:pt x="740" y="531"/>
                      <a:pt x="429" y="782"/>
                      <a:pt x="332" y="1122"/>
                    </a:cubicBezTo>
                    <a:cubicBezTo>
                      <a:pt x="332" y="1123"/>
                      <a:pt x="331" y="1124"/>
                      <a:pt x="331" y="1125"/>
                    </a:cubicBezTo>
                    <a:cubicBezTo>
                      <a:pt x="330" y="1122"/>
                      <a:pt x="330" y="1122"/>
                      <a:pt x="330" y="1122"/>
                    </a:cubicBezTo>
                    <a:cubicBezTo>
                      <a:pt x="145" y="858"/>
                      <a:pt x="145" y="858"/>
                      <a:pt x="145" y="858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125" y="568"/>
                      <a:pt x="573" y="198"/>
                      <a:pt x="1108" y="192"/>
                    </a:cubicBezTo>
                    <a:cubicBezTo>
                      <a:pt x="1109" y="192"/>
                      <a:pt x="1110" y="192"/>
                      <a:pt x="1111" y="192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458" y="242"/>
                      <a:pt x="1458" y="242"/>
                      <a:pt x="1458" y="242"/>
                    </a:cubicBezTo>
                    <a:cubicBezTo>
                      <a:pt x="1460" y="244"/>
                      <a:pt x="1460" y="244"/>
                      <a:pt x="1460" y="244"/>
                    </a:cubicBezTo>
                    <a:lnTo>
                      <a:pt x="1609" y="347"/>
                    </a:lnTo>
                    <a:close/>
                  </a:path>
                </a:pathLst>
              </a:custGeom>
              <a:solidFill>
                <a:srgbClr val="BBCEE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1040" name="Freeform 8">
                <a:extLst>
                  <a:ext uri="{FF2B5EF4-FFF2-40B4-BE49-F238E27FC236}">
                    <a16:creationId xmlns:a16="http://schemas.microsoft.com/office/drawing/2014/main" id="{8A7A25DC-40A3-2DB1-2A0D-492610371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39" y="2724444"/>
                <a:ext cx="2062707" cy="2937794"/>
              </a:xfrm>
              <a:custGeom>
                <a:avLst/>
                <a:gdLst>
                  <a:gd name="T0" fmla="*/ 994 w 1122"/>
                  <a:gd name="T1" fmla="*/ 1595 h 1597"/>
                  <a:gd name="T2" fmla="*/ 995 w 1122"/>
                  <a:gd name="T3" fmla="*/ 1597 h 1597"/>
                  <a:gd name="T4" fmla="*/ 992 w 1122"/>
                  <a:gd name="T5" fmla="*/ 1595 h 1597"/>
                  <a:gd name="T6" fmla="*/ 166 w 1122"/>
                  <a:gd name="T7" fmla="*/ 498 h 1597"/>
                  <a:gd name="T8" fmla="*/ 0 w 1122"/>
                  <a:gd name="T9" fmla="*/ 498 h 1597"/>
                  <a:gd name="T10" fmla="*/ 200 w 1122"/>
                  <a:gd name="T11" fmla="*/ 213 h 1597"/>
                  <a:gd name="T12" fmla="*/ 203 w 1122"/>
                  <a:gd name="T13" fmla="*/ 208 h 1597"/>
                  <a:gd name="T14" fmla="*/ 348 w 1122"/>
                  <a:gd name="T15" fmla="*/ 0 h 1597"/>
                  <a:gd name="T16" fmla="*/ 533 w 1122"/>
                  <a:gd name="T17" fmla="*/ 264 h 1597"/>
                  <a:gd name="T18" fmla="*/ 534 w 1122"/>
                  <a:gd name="T19" fmla="*/ 267 h 1597"/>
                  <a:gd name="T20" fmla="*/ 696 w 1122"/>
                  <a:gd name="T21" fmla="*/ 498 h 1597"/>
                  <a:gd name="T22" fmla="*/ 502 w 1122"/>
                  <a:gd name="T23" fmla="*/ 498 h 1597"/>
                  <a:gd name="T24" fmla="*/ 1121 w 1122"/>
                  <a:gd name="T25" fmla="*/ 1283 h 1597"/>
                  <a:gd name="T26" fmla="*/ 1122 w 1122"/>
                  <a:gd name="T27" fmla="*/ 1284 h 1597"/>
                  <a:gd name="T28" fmla="*/ 835 w 1122"/>
                  <a:gd name="T29" fmla="*/ 1484 h 1597"/>
                  <a:gd name="T30" fmla="*/ 994 w 1122"/>
                  <a:gd name="T31" fmla="*/ 1595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2" h="1597">
                    <a:moveTo>
                      <a:pt x="994" y="1595"/>
                    </a:moveTo>
                    <a:cubicBezTo>
                      <a:pt x="995" y="1597"/>
                      <a:pt x="995" y="1597"/>
                      <a:pt x="995" y="1597"/>
                    </a:cubicBezTo>
                    <a:cubicBezTo>
                      <a:pt x="994" y="1596"/>
                      <a:pt x="993" y="1596"/>
                      <a:pt x="992" y="1595"/>
                    </a:cubicBezTo>
                    <a:cubicBezTo>
                      <a:pt x="517" y="1454"/>
                      <a:pt x="171" y="1017"/>
                      <a:pt x="166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200" y="213"/>
                      <a:pt x="200" y="213"/>
                      <a:pt x="200" y="213"/>
                    </a:cubicBezTo>
                    <a:cubicBezTo>
                      <a:pt x="203" y="208"/>
                      <a:pt x="203" y="208"/>
                      <a:pt x="203" y="208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533" y="264"/>
                      <a:pt x="533" y="264"/>
                      <a:pt x="533" y="264"/>
                    </a:cubicBezTo>
                    <a:cubicBezTo>
                      <a:pt x="534" y="267"/>
                      <a:pt x="534" y="267"/>
                      <a:pt x="534" y="267"/>
                    </a:cubicBezTo>
                    <a:cubicBezTo>
                      <a:pt x="696" y="498"/>
                      <a:pt x="696" y="498"/>
                      <a:pt x="696" y="498"/>
                    </a:cubicBezTo>
                    <a:cubicBezTo>
                      <a:pt x="502" y="498"/>
                      <a:pt x="502" y="498"/>
                      <a:pt x="502" y="498"/>
                    </a:cubicBezTo>
                    <a:cubicBezTo>
                      <a:pt x="506" y="877"/>
                      <a:pt x="768" y="1195"/>
                      <a:pt x="1121" y="1283"/>
                    </a:cubicBezTo>
                    <a:cubicBezTo>
                      <a:pt x="1121" y="1283"/>
                      <a:pt x="1122" y="1284"/>
                      <a:pt x="1122" y="1284"/>
                    </a:cubicBezTo>
                    <a:cubicBezTo>
                      <a:pt x="835" y="1484"/>
                      <a:pt x="835" y="1484"/>
                      <a:pt x="835" y="1484"/>
                    </a:cubicBezTo>
                    <a:lnTo>
                      <a:pt x="994" y="1595"/>
                    </a:lnTo>
                    <a:close/>
                  </a:path>
                </a:pathLst>
              </a:custGeom>
              <a:solidFill>
                <a:srgbClr val="BACEE5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</p:grp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E0AF8E59-4A13-615F-4BCA-DF1AA75E01F2}"/>
                </a:ext>
              </a:extLst>
            </p:cNvPr>
            <p:cNvSpPr txBox="1"/>
            <p:nvPr/>
          </p:nvSpPr>
          <p:spPr>
            <a:xfrm>
              <a:off x="976106" y="35579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3" name="文本框 1042">
              <a:extLst>
                <a:ext uri="{FF2B5EF4-FFF2-40B4-BE49-F238E27FC236}">
                  <a16:creationId xmlns:a16="http://schemas.microsoft.com/office/drawing/2014/main" id="{EB817D95-DDFF-0603-1E78-46F7902A01FF}"/>
                </a:ext>
              </a:extLst>
            </p:cNvPr>
            <p:cNvSpPr txBox="1"/>
            <p:nvPr/>
          </p:nvSpPr>
          <p:spPr>
            <a:xfrm>
              <a:off x="2232606" y="35579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43">
              <a:extLst>
                <a:ext uri="{FF2B5EF4-FFF2-40B4-BE49-F238E27FC236}">
                  <a16:creationId xmlns:a16="http://schemas.microsoft.com/office/drawing/2014/main" id="{2242137B-8914-7713-231F-43E1D83775F3}"/>
                </a:ext>
              </a:extLst>
            </p:cNvPr>
            <p:cNvSpPr txBox="1"/>
            <p:nvPr/>
          </p:nvSpPr>
          <p:spPr>
            <a:xfrm>
              <a:off x="3574521" y="35579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44">
              <a:extLst>
                <a:ext uri="{FF2B5EF4-FFF2-40B4-BE49-F238E27FC236}">
                  <a16:creationId xmlns:a16="http://schemas.microsoft.com/office/drawing/2014/main" id="{4113D7EB-3F1D-0775-E40B-BC0092D65A71}"/>
                </a:ext>
              </a:extLst>
            </p:cNvPr>
            <p:cNvSpPr txBox="1"/>
            <p:nvPr/>
          </p:nvSpPr>
          <p:spPr>
            <a:xfrm>
              <a:off x="4904251" y="35579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45">
              <a:extLst>
                <a:ext uri="{FF2B5EF4-FFF2-40B4-BE49-F238E27FC236}">
                  <a16:creationId xmlns:a16="http://schemas.microsoft.com/office/drawing/2014/main" id="{A22B1F5A-A692-B528-4FF5-3FE383604868}"/>
                </a:ext>
              </a:extLst>
            </p:cNvPr>
            <p:cNvSpPr txBox="1"/>
            <p:nvPr/>
          </p:nvSpPr>
          <p:spPr>
            <a:xfrm>
              <a:off x="6255447" y="35579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46">
              <a:extLst>
                <a:ext uri="{FF2B5EF4-FFF2-40B4-BE49-F238E27FC236}">
                  <a16:creationId xmlns:a16="http://schemas.microsoft.com/office/drawing/2014/main" id="{85A1B260-ED00-CC14-68D6-5EAD80352349}"/>
                </a:ext>
              </a:extLst>
            </p:cNvPr>
            <p:cNvSpPr txBox="1"/>
            <p:nvPr/>
          </p:nvSpPr>
          <p:spPr>
            <a:xfrm>
              <a:off x="7660778" y="35579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8" name="组合 1047">
              <a:extLst>
                <a:ext uri="{FF2B5EF4-FFF2-40B4-BE49-F238E27FC236}">
                  <a16:creationId xmlns:a16="http://schemas.microsoft.com/office/drawing/2014/main" id="{4C5CEBC6-FDD1-2A35-64A9-814FBDBA46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8026" y="4045682"/>
              <a:ext cx="1080000" cy="1068976"/>
              <a:chOff x="919520" y="1461851"/>
              <a:chExt cx="4633849" cy="4586549"/>
            </a:xfrm>
          </p:grpSpPr>
          <p:sp>
            <p:nvSpPr>
              <p:cNvPr id="1049" name="Freeform 11">
                <a:extLst>
                  <a:ext uri="{FF2B5EF4-FFF2-40B4-BE49-F238E27FC236}">
                    <a16:creationId xmlns:a16="http://schemas.microsoft.com/office/drawing/2014/main" id="{8A6F1C23-2EC5-FBD8-57B5-9141B1AA5D41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3243002" y="3264106"/>
                <a:ext cx="2209273" cy="2411461"/>
              </a:xfrm>
              <a:custGeom>
                <a:avLst/>
                <a:gdLst>
                  <a:gd name="T0" fmla="*/ 678 w 821"/>
                  <a:gd name="T1" fmla="*/ 438 h 897"/>
                  <a:gd name="T2" fmla="*/ 662 w 821"/>
                  <a:gd name="T3" fmla="*/ 405 h 897"/>
                  <a:gd name="T4" fmla="*/ 648 w 821"/>
                  <a:gd name="T5" fmla="*/ 379 h 897"/>
                  <a:gd name="T6" fmla="*/ 631 w 821"/>
                  <a:gd name="T7" fmla="*/ 351 h 897"/>
                  <a:gd name="T8" fmla="*/ 538 w 821"/>
                  <a:gd name="T9" fmla="*/ 232 h 897"/>
                  <a:gd name="T10" fmla="*/ 477 w 821"/>
                  <a:gd name="T11" fmla="*/ 174 h 897"/>
                  <a:gd name="T12" fmla="*/ 409 w 821"/>
                  <a:gd name="T13" fmla="*/ 123 h 897"/>
                  <a:gd name="T14" fmla="*/ 337 w 821"/>
                  <a:gd name="T15" fmla="*/ 81 h 897"/>
                  <a:gd name="T16" fmla="*/ 300 w 821"/>
                  <a:gd name="T17" fmla="*/ 63 h 897"/>
                  <a:gd name="T18" fmla="*/ 265 w 821"/>
                  <a:gd name="T19" fmla="*/ 48 h 897"/>
                  <a:gd name="T20" fmla="*/ 194 w 821"/>
                  <a:gd name="T21" fmla="*/ 25 h 897"/>
                  <a:gd name="T22" fmla="*/ 131 w 821"/>
                  <a:gd name="T23" fmla="*/ 11 h 897"/>
                  <a:gd name="T24" fmla="*/ 36 w 821"/>
                  <a:gd name="T25" fmla="*/ 1 h 897"/>
                  <a:gd name="T26" fmla="*/ 0 w 821"/>
                  <a:gd name="T27" fmla="*/ 0 h 897"/>
                  <a:gd name="T28" fmla="*/ 34 w 821"/>
                  <a:gd name="T29" fmla="*/ 12 h 897"/>
                  <a:gd name="T30" fmla="*/ 118 w 821"/>
                  <a:gd name="T31" fmla="*/ 49 h 897"/>
                  <a:gd name="T32" fmla="*/ 170 w 821"/>
                  <a:gd name="T33" fmla="*/ 80 h 897"/>
                  <a:gd name="T34" fmla="*/ 224 w 821"/>
                  <a:gd name="T35" fmla="*/ 119 h 897"/>
                  <a:gd name="T36" fmla="*/ 251 w 821"/>
                  <a:gd name="T37" fmla="*/ 142 h 897"/>
                  <a:gd name="T38" fmla="*/ 276 w 821"/>
                  <a:gd name="T39" fmla="*/ 166 h 897"/>
                  <a:gd name="T40" fmla="*/ 323 w 821"/>
                  <a:gd name="T41" fmla="*/ 219 h 897"/>
                  <a:gd name="T42" fmla="*/ 363 w 821"/>
                  <a:gd name="T43" fmla="*/ 276 h 897"/>
                  <a:gd name="T44" fmla="*/ 395 w 821"/>
                  <a:gd name="T45" fmla="*/ 334 h 897"/>
                  <a:gd name="T46" fmla="*/ 434 w 821"/>
                  <a:gd name="T47" fmla="*/ 442 h 897"/>
                  <a:gd name="T48" fmla="*/ 293 w 821"/>
                  <a:gd name="T49" fmla="*/ 443 h 897"/>
                  <a:gd name="T50" fmla="*/ 563 w 821"/>
                  <a:gd name="T51" fmla="*/ 897 h 897"/>
                  <a:gd name="T52" fmla="*/ 821 w 821"/>
                  <a:gd name="T53" fmla="*/ 437 h 897"/>
                  <a:gd name="T54" fmla="*/ 678 w 821"/>
                  <a:gd name="T55" fmla="*/ 438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21" h="897">
                    <a:moveTo>
                      <a:pt x="678" y="438"/>
                    </a:moveTo>
                    <a:cubicBezTo>
                      <a:pt x="674" y="428"/>
                      <a:pt x="668" y="416"/>
                      <a:pt x="662" y="405"/>
                    </a:cubicBezTo>
                    <a:cubicBezTo>
                      <a:pt x="657" y="396"/>
                      <a:pt x="653" y="388"/>
                      <a:pt x="648" y="379"/>
                    </a:cubicBezTo>
                    <a:cubicBezTo>
                      <a:pt x="642" y="370"/>
                      <a:pt x="637" y="361"/>
                      <a:pt x="631" y="351"/>
                    </a:cubicBezTo>
                    <a:cubicBezTo>
                      <a:pt x="607" y="313"/>
                      <a:pt x="576" y="272"/>
                      <a:pt x="538" y="232"/>
                    </a:cubicBezTo>
                    <a:cubicBezTo>
                      <a:pt x="519" y="212"/>
                      <a:pt x="499" y="193"/>
                      <a:pt x="477" y="174"/>
                    </a:cubicBezTo>
                    <a:cubicBezTo>
                      <a:pt x="455" y="156"/>
                      <a:pt x="433" y="139"/>
                      <a:pt x="409" y="123"/>
                    </a:cubicBezTo>
                    <a:cubicBezTo>
                      <a:pt x="386" y="108"/>
                      <a:pt x="362" y="93"/>
                      <a:pt x="337" y="81"/>
                    </a:cubicBezTo>
                    <a:cubicBezTo>
                      <a:pt x="325" y="75"/>
                      <a:pt x="313" y="68"/>
                      <a:pt x="300" y="63"/>
                    </a:cubicBezTo>
                    <a:cubicBezTo>
                      <a:pt x="289" y="58"/>
                      <a:pt x="276" y="52"/>
                      <a:pt x="265" y="48"/>
                    </a:cubicBezTo>
                    <a:cubicBezTo>
                      <a:pt x="240" y="39"/>
                      <a:pt x="217" y="31"/>
                      <a:pt x="194" y="25"/>
                    </a:cubicBezTo>
                    <a:cubicBezTo>
                      <a:pt x="172" y="19"/>
                      <a:pt x="151" y="14"/>
                      <a:pt x="131" y="11"/>
                    </a:cubicBezTo>
                    <a:cubicBezTo>
                      <a:pt x="92" y="4"/>
                      <a:pt x="59" y="2"/>
                      <a:pt x="36" y="1"/>
                    </a:cubicBezTo>
                    <a:cubicBezTo>
                      <a:pt x="13" y="0"/>
                      <a:pt x="0" y="0"/>
                      <a:pt x="0" y="0"/>
                    </a:cubicBezTo>
                    <a:cubicBezTo>
                      <a:pt x="0" y="0"/>
                      <a:pt x="13" y="4"/>
                      <a:pt x="34" y="12"/>
                    </a:cubicBezTo>
                    <a:cubicBezTo>
                      <a:pt x="55" y="19"/>
                      <a:pt x="85" y="31"/>
                      <a:pt x="118" y="49"/>
                    </a:cubicBezTo>
                    <a:cubicBezTo>
                      <a:pt x="135" y="58"/>
                      <a:pt x="152" y="68"/>
                      <a:pt x="170" y="80"/>
                    </a:cubicBezTo>
                    <a:cubicBezTo>
                      <a:pt x="188" y="91"/>
                      <a:pt x="207" y="105"/>
                      <a:pt x="224" y="119"/>
                    </a:cubicBezTo>
                    <a:cubicBezTo>
                      <a:pt x="234" y="126"/>
                      <a:pt x="242" y="134"/>
                      <a:pt x="251" y="142"/>
                    </a:cubicBezTo>
                    <a:cubicBezTo>
                      <a:pt x="259" y="149"/>
                      <a:pt x="268" y="158"/>
                      <a:pt x="276" y="166"/>
                    </a:cubicBezTo>
                    <a:cubicBezTo>
                      <a:pt x="293" y="183"/>
                      <a:pt x="309" y="201"/>
                      <a:pt x="323" y="219"/>
                    </a:cubicBezTo>
                    <a:cubicBezTo>
                      <a:pt x="338" y="237"/>
                      <a:pt x="351" y="257"/>
                      <a:pt x="363" y="276"/>
                    </a:cubicBezTo>
                    <a:cubicBezTo>
                      <a:pt x="375" y="296"/>
                      <a:pt x="386" y="315"/>
                      <a:pt x="395" y="334"/>
                    </a:cubicBezTo>
                    <a:cubicBezTo>
                      <a:pt x="413" y="373"/>
                      <a:pt x="425" y="410"/>
                      <a:pt x="434" y="442"/>
                    </a:cubicBezTo>
                    <a:cubicBezTo>
                      <a:pt x="293" y="443"/>
                      <a:pt x="293" y="443"/>
                      <a:pt x="293" y="443"/>
                    </a:cubicBezTo>
                    <a:cubicBezTo>
                      <a:pt x="563" y="897"/>
                      <a:pt x="563" y="897"/>
                      <a:pt x="563" y="897"/>
                    </a:cubicBezTo>
                    <a:cubicBezTo>
                      <a:pt x="821" y="437"/>
                      <a:pt x="821" y="437"/>
                      <a:pt x="821" y="437"/>
                    </a:cubicBezTo>
                    <a:lnTo>
                      <a:pt x="678" y="43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0" name="Freeform 12">
                <a:extLst>
                  <a:ext uri="{FF2B5EF4-FFF2-40B4-BE49-F238E27FC236}">
                    <a16:creationId xmlns:a16="http://schemas.microsoft.com/office/drawing/2014/main" id="{A611BC86-D2A7-547A-1D3E-20F6E2F456DD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231588" y="3820223"/>
                <a:ext cx="2916109" cy="1540245"/>
              </a:xfrm>
              <a:custGeom>
                <a:avLst/>
                <a:gdLst>
                  <a:gd name="T0" fmla="*/ 1046 w 1084"/>
                  <a:gd name="T1" fmla="*/ 43 h 573"/>
                  <a:gd name="T2" fmla="*/ 1029 w 1084"/>
                  <a:gd name="T3" fmla="*/ 59 h 573"/>
                  <a:gd name="T4" fmla="*/ 988 w 1084"/>
                  <a:gd name="T5" fmla="*/ 95 h 573"/>
                  <a:gd name="T6" fmla="*/ 963 w 1084"/>
                  <a:gd name="T7" fmla="*/ 115 h 573"/>
                  <a:gd name="T8" fmla="*/ 936 w 1084"/>
                  <a:gd name="T9" fmla="*/ 133 h 573"/>
                  <a:gd name="T10" fmla="*/ 875 w 1084"/>
                  <a:gd name="T11" fmla="*/ 169 h 573"/>
                  <a:gd name="T12" fmla="*/ 841 w 1084"/>
                  <a:gd name="T13" fmla="*/ 185 h 573"/>
                  <a:gd name="T14" fmla="*/ 824 w 1084"/>
                  <a:gd name="T15" fmla="*/ 193 h 573"/>
                  <a:gd name="T16" fmla="*/ 806 w 1084"/>
                  <a:gd name="T17" fmla="*/ 199 h 573"/>
                  <a:gd name="T18" fmla="*/ 771 w 1084"/>
                  <a:gd name="T19" fmla="*/ 211 h 573"/>
                  <a:gd name="T20" fmla="*/ 734 w 1084"/>
                  <a:gd name="T21" fmla="*/ 221 h 573"/>
                  <a:gd name="T22" fmla="*/ 697 w 1084"/>
                  <a:gd name="T23" fmla="*/ 228 h 573"/>
                  <a:gd name="T24" fmla="*/ 661 w 1084"/>
                  <a:gd name="T25" fmla="*/ 234 h 573"/>
                  <a:gd name="T26" fmla="*/ 591 w 1084"/>
                  <a:gd name="T27" fmla="*/ 238 h 573"/>
                  <a:gd name="T28" fmla="*/ 557 w 1084"/>
                  <a:gd name="T29" fmla="*/ 237 h 573"/>
                  <a:gd name="T30" fmla="*/ 526 w 1084"/>
                  <a:gd name="T31" fmla="*/ 234 h 573"/>
                  <a:gd name="T32" fmla="*/ 497 w 1084"/>
                  <a:gd name="T33" fmla="*/ 230 h 573"/>
                  <a:gd name="T34" fmla="*/ 470 w 1084"/>
                  <a:gd name="T35" fmla="*/ 225 h 573"/>
                  <a:gd name="T36" fmla="*/ 465 w 1084"/>
                  <a:gd name="T37" fmla="*/ 224 h 573"/>
                  <a:gd name="T38" fmla="*/ 526 w 1084"/>
                  <a:gd name="T39" fmla="*/ 102 h 573"/>
                  <a:gd name="T40" fmla="*/ 0 w 1084"/>
                  <a:gd name="T41" fmla="*/ 132 h 573"/>
                  <a:gd name="T42" fmla="*/ 289 w 1084"/>
                  <a:gd name="T43" fmla="*/ 573 h 573"/>
                  <a:gd name="T44" fmla="*/ 352 w 1084"/>
                  <a:gd name="T45" fmla="*/ 448 h 573"/>
                  <a:gd name="T46" fmla="*/ 364 w 1084"/>
                  <a:gd name="T47" fmla="*/ 449 h 573"/>
                  <a:gd name="T48" fmla="*/ 394 w 1084"/>
                  <a:gd name="T49" fmla="*/ 449 h 573"/>
                  <a:gd name="T50" fmla="*/ 428 w 1084"/>
                  <a:gd name="T51" fmla="*/ 449 h 573"/>
                  <a:gd name="T52" fmla="*/ 462 w 1084"/>
                  <a:gd name="T53" fmla="*/ 446 h 573"/>
                  <a:gd name="T54" fmla="*/ 499 w 1084"/>
                  <a:gd name="T55" fmla="*/ 442 h 573"/>
                  <a:gd name="T56" fmla="*/ 538 w 1084"/>
                  <a:gd name="T57" fmla="*/ 435 h 573"/>
                  <a:gd name="T58" fmla="*/ 579 w 1084"/>
                  <a:gd name="T59" fmla="*/ 426 h 573"/>
                  <a:gd name="T60" fmla="*/ 621 w 1084"/>
                  <a:gd name="T61" fmla="*/ 415 h 573"/>
                  <a:gd name="T62" fmla="*/ 704 w 1084"/>
                  <a:gd name="T63" fmla="*/ 383 h 573"/>
                  <a:gd name="T64" fmla="*/ 745 w 1084"/>
                  <a:gd name="T65" fmla="*/ 364 h 573"/>
                  <a:gd name="T66" fmla="*/ 785 w 1084"/>
                  <a:gd name="T67" fmla="*/ 342 h 573"/>
                  <a:gd name="T68" fmla="*/ 823 w 1084"/>
                  <a:gd name="T69" fmla="*/ 318 h 573"/>
                  <a:gd name="T70" fmla="*/ 859 w 1084"/>
                  <a:gd name="T71" fmla="*/ 292 h 573"/>
                  <a:gd name="T72" fmla="*/ 876 w 1084"/>
                  <a:gd name="T73" fmla="*/ 279 h 573"/>
                  <a:gd name="T74" fmla="*/ 892 w 1084"/>
                  <a:gd name="T75" fmla="*/ 264 h 573"/>
                  <a:gd name="T76" fmla="*/ 924 w 1084"/>
                  <a:gd name="T77" fmla="*/ 236 h 573"/>
                  <a:gd name="T78" fmla="*/ 977 w 1084"/>
                  <a:gd name="T79" fmla="*/ 178 h 573"/>
                  <a:gd name="T80" fmla="*/ 999 w 1084"/>
                  <a:gd name="T81" fmla="*/ 150 h 573"/>
                  <a:gd name="T82" fmla="*/ 1018 w 1084"/>
                  <a:gd name="T83" fmla="*/ 123 h 573"/>
                  <a:gd name="T84" fmla="*/ 1048 w 1084"/>
                  <a:gd name="T85" fmla="*/ 73 h 573"/>
                  <a:gd name="T86" fmla="*/ 1060 w 1084"/>
                  <a:gd name="T87" fmla="*/ 53 h 573"/>
                  <a:gd name="T88" fmla="*/ 1068 w 1084"/>
                  <a:gd name="T89" fmla="*/ 34 h 573"/>
                  <a:gd name="T90" fmla="*/ 1084 w 1084"/>
                  <a:gd name="T91" fmla="*/ 0 h 573"/>
                  <a:gd name="T92" fmla="*/ 1059 w 1084"/>
                  <a:gd name="T93" fmla="*/ 28 h 573"/>
                  <a:gd name="T94" fmla="*/ 1046 w 1084"/>
                  <a:gd name="T95" fmla="*/ 4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84" h="573">
                    <a:moveTo>
                      <a:pt x="1046" y="43"/>
                    </a:moveTo>
                    <a:cubicBezTo>
                      <a:pt x="1041" y="48"/>
                      <a:pt x="1035" y="53"/>
                      <a:pt x="1029" y="59"/>
                    </a:cubicBezTo>
                    <a:cubicBezTo>
                      <a:pt x="1017" y="70"/>
                      <a:pt x="1004" y="83"/>
                      <a:pt x="988" y="95"/>
                    </a:cubicBezTo>
                    <a:cubicBezTo>
                      <a:pt x="980" y="101"/>
                      <a:pt x="972" y="108"/>
                      <a:pt x="963" y="115"/>
                    </a:cubicBezTo>
                    <a:cubicBezTo>
                      <a:pt x="954" y="121"/>
                      <a:pt x="945" y="127"/>
                      <a:pt x="936" y="133"/>
                    </a:cubicBezTo>
                    <a:cubicBezTo>
                      <a:pt x="917" y="147"/>
                      <a:pt x="896" y="157"/>
                      <a:pt x="875" y="169"/>
                    </a:cubicBezTo>
                    <a:cubicBezTo>
                      <a:pt x="864" y="175"/>
                      <a:pt x="852" y="180"/>
                      <a:pt x="841" y="185"/>
                    </a:cubicBezTo>
                    <a:cubicBezTo>
                      <a:pt x="835" y="187"/>
                      <a:pt x="830" y="190"/>
                      <a:pt x="824" y="193"/>
                    </a:cubicBezTo>
                    <a:cubicBezTo>
                      <a:pt x="806" y="199"/>
                      <a:pt x="806" y="199"/>
                      <a:pt x="806" y="199"/>
                    </a:cubicBezTo>
                    <a:cubicBezTo>
                      <a:pt x="794" y="203"/>
                      <a:pt x="783" y="208"/>
                      <a:pt x="771" y="211"/>
                    </a:cubicBezTo>
                    <a:cubicBezTo>
                      <a:pt x="758" y="215"/>
                      <a:pt x="746" y="218"/>
                      <a:pt x="734" y="221"/>
                    </a:cubicBezTo>
                    <a:cubicBezTo>
                      <a:pt x="722" y="224"/>
                      <a:pt x="709" y="226"/>
                      <a:pt x="697" y="228"/>
                    </a:cubicBezTo>
                    <a:cubicBezTo>
                      <a:pt x="685" y="231"/>
                      <a:pt x="673" y="233"/>
                      <a:pt x="661" y="234"/>
                    </a:cubicBezTo>
                    <a:cubicBezTo>
                      <a:pt x="637" y="237"/>
                      <a:pt x="613" y="237"/>
                      <a:pt x="591" y="238"/>
                    </a:cubicBezTo>
                    <a:cubicBezTo>
                      <a:pt x="579" y="238"/>
                      <a:pt x="568" y="237"/>
                      <a:pt x="557" y="237"/>
                    </a:cubicBezTo>
                    <a:cubicBezTo>
                      <a:pt x="547" y="236"/>
                      <a:pt x="536" y="236"/>
                      <a:pt x="526" y="234"/>
                    </a:cubicBezTo>
                    <a:cubicBezTo>
                      <a:pt x="516" y="233"/>
                      <a:pt x="506" y="231"/>
                      <a:pt x="497" y="230"/>
                    </a:cubicBezTo>
                    <a:cubicBezTo>
                      <a:pt x="487" y="229"/>
                      <a:pt x="478" y="226"/>
                      <a:pt x="470" y="225"/>
                    </a:cubicBezTo>
                    <a:cubicBezTo>
                      <a:pt x="468" y="224"/>
                      <a:pt x="467" y="224"/>
                      <a:pt x="465" y="224"/>
                    </a:cubicBezTo>
                    <a:cubicBezTo>
                      <a:pt x="526" y="102"/>
                      <a:pt x="526" y="102"/>
                      <a:pt x="526" y="10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352" y="448"/>
                      <a:pt x="352" y="448"/>
                      <a:pt x="352" y="448"/>
                    </a:cubicBezTo>
                    <a:cubicBezTo>
                      <a:pt x="356" y="448"/>
                      <a:pt x="360" y="449"/>
                      <a:pt x="364" y="449"/>
                    </a:cubicBezTo>
                    <a:cubicBezTo>
                      <a:pt x="373" y="449"/>
                      <a:pt x="383" y="449"/>
                      <a:pt x="394" y="449"/>
                    </a:cubicBezTo>
                    <a:cubicBezTo>
                      <a:pt x="405" y="449"/>
                      <a:pt x="416" y="449"/>
                      <a:pt x="428" y="449"/>
                    </a:cubicBezTo>
                    <a:cubicBezTo>
                      <a:pt x="439" y="448"/>
                      <a:pt x="450" y="447"/>
                      <a:pt x="462" y="446"/>
                    </a:cubicBezTo>
                    <a:cubicBezTo>
                      <a:pt x="474" y="445"/>
                      <a:pt x="486" y="444"/>
                      <a:pt x="499" y="442"/>
                    </a:cubicBezTo>
                    <a:cubicBezTo>
                      <a:pt x="512" y="440"/>
                      <a:pt x="525" y="437"/>
                      <a:pt x="538" y="435"/>
                    </a:cubicBezTo>
                    <a:cubicBezTo>
                      <a:pt x="552" y="433"/>
                      <a:pt x="565" y="430"/>
                      <a:pt x="579" y="426"/>
                    </a:cubicBezTo>
                    <a:cubicBezTo>
                      <a:pt x="593" y="422"/>
                      <a:pt x="607" y="419"/>
                      <a:pt x="621" y="415"/>
                    </a:cubicBezTo>
                    <a:cubicBezTo>
                      <a:pt x="648" y="405"/>
                      <a:pt x="677" y="396"/>
                      <a:pt x="704" y="383"/>
                    </a:cubicBezTo>
                    <a:cubicBezTo>
                      <a:pt x="718" y="377"/>
                      <a:pt x="732" y="371"/>
                      <a:pt x="745" y="364"/>
                    </a:cubicBezTo>
                    <a:cubicBezTo>
                      <a:pt x="758" y="357"/>
                      <a:pt x="772" y="350"/>
                      <a:pt x="785" y="342"/>
                    </a:cubicBezTo>
                    <a:cubicBezTo>
                      <a:pt x="798" y="334"/>
                      <a:pt x="810" y="326"/>
                      <a:pt x="823" y="318"/>
                    </a:cubicBezTo>
                    <a:cubicBezTo>
                      <a:pt x="836" y="310"/>
                      <a:pt x="847" y="300"/>
                      <a:pt x="859" y="292"/>
                    </a:cubicBezTo>
                    <a:cubicBezTo>
                      <a:pt x="876" y="279"/>
                      <a:pt x="876" y="279"/>
                      <a:pt x="876" y="279"/>
                    </a:cubicBezTo>
                    <a:cubicBezTo>
                      <a:pt x="882" y="274"/>
                      <a:pt x="887" y="269"/>
                      <a:pt x="892" y="264"/>
                    </a:cubicBezTo>
                    <a:cubicBezTo>
                      <a:pt x="903" y="255"/>
                      <a:pt x="914" y="246"/>
                      <a:pt x="924" y="236"/>
                    </a:cubicBezTo>
                    <a:cubicBezTo>
                      <a:pt x="943" y="216"/>
                      <a:pt x="962" y="198"/>
                      <a:pt x="977" y="178"/>
                    </a:cubicBezTo>
                    <a:cubicBezTo>
                      <a:pt x="984" y="169"/>
                      <a:pt x="992" y="159"/>
                      <a:pt x="999" y="150"/>
                    </a:cubicBezTo>
                    <a:cubicBezTo>
                      <a:pt x="1006" y="141"/>
                      <a:pt x="1012" y="132"/>
                      <a:pt x="1018" y="123"/>
                    </a:cubicBezTo>
                    <a:cubicBezTo>
                      <a:pt x="1030" y="106"/>
                      <a:pt x="1040" y="88"/>
                      <a:pt x="1048" y="73"/>
                    </a:cubicBezTo>
                    <a:cubicBezTo>
                      <a:pt x="1052" y="66"/>
                      <a:pt x="1056" y="59"/>
                      <a:pt x="1060" y="53"/>
                    </a:cubicBezTo>
                    <a:cubicBezTo>
                      <a:pt x="1063" y="46"/>
                      <a:pt x="1066" y="40"/>
                      <a:pt x="1068" y="34"/>
                    </a:cubicBezTo>
                    <a:cubicBezTo>
                      <a:pt x="1079" y="12"/>
                      <a:pt x="1084" y="0"/>
                      <a:pt x="1084" y="0"/>
                    </a:cubicBezTo>
                    <a:cubicBezTo>
                      <a:pt x="1084" y="0"/>
                      <a:pt x="1075" y="10"/>
                      <a:pt x="1059" y="28"/>
                    </a:cubicBezTo>
                    <a:cubicBezTo>
                      <a:pt x="1055" y="32"/>
                      <a:pt x="1051" y="37"/>
                      <a:pt x="1046" y="4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1" name="Freeform 13">
                <a:extLst>
                  <a:ext uri="{FF2B5EF4-FFF2-40B4-BE49-F238E27FC236}">
                    <a16:creationId xmlns:a16="http://schemas.microsoft.com/office/drawing/2014/main" id="{1C3ADBC0-9752-2B36-EC14-99B06C18F267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2108092" y="901314"/>
                <a:ext cx="1921607" cy="3042682"/>
              </a:xfrm>
              <a:custGeom>
                <a:avLst/>
                <a:gdLst>
                  <a:gd name="T0" fmla="*/ 319 w 715"/>
                  <a:gd name="T1" fmla="*/ 388 h 1132"/>
                  <a:gd name="T2" fmla="*/ 338 w 715"/>
                  <a:gd name="T3" fmla="*/ 373 h 1132"/>
                  <a:gd name="T4" fmla="*/ 384 w 715"/>
                  <a:gd name="T5" fmla="*/ 492 h 1132"/>
                  <a:gd name="T6" fmla="*/ 715 w 715"/>
                  <a:gd name="T7" fmla="*/ 81 h 1132"/>
                  <a:gd name="T8" fmla="*/ 193 w 715"/>
                  <a:gd name="T9" fmla="*/ 0 h 1132"/>
                  <a:gd name="T10" fmla="*/ 241 w 715"/>
                  <a:gd name="T11" fmla="*/ 121 h 1132"/>
                  <a:gd name="T12" fmla="*/ 237 w 715"/>
                  <a:gd name="T13" fmla="*/ 125 h 1132"/>
                  <a:gd name="T14" fmla="*/ 145 w 715"/>
                  <a:gd name="T15" fmla="*/ 232 h 1132"/>
                  <a:gd name="T16" fmla="*/ 96 w 715"/>
                  <a:gd name="T17" fmla="*/ 311 h 1132"/>
                  <a:gd name="T18" fmla="*/ 74 w 715"/>
                  <a:gd name="T19" fmla="*/ 356 h 1132"/>
                  <a:gd name="T20" fmla="*/ 71 w 715"/>
                  <a:gd name="T21" fmla="*/ 361 h 1132"/>
                  <a:gd name="T22" fmla="*/ 70 w 715"/>
                  <a:gd name="T23" fmla="*/ 364 h 1132"/>
                  <a:gd name="T24" fmla="*/ 69 w 715"/>
                  <a:gd name="T25" fmla="*/ 365 h 1132"/>
                  <a:gd name="T26" fmla="*/ 67 w 715"/>
                  <a:gd name="T27" fmla="*/ 368 h 1132"/>
                  <a:gd name="T28" fmla="*/ 67 w 715"/>
                  <a:gd name="T29" fmla="*/ 369 h 1132"/>
                  <a:gd name="T30" fmla="*/ 67 w 715"/>
                  <a:gd name="T31" fmla="*/ 370 h 1132"/>
                  <a:gd name="T32" fmla="*/ 63 w 715"/>
                  <a:gd name="T33" fmla="*/ 381 h 1132"/>
                  <a:gd name="T34" fmla="*/ 54 w 715"/>
                  <a:gd name="T35" fmla="*/ 402 h 1132"/>
                  <a:gd name="T36" fmla="*/ 50 w 715"/>
                  <a:gd name="T37" fmla="*/ 413 h 1132"/>
                  <a:gd name="T38" fmla="*/ 45 w 715"/>
                  <a:gd name="T39" fmla="*/ 426 h 1132"/>
                  <a:gd name="T40" fmla="*/ 36 w 715"/>
                  <a:gd name="T41" fmla="*/ 453 h 1132"/>
                  <a:gd name="T42" fmla="*/ 22 w 715"/>
                  <a:gd name="T43" fmla="*/ 506 h 1132"/>
                  <a:gd name="T44" fmla="*/ 4 w 715"/>
                  <a:gd name="T45" fmla="*/ 614 h 1132"/>
                  <a:gd name="T46" fmla="*/ 2 w 715"/>
                  <a:gd name="T47" fmla="*/ 721 h 1132"/>
                  <a:gd name="T48" fmla="*/ 14 w 715"/>
                  <a:gd name="T49" fmla="*/ 822 h 1132"/>
                  <a:gd name="T50" fmla="*/ 39 w 715"/>
                  <a:gd name="T51" fmla="*/ 913 h 1132"/>
                  <a:gd name="T52" fmla="*/ 53 w 715"/>
                  <a:gd name="T53" fmla="*/ 954 h 1132"/>
                  <a:gd name="T54" fmla="*/ 69 w 715"/>
                  <a:gd name="T55" fmla="*/ 990 h 1132"/>
                  <a:gd name="T56" fmla="*/ 102 w 715"/>
                  <a:gd name="T57" fmla="*/ 1052 h 1132"/>
                  <a:gd name="T58" fmla="*/ 130 w 715"/>
                  <a:gd name="T59" fmla="*/ 1096 h 1132"/>
                  <a:gd name="T60" fmla="*/ 158 w 715"/>
                  <a:gd name="T61" fmla="*/ 1132 h 1132"/>
                  <a:gd name="T62" fmla="*/ 141 w 715"/>
                  <a:gd name="T63" fmla="*/ 1090 h 1132"/>
                  <a:gd name="T64" fmla="*/ 125 w 715"/>
                  <a:gd name="T65" fmla="*/ 1041 h 1132"/>
                  <a:gd name="T66" fmla="*/ 111 w 715"/>
                  <a:gd name="T67" fmla="*/ 977 h 1132"/>
                  <a:gd name="T68" fmla="*/ 105 w 715"/>
                  <a:gd name="T69" fmla="*/ 940 h 1132"/>
                  <a:gd name="T70" fmla="*/ 101 w 715"/>
                  <a:gd name="T71" fmla="*/ 901 h 1132"/>
                  <a:gd name="T72" fmla="*/ 102 w 715"/>
                  <a:gd name="T73" fmla="*/ 816 h 1132"/>
                  <a:gd name="T74" fmla="*/ 114 w 715"/>
                  <a:gd name="T75" fmla="*/ 728 h 1132"/>
                  <a:gd name="T76" fmla="*/ 139 w 715"/>
                  <a:gd name="T77" fmla="*/ 642 h 1132"/>
                  <a:gd name="T78" fmla="*/ 175 w 715"/>
                  <a:gd name="T79" fmla="*/ 562 h 1132"/>
                  <a:gd name="T80" fmla="*/ 197 w 715"/>
                  <a:gd name="T81" fmla="*/ 527 h 1132"/>
                  <a:gd name="T82" fmla="*/ 207 w 715"/>
                  <a:gd name="T83" fmla="*/ 511 h 1132"/>
                  <a:gd name="T84" fmla="*/ 213 w 715"/>
                  <a:gd name="T85" fmla="*/ 503 h 1132"/>
                  <a:gd name="T86" fmla="*/ 220 w 715"/>
                  <a:gd name="T87" fmla="*/ 493 h 1132"/>
                  <a:gd name="T88" fmla="*/ 233 w 715"/>
                  <a:gd name="T89" fmla="*/ 475 h 1132"/>
                  <a:gd name="T90" fmla="*/ 240 w 715"/>
                  <a:gd name="T91" fmla="*/ 466 h 1132"/>
                  <a:gd name="T92" fmla="*/ 241 w 715"/>
                  <a:gd name="T93" fmla="*/ 465 h 1132"/>
                  <a:gd name="T94" fmla="*/ 241 w 715"/>
                  <a:gd name="T95" fmla="*/ 464 h 1132"/>
                  <a:gd name="T96" fmla="*/ 240 w 715"/>
                  <a:gd name="T97" fmla="*/ 467 h 1132"/>
                  <a:gd name="T98" fmla="*/ 240 w 715"/>
                  <a:gd name="T99" fmla="*/ 467 h 1132"/>
                  <a:gd name="T100" fmla="*/ 242 w 715"/>
                  <a:gd name="T101" fmla="*/ 465 h 1132"/>
                  <a:gd name="T102" fmla="*/ 245 w 715"/>
                  <a:gd name="T103" fmla="*/ 461 h 1132"/>
                  <a:gd name="T104" fmla="*/ 270 w 715"/>
                  <a:gd name="T105" fmla="*/ 433 h 1132"/>
                  <a:gd name="T106" fmla="*/ 319 w 715"/>
                  <a:gd name="T107" fmla="*/ 388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5" h="1132">
                    <a:moveTo>
                      <a:pt x="319" y="388"/>
                    </a:moveTo>
                    <a:cubicBezTo>
                      <a:pt x="326" y="383"/>
                      <a:pt x="332" y="378"/>
                      <a:pt x="338" y="373"/>
                    </a:cubicBezTo>
                    <a:cubicBezTo>
                      <a:pt x="384" y="492"/>
                      <a:pt x="384" y="492"/>
                      <a:pt x="384" y="492"/>
                    </a:cubicBezTo>
                    <a:cubicBezTo>
                      <a:pt x="715" y="81"/>
                      <a:pt x="715" y="81"/>
                      <a:pt x="715" y="81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241" y="121"/>
                      <a:pt x="241" y="121"/>
                      <a:pt x="241" y="121"/>
                    </a:cubicBezTo>
                    <a:cubicBezTo>
                      <a:pt x="239" y="123"/>
                      <a:pt x="238" y="124"/>
                      <a:pt x="237" y="125"/>
                    </a:cubicBezTo>
                    <a:cubicBezTo>
                      <a:pt x="212" y="149"/>
                      <a:pt x="179" y="185"/>
                      <a:pt x="145" y="232"/>
                    </a:cubicBezTo>
                    <a:cubicBezTo>
                      <a:pt x="129" y="256"/>
                      <a:pt x="112" y="282"/>
                      <a:pt x="96" y="311"/>
                    </a:cubicBezTo>
                    <a:cubicBezTo>
                      <a:pt x="89" y="325"/>
                      <a:pt x="81" y="340"/>
                      <a:pt x="74" y="356"/>
                    </a:cubicBezTo>
                    <a:cubicBezTo>
                      <a:pt x="71" y="361"/>
                      <a:pt x="71" y="361"/>
                      <a:pt x="71" y="361"/>
                    </a:cubicBezTo>
                    <a:cubicBezTo>
                      <a:pt x="70" y="364"/>
                      <a:pt x="70" y="364"/>
                      <a:pt x="70" y="364"/>
                    </a:cubicBezTo>
                    <a:cubicBezTo>
                      <a:pt x="69" y="365"/>
                      <a:pt x="69" y="365"/>
                      <a:pt x="69" y="365"/>
                    </a:cubicBezTo>
                    <a:cubicBezTo>
                      <a:pt x="69" y="367"/>
                      <a:pt x="71" y="362"/>
                      <a:pt x="67" y="368"/>
                    </a:cubicBezTo>
                    <a:cubicBezTo>
                      <a:pt x="67" y="369"/>
                      <a:pt x="67" y="369"/>
                      <a:pt x="67" y="369"/>
                    </a:cubicBezTo>
                    <a:cubicBezTo>
                      <a:pt x="67" y="370"/>
                      <a:pt x="67" y="370"/>
                      <a:pt x="67" y="370"/>
                    </a:cubicBezTo>
                    <a:cubicBezTo>
                      <a:pt x="63" y="381"/>
                      <a:pt x="63" y="381"/>
                      <a:pt x="63" y="381"/>
                    </a:cubicBezTo>
                    <a:cubicBezTo>
                      <a:pt x="60" y="388"/>
                      <a:pt x="57" y="395"/>
                      <a:pt x="54" y="402"/>
                    </a:cubicBezTo>
                    <a:cubicBezTo>
                      <a:pt x="50" y="413"/>
                      <a:pt x="50" y="413"/>
                      <a:pt x="50" y="413"/>
                    </a:cubicBezTo>
                    <a:cubicBezTo>
                      <a:pt x="45" y="426"/>
                      <a:pt x="45" y="426"/>
                      <a:pt x="45" y="426"/>
                    </a:cubicBezTo>
                    <a:cubicBezTo>
                      <a:pt x="42" y="435"/>
                      <a:pt x="39" y="444"/>
                      <a:pt x="36" y="453"/>
                    </a:cubicBezTo>
                    <a:cubicBezTo>
                      <a:pt x="30" y="471"/>
                      <a:pt x="26" y="488"/>
                      <a:pt x="22" y="506"/>
                    </a:cubicBezTo>
                    <a:cubicBezTo>
                      <a:pt x="13" y="541"/>
                      <a:pt x="7" y="577"/>
                      <a:pt x="4" y="614"/>
                    </a:cubicBezTo>
                    <a:cubicBezTo>
                      <a:pt x="0" y="650"/>
                      <a:pt x="0" y="686"/>
                      <a:pt x="2" y="721"/>
                    </a:cubicBezTo>
                    <a:cubicBezTo>
                      <a:pt x="4" y="756"/>
                      <a:pt x="8" y="790"/>
                      <a:pt x="14" y="822"/>
                    </a:cubicBezTo>
                    <a:cubicBezTo>
                      <a:pt x="21" y="855"/>
                      <a:pt x="29" y="885"/>
                      <a:pt x="39" y="913"/>
                    </a:cubicBezTo>
                    <a:cubicBezTo>
                      <a:pt x="43" y="927"/>
                      <a:pt x="49" y="941"/>
                      <a:pt x="53" y="954"/>
                    </a:cubicBezTo>
                    <a:cubicBezTo>
                      <a:pt x="58" y="967"/>
                      <a:pt x="64" y="979"/>
                      <a:pt x="69" y="990"/>
                    </a:cubicBezTo>
                    <a:cubicBezTo>
                      <a:pt x="80" y="1014"/>
                      <a:pt x="92" y="1034"/>
                      <a:pt x="102" y="1052"/>
                    </a:cubicBezTo>
                    <a:cubicBezTo>
                      <a:pt x="112" y="1069"/>
                      <a:pt x="122" y="1084"/>
                      <a:pt x="130" y="1096"/>
                    </a:cubicBezTo>
                    <a:cubicBezTo>
                      <a:pt x="148" y="1119"/>
                      <a:pt x="158" y="1132"/>
                      <a:pt x="158" y="1132"/>
                    </a:cubicBezTo>
                    <a:cubicBezTo>
                      <a:pt x="158" y="1132"/>
                      <a:pt x="152" y="1117"/>
                      <a:pt x="141" y="1090"/>
                    </a:cubicBezTo>
                    <a:cubicBezTo>
                      <a:pt x="136" y="1077"/>
                      <a:pt x="131" y="1060"/>
                      <a:pt x="125" y="1041"/>
                    </a:cubicBezTo>
                    <a:cubicBezTo>
                      <a:pt x="120" y="1022"/>
                      <a:pt x="114" y="1001"/>
                      <a:pt x="111" y="977"/>
                    </a:cubicBezTo>
                    <a:cubicBezTo>
                      <a:pt x="108" y="965"/>
                      <a:pt x="106" y="953"/>
                      <a:pt x="105" y="940"/>
                    </a:cubicBezTo>
                    <a:cubicBezTo>
                      <a:pt x="104" y="927"/>
                      <a:pt x="102" y="914"/>
                      <a:pt x="101" y="901"/>
                    </a:cubicBezTo>
                    <a:cubicBezTo>
                      <a:pt x="100" y="874"/>
                      <a:pt x="100" y="845"/>
                      <a:pt x="102" y="816"/>
                    </a:cubicBezTo>
                    <a:cubicBezTo>
                      <a:pt x="104" y="787"/>
                      <a:pt x="108" y="758"/>
                      <a:pt x="114" y="728"/>
                    </a:cubicBezTo>
                    <a:cubicBezTo>
                      <a:pt x="120" y="699"/>
                      <a:pt x="129" y="670"/>
                      <a:pt x="139" y="642"/>
                    </a:cubicBezTo>
                    <a:cubicBezTo>
                      <a:pt x="149" y="614"/>
                      <a:pt x="162" y="588"/>
                      <a:pt x="175" y="562"/>
                    </a:cubicBezTo>
                    <a:cubicBezTo>
                      <a:pt x="183" y="550"/>
                      <a:pt x="189" y="537"/>
                      <a:pt x="197" y="527"/>
                    </a:cubicBezTo>
                    <a:cubicBezTo>
                      <a:pt x="200" y="521"/>
                      <a:pt x="204" y="516"/>
                      <a:pt x="207" y="511"/>
                    </a:cubicBezTo>
                    <a:cubicBezTo>
                      <a:pt x="209" y="508"/>
                      <a:pt x="211" y="506"/>
                      <a:pt x="213" y="503"/>
                    </a:cubicBezTo>
                    <a:cubicBezTo>
                      <a:pt x="220" y="493"/>
                      <a:pt x="220" y="493"/>
                      <a:pt x="220" y="493"/>
                    </a:cubicBezTo>
                    <a:cubicBezTo>
                      <a:pt x="224" y="487"/>
                      <a:pt x="229" y="481"/>
                      <a:pt x="233" y="475"/>
                    </a:cubicBezTo>
                    <a:cubicBezTo>
                      <a:pt x="240" y="466"/>
                      <a:pt x="240" y="466"/>
                      <a:pt x="240" y="466"/>
                    </a:cubicBezTo>
                    <a:cubicBezTo>
                      <a:pt x="241" y="465"/>
                      <a:pt x="241" y="465"/>
                      <a:pt x="241" y="465"/>
                    </a:cubicBezTo>
                    <a:cubicBezTo>
                      <a:pt x="241" y="464"/>
                      <a:pt x="241" y="464"/>
                      <a:pt x="241" y="464"/>
                    </a:cubicBezTo>
                    <a:cubicBezTo>
                      <a:pt x="238" y="470"/>
                      <a:pt x="240" y="466"/>
                      <a:pt x="240" y="467"/>
                    </a:cubicBezTo>
                    <a:cubicBezTo>
                      <a:pt x="240" y="467"/>
                      <a:pt x="240" y="467"/>
                      <a:pt x="240" y="467"/>
                    </a:cubicBezTo>
                    <a:cubicBezTo>
                      <a:pt x="242" y="465"/>
                      <a:pt x="242" y="465"/>
                      <a:pt x="242" y="465"/>
                    </a:cubicBezTo>
                    <a:cubicBezTo>
                      <a:pt x="245" y="461"/>
                      <a:pt x="245" y="461"/>
                      <a:pt x="245" y="461"/>
                    </a:cubicBezTo>
                    <a:cubicBezTo>
                      <a:pt x="253" y="451"/>
                      <a:pt x="262" y="442"/>
                      <a:pt x="270" y="433"/>
                    </a:cubicBezTo>
                    <a:cubicBezTo>
                      <a:pt x="287" y="416"/>
                      <a:pt x="303" y="401"/>
                      <a:pt x="319" y="38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7C85EDE5-CEAF-42CA-89B2-D8A2D558C1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12481" y="4045682"/>
              <a:ext cx="1080000" cy="1068976"/>
              <a:chOff x="5762463" y="1787379"/>
              <a:chExt cx="3517222" cy="3481319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48A6CB2D-E08E-F7AE-B2C2-E4EC78018E01}"/>
                  </a:ext>
                </a:extLst>
              </p:cNvPr>
              <p:cNvGrpSpPr/>
              <p:nvPr/>
            </p:nvGrpSpPr>
            <p:grpSpPr>
              <a:xfrm>
                <a:off x="5762463" y="1787379"/>
                <a:ext cx="3517222" cy="3481319"/>
                <a:chOff x="919520" y="1461851"/>
                <a:chExt cx="4633849" cy="4586549"/>
              </a:xfrm>
            </p:grpSpPr>
            <p:sp>
              <p:nvSpPr>
                <p:cNvPr id="1055" name="Freeform 11">
                  <a:extLst>
                    <a:ext uri="{FF2B5EF4-FFF2-40B4-BE49-F238E27FC236}">
                      <a16:creationId xmlns:a16="http://schemas.microsoft.com/office/drawing/2014/main" id="{3CAEA5EB-78A1-B90F-948E-94E70F7B9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600000">
                  <a:off x="3243002" y="3264106"/>
                  <a:ext cx="2209273" cy="2411461"/>
                </a:xfrm>
                <a:custGeom>
                  <a:avLst/>
                  <a:gdLst>
                    <a:gd name="T0" fmla="*/ 678 w 821"/>
                    <a:gd name="T1" fmla="*/ 438 h 897"/>
                    <a:gd name="T2" fmla="*/ 662 w 821"/>
                    <a:gd name="T3" fmla="*/ 405 h 897"/>
                    <a:gd name="T4" fmla="*/ 648 w 821"/>
                    <a:gd name="T5" fmla="*/ 379 h 897"/>
                    <a:gd name="T6" fmla="*/ 631 w 821"/>
                    <a:gd name="T7" fmla="*/ 351 h 897"/>
                    <a:gd name="T8" fmla="*/ 538 w 821"/>
                    <a:gd name="T9" fmla="*/ 232 h 897"/>
                    <a:gd name="T10" fmla="*/ 477 w 821"/>
                    <a:gd name="T11" fmla="*/ 174 h 897"/>
                    <a:gd name="T12" fmla="*/ 409 w 821"/>
                    <a:gd name="T13" fmla="*/ 123 h 897"/>
                    <a:gd name="T14" fmla="*/ 337 w 821"/>
                    <a:gd name="T15" fmla="*/ 81 h 897"/>
                    <a:gd name="T16" fmla="*/ 300 w 821"/>
                    <a:gd name="T17" fmla="*/ 63 h 897"/>
                    <a:gd name="T18" fmla="*/ 265 w 821"/>
                    <a:gd name="T19" fmla="*/ 48 h 897"/>
                    <a:gd name="T20" fmla="*/ 194 w 821"/>
                    <a:gd name="T21" fmla="*/ 25 h 897"/>
                    <a:gd name="T22" fmla="*/ 131 w 821"/>
                    <a:gd name="T23" fmla="*/ 11 h 897"/>
                    <a:gd name="T24" fmla="*/ 36 w 821"/>
                    <a:gd name="T25" fmla="*/ 1 h 897"/>
                    <a:gd name="T26" fmla="*/ 0 w 821"/>
                    <a:gd name="T27" fmla="*/ 0 h 897"/>
                    <a:gd name="T28" fmla="*/ 34 w 821"/>
                    <a:gd name="T29" fmla="*/ 12 h 897"/>
                    <a:gd name="T30" fmla="*/ 118 w 821"/>
                    <a:gd name="T31" fmla="*/ 49 h 897"/>
                    <a:gd name="T32" fmla="*/ 170 w 821"/>
                    <a:gd name="T33" fmla="*/ 80 h 897"/>
                    <a:gd name="T34" fmla="*/ 224 w 821"/>
                    <a:gd name="T35" fmla="*/ 119 h 897"/>
                    <a:gd name="T36" fmla="*/ 251 w 821"/>
                    <a:gd name="T37" fmla="*/ 142 h 897"/>
                    <a:gd name="T38" fmla="*/ 276 w 821"/>
                    <a:gd name="T39" fmla="*/ 166 h 897"/>
                    <a:gd name="T40" fmla="*/ 323 w 821"/>
                    <a:gd name="T41" fmla="*/ 219 h 897"/>
                    <a:gd name="T42" fmla="*/ 363 w 821"/>
                    <a:gd name="T43" fmla="*/ 276 h 897"/>
                    <a:gd name="T44" fmla="*/ 395 w 821"/>
                    <a:gd name="T45" fmla="*/ 334 h 897"/>
                    <a:gd name="T46" fmla="*/ 434 w 821"/>
                    <a:gd name="T47" fmla="*/ 442 h 897"/>
                    <a:gd name="T48" fmla="*/ 293 w 821"/>
                    <a:gd name="T49" fmla="*/ 443 h 897"/>
                    <a:gd name="T50" fmla="*/ 563 w 821"/>
                    <a:gd name="T51" fmla="*/ 897 h 897"/>
                    <a:gd name="T52" fmla="*/ 821 w 821"/>
                    <a:gd name="T53" fmla="*/ 437 h 897"/>
                    <a:gd name="T54" fmla="*/ 678 w 821"/>
                    <a:gd name="T55" fmla="*/ 438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21" h="897">
                      <a:moveTo>
                        <a:pt x="678" y="438"/>
                      </a:moveTo>
                      <a:cubicBezTo>
                        <a:pt x="674" y="428"/>
                        <a:pt x="668" y="416"/>
                        <a:pt x="662" y="405"/>
                      </a:cubicBezTo>
                      <a:cubicBezTo>
                        <a:pt x="657" y="396"/>
                        <a:pt x="653" y="388"/>
                        <a:pt x="648" y="379"/>
                      </a:cubicBezTo>
                      <a:cubicBezTo>
                        <a:pt x="642" y="370"/>
                        <a:pt x="637" y="361"/>
                        <a:pt x="631" y="351"/>
                      </a:cubicBezTo>
                      <a:cubicBezTo>
                        <a:pt x="607" y="313"/>
                        <a:pt x="576" y="272"/>
                        <a:pt x="538" y="232"/>
                      </a:cubicBezTo>
                      <a:cubicBezTo>
                        <a:pt x="519" y="212"/>
                        <a:pt x="499" y="193"/>
                        <a:pt x="477" y="174"/>
                      </a:cubicBezTo>
                      <a:cubicBezTo>
                        <a:pt x="455" y="156"/>
                        <a:pt x="433" y="139"/>
                        <a:pt x="409" y="123"/>
                      </a:cubicBezTo>
                      <a:cubicBezTo>
                        <a:pt x="386" y="108"/>
                        <a:pt x="362" y="93"/>
                        <a:pt x="337" y="81"/>
                      </a:cubicBezTo>
                      <a:cubicBezTo>
                        <a:pt x="325" y="75"/>
                        <a:pt x="313" y="68"/>
                        <a:pt x="300" y="63"/>
                      </a:cubicBezTo>
                      <a:cubicBezTo>
                        <a:pt x="289" y="58"/>
                        <a:pt x="276" y="52"/>
                        <a:pt x="265" y="48"/>
                      </a:cubicBezTo>
                      <a:cubicBezTo>
                        <a:pt x="240" y="39"/>
                        <a:pt x="217" y="31"/>
                        <a:pt x="194" y="25"/>
                      </a:cubicBezTo>
                      <a:cubicBezTo>
                        <a:pt x="172" y="19"/>
                        <a:pt x="151" y="14"/>
                        <a:pt x="131" y="11"/>
                      </a:cubicBezTo>
                      <a:cubicBezTo>
                        <a:pt x="92" y="4"/>
                        <a:pt x="59" y="2"/>
                        <a:pt x="36" y="1"/>
                      </a:cubicBezTo>
                      <a:cubicBezTo>
                        <a:pt x="13" y="0"/>
                        <a:pt x="0" y="0"/>
                        <a:pt x="0" y="0"/>
                      </a:cubicBezTo>
                      <a:cubicBezTo>
                        <a:pt x="0" y="0"/>
                        <a:pt x="13" y="4"/>
                        <a:pt x="34" y="12"/>
                      </a:cubicBezTo>
                      <a:cubicBezTo>
                        <a:pt x="55" y="19"/>
                        <a:pt x="85" y="31"/>
                        <a:pt x="118" y="49"/>
                      </a:cubicBezTo>
                      <a:cubicBezTo>
                        <a:pt x="135" y="58"/>
                        <a:pt x="152" y="68"/>
                        <a:pt x="170" y="80"/>
                      </a:cubicBezTo>
                      <a:cubicBezTo>
                        <a:pt x="188" y="91"/>
                        <a:pt x="207" y="105"/>
                        <a:pt x="224" y="119"/>
                      </a:cubicBezTo>
                      <a:cubicBezTo>
                        <a:pt x="234" y="126"/>
                        <a:pt x="242" y="134"/>
                        <a:pt x="251" y="142"/>
                      </a:cubicBezTo>
                      <a:cubicBezTo>
                        <a:pt x="259" y="149"/>
                        <a:pt x="268" y="158"/>
                        <a:pt x="276" y="166"/>
                      </a:cubicBezTo>
                      <a:cubicBezTo>
                        <a:pt x="293" y="183"/>
                        <a:pt x="309" y="201"/>
                        <a:pt x="323" y="219"/>
                      </a:cubicBezTo>
                      <a:cubicBezTo>
                        <a:pt x="338" y="237"/>
                        <a:pt x="351" y="257"/>
                        <a:pt x="363" y="276"/>
                      </a:cubicBezTo>
                      <a:cubicBezTo>
                        <a:pt x="375" y="296"/>
                        <a:pt x="386" y="315"/>
                        <a:pt x="395" y="334"/>
                      </a:cubicBezTo>
                      <a:cubicBezTo>
                        <a:pt x="413" y="373"/>
                        <a:pt x="425" y="410"/>
                        <a:pt x="434" y="442"/>
                      </a:cubicBezTo>
                      <a:cubicBezTo>
                        <a:pt x="293" y="443"/>
                        <a:pt x="293" y="443"/>
                        <a:pt x="293" y="443"/>
                      </a:cubicBezTo>
                      <a:cubicBezTo>
                        <a:pt x="563" y="897"/>
                        <a:pt x="563" y="897"/>
                        <a:pt x="563" y="897"/>
                      </a:cubicBezTo>
                      <a:cubicBezTo>
                        <a:pt x="821" y="437"/>
                        <a:pt x="821" y="437"/>
                        <a:pt x="821" y="437"/>
                      </a:cubicBezTo>
                      <a:lnTo>
                        <a:pt x="678" y="438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h="127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56" name="Freeform 12">
                  <a:extLst>
                    <a:ext uri="{FF2B5EF4-FFF2-40B4-BE49-F238E27FC236}">
                      <a16:creationId xmlns:a16="http://schemas.microsoft.com/office/drawing/2014/main" id="{53AC17F2-D1D3-3FC7-5041-54A199CCD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600000">
                  <a:off x="231588" y="3820223"/>
                  <a:ext cx="2916109" cy="1540245"/>
                </a:xfrm>
                <a:custGeom>
                  <a:avLst/>
                  <a:gdLst>
                    <a:gd name="T0" fmla="*/ 1046 w 1084"/>
                    <a:gd name="T1" fmla="*/ 43 h 573"/>
                    <a:gd name="T2" fmla="*/ 1029 w 1084"/>
                    <a:gd name="T3" fmla="*/ 59 h 573"/>
                    <a:gd name="T4" fmla="*/ 988 w 1084"/>
                    <a:gd name="T5" fmla="*/ 95 h 573"/>
                    <a:gd name="T6" fmla="*/ 963 w 1084"/>
                    <a:gd name="T7" fmla="*/ 115 h 573"/>
                    <a:gd name="T8" fmla="*/ 936 w 1084"/>
                    <a:gd name="T9" fmla="*/ 133 h 573"/>
                    <a:gd name="T10" fmla="*/ 875 w 1084"/>
                    <a:gd name="T11" fmla="*/ 169 h 573"/>
                    <a:gd name="T12" fmla="*/ 841 w 1084"/>
                    <a:gd name="T13" fmla="*/ 185 h 573"/>
                    <a:gd name="T14" fmla="*/ 824 w 1084"/>
                    <a:gd name="T15" fmla="*/ 193 h 573"/>
                    <a:gd name="T16" fmla="*/ 806 w 1084"/>
                    <a:gd name="T17" fmla="*/ 199 h 573"/>
                    <a:gd name="T18" fmla="*/ 771 w 1084"/>
                    <a:gd name="T19" fmla="*/ 211 h 573"/>
                    <a:gd name="T20" fmla="*/ 734 w 1084"/>
                    <a:gd name="T21" fmla="*/ 221 h 573"/>
                    <a:gd name="T22" fmla="*/ 697 w 1084"/>
                    <a:gd name="T23" fmla="*/ 228 h 573"/>
                    <a:gd name="T24" fmla="*/ 661 w 1084"/>
                    <a:gd name="T25" fmla="*/ 234 h 573"/>
                    <a:gd name="T26" fmla="*/ 591 w 1084"/>
                    <a:gd name="T27" fmla="*/ 238 h 573"/>
                    <a:gd name="T28" fmla="*/ 557 w 1084"/>
                    <a:gd name="T29" fmla="*/ 237 h 573"/>
                    <a:gd name="T30" fmla="*/ 526 w 1084"/>
                    <a:gd name="T31" fmla="*/ 234 h 573"/>
                    <a:gd name="T32" fmla="*/ 497 w 1084"/>
                    <a:gd name="T33" fmla="*/ 230 h 573"/>
                    <a:gd name="T34" fmla="*/ 470 w 1084"/>
                    <a:gd name="T35" fmla="*/ 225 h 573"/>
                    <a:gd name="T36" fmla="*/ 465 w 1084"/>
                    <a:gd name="T37" fmla="*/ 224 h 573"/>
                    <a:gd name="T38" fmla="*/ 526 w 1084"/>
                    <a:gd name="T39" fmla="*/ 102 h 573"/>
                    <a:gd name="T40" fmla="*/ 0 w 1084"/>
                    <a:gd name="T41" fmla="*/ 132 h 573"/>
                    <a:gd name="T42" fmla="*/ 289 w 1084"/>
                    <a:gd name="T43" fmla="*/ 573 h 573"/>
                    <a:gd name="T44" fmla="*/ 352 w 1084"/>
                    <a:gd name="T45" fmla="*/ 448 h 573"/>
                    <a:gd name="T46" fmla="*/ 364 w 1084"/>
                    <a:gd name="T47" fmla="*/ 449 h 573"/>
                    <a:gd name="T48" fmla="*/ 394 w 1084"/>
                    <a:gd name="T49" fmla="*/ 449 h 573"/>
                    <a:gd name="T50" fmla="*/ 428 w 1084"/>
                    <a:gd name="T51" fmla="*/ 449 h 573"/>
                    <a:gd name="T52" fmla="*/ 462 w 1084"/>
                    <a:gd name="T53" fmla="*/ 446 h 573"/>
                    <a:gd name="T54" fmla="*/ 499 w 1084"/>
                    <a:gd name="T55" fmla="*/ 442 h 573"/>
                    <a:gd name="T56" fmla="*/ 538 w 1084"/>
                    <a:gd name="T57" fmla="*/ 435 h 573"/>
                    <a:gd name="T58" fmla="*/ 579 w 1084"/>
                    <a:gd name="T59" fmla="*/ 426 h 573"/>
                    <a:gd name="T60" fmla="*/ 621 w 1084"/>
                    <a:gd name="T61" fmla="*/ 415 h 573"/>
                    <a:gd name="T62" fmla="*/ 704 w 1084"/>
                    <a:gd name="T63" fmla="*/ 383 h 573"/>
                    <a:gd name="T64" fmla="*/ 745 w 1084"/>
                    <a:gd name="T65" fmla="*/ 364 h 573"/>
                    <a:gd name="T66" fmla="*/ 785 w 1084"/>
                    <a:gd name="T67" fmla="*/ 342 h 573"/>
                    <a:gd name="T68" fmla="*/ 823 w 1084"/>
                    <a:gd name="T69" fmla="*/ 318 h 573"/>
                    <a:gd name="T70" fmla="*/ 859 w 1084"/>
                    <a:gd name="T71" fmla="*/ 292 h 573"/>
                    <a:gd name="T72" fmla="*/ 876 w 1084"/>
                    <a:gd name="T73" fmla="*/ 279 h 573"/>
                    <a:gd name="T74" fmla="*/ 892 w 1084"/>
                    <a:gd name="T75" fmla="*/ 264 h 573"/>
                    <a:gd name="T76" fmla="*/ 924 w 1084"/>
                    <a:gd name="T77" fmla="*/ 236 h 573"/>
                    <a:gd name="T78" fmla="*/ 977 w 1084"/>
                    <a:gd name="T79" fmla="*/ 178 h 573"/>
                    <a:gd name="T80" fmla="*/ 999 w 1084"/>
                    <a:gd name="T81" fmla="*/ 150 h 573"/>
                    <a:gd name="T82" fmla="*/ 1018 w 1084"/>
                    <a:gd name="T83" fmla="*/ 123 h 573"/>
                    <a:gd name="T84" fmla="*/ 1048 w 1084"/>
                    <a:gd name="T85" fmla="*/ 73 h 573"/>
                    <a:gd name="T86" fmla="*/ 1060 w 1084"/>
                    <a:gd name="T87" fmla="*/ 53 h 573"/>
                    <a:gd name="T88" fmla="*/ 1068 w 1084"/>
                    <a:gd name="T89" fmla="*/ 34 h 573"/>
                    <a:gd name="T90" fmla="*/ 1084 w 1084"/>
                    <a:gd name="T91" fmla="*/ 0 h 573"/>
                    <a:gd name="T92" fmla="*/ 1059 w 1084"/>
                    <a:gd name="T93" fmla="*/ 28 h 573"/>
                    <a:gd name="T94" fmla="*/ 1046 w 1084"/>
                    <a:gd name="T95" fmla="*/ 43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084" h="573">
                      <a:moveTo>
                        <a:pt x="1046" y="43"/>
                      </a:moveTo>
                      <a:cubicBezTo>
                        <a:pt x="1041" y="48"/>
                        <a:pt x="1035" y="53"/>
                        <a:pt x="1029" y="59"/>
                      </a:cubicBezTo>
                      <a:cubicBezTo>
                        <a:pt x="1017" y="70"/>
                        <a:pt x="1004" y="83"/>
                        <a:pt x="988" y="95"/>
                      </a:cubicBezTo>
                      <a:cubicBezTo>
                        <a:pt x="980" y="101"/>
                        <a:pt x="972" y="108"/>
                        <a:pt x="963" y="115"/>
                      </a:cubicBezTo>
                      <a:cubicBezTo>
                        <a:pt x="954" y="121"/>
                        <a:pt x="945" y="127"/>
                        <a:pt x="936" y="133"/>
                      </a:cubicBezTo>
                      <a:cubicBezTo>
                        <a:pt x="917" y="147"/>
                        <a:pt x="896" y="157"/>
                        <a:pt x="875" y="169"/>
                      </a:cubicBezTo>
                      <a:cubicBezTo>
                        <a:pt x="864" y="175"/>
                        <a:pt x="852" y="180"/>
                        <a:pt x="841" y="185"/>
                      </a:cubicBezTo>
                      <a:cubicBezTo>
                        <a:pt x="835" y="187"/>
                        <a:pt x="830" y="190"/>
                        <a:pt x="824" y="193"/>
                      </a:cubicBezTo>
                      <a:cubicBezTo>
                        <a:pt x="806" y="199"/>
                        <a:pt x="806" y="199"/>
                        <a:pt x="806" y="199"/>
                      </a:cubicBezTo>
                      <a:cubicBezTo>
                        <a:pt x="794" y="203"/>
                        <a:pt x="783" y="208"/>
                        <a:pt x="771" y="211"/>
                      </a:cubicBezTo>
                      <a:cubicBezTo>
                        <a:pt x="758" y="215"/>
                        <a:pt x="746" y="218"/>
                        <a:pt x="734" y="221"/>
                      </a:cubicBezTo>
                      <a:cubicBezTo>
                        <a:pt x="722" y="224"/>
                        <a:pt x="709" y="226"/>
                        <a:pt x="697" y="228"/>
                      </a:cubicBezTo>
                      <a:cubicBezTo>
                        <a:pt x="685" y="231"/>
                        <a:pt x="673" y="233"/>
                        <a:pt x="661" y="234"/>
                      </a:cubicBezTo>
                      <a:cubicBezTo>
                        <a:pt x="637" y="237"/>
                        <a:pt x="613" y="237"/>
                        <a:pt x="591" y="238"/>
                      </a:cubicBezTo>
                      <a:cubicBezTo>
                        <a:pt x="579" y="238"/>
                        <a:pt x="568" y="237"/>
                        <a:pt x="557" y="237"/>
                      </a:cubicBezTo>
                      <a:cubicBezTo>
                        <a:pt x="547" y="236"/>
                        <a:pt x="536" y="236"/>
                        <a:pt x="526" y="234"/>
                      </a:cubicBezTo>
                      <a:cubicBezTo>
                        <a:pt x="516" y="233"/>
                        <a:pt x="506" y="231"/>
                        <a:pt x="497" y="230"/>
                      </a:cubicBezTo>
                      <a:cubicBezTo>
                        <a:pt x="487" y="229"/>
                        <a:pt x="478" y="226"/>
                        <a:pt x="470" y="225"/>
                      </a:cubicBezTo>
                      <a:cubicBezTo>
                        <a:pt x="468" y="224"/>
                        <a:pt x="467" y="224"/>
                        <a:pt x="465" y="224"/>
                      </a:cubicBezTo>
                      <a:cubicBezTo>
                        <a:pt x="526" y="102"/>
                        <a:pt x="526" y="102"/>
                        <a:pt x="526" y="10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289" y="573"/>
                        <a:pt x="289" y="573"/>
                        <a:pt x="289" y="573"/>
                      </a:cubicBezTo>
                      <a:cubicBezTo>
                        <a:pt x="352" y="448"/>
                        <a:pt x="352" y="448"/>
                        <a:pt x="352" y="448"/>
                      </a:cubicBezTo>
                      <a:cubicBezTo>
                        <a:pt x="356" y="448"/>
                        <a:pt x="360" y="449"/>
                        <a:pt x="364" y="449"/>
                      </a:cubicBezTo>
                      <a:cubicBezTo>
                        <a:pt x="373" y="449"/>
                        <a:pt x="383" y="449"/>
                        <a:pt x="394" y="449"/>
                      </a:cubicBezTo>
                      <a:cubicBezTo>
                        <a:pt x="405" y="449"/>
                        <a:pt x="416" y="449"/>
                        <a:pt x="428" y="449"/>
                      </a:cubicBezTo>
                      <a:cubicBezTo>
                        <a:pt x="439" y="448"/>
                        <a:pt x="450" y="447"/>
                        <a:pt x="462" y="446"/>
                      </a:cubicBezTo>
                      <a:cubicBezTo>
                        <a:pt x="474" y="445"/>
                        <a:pt x="486" y="444"/>
                        <a:pt x="499" y="442"/>
                      </a:cubicBezTo>
                      <a:cubicBezTo>
                        <a:pt x="512" y="440"/>
                        <a:pt x="525" y="437"/>
                        <a:pt x="538" y="435"/>
                      </a:cubicBezTo>
                      <a:cubicBezTo>
                        <a:pt x="552" y="433"/>
                        <a:pt x="565" y="430"/>
                        <a:pt x="579" y="426"/>
                      </a:cubicBezTo>
                      <a:cubicBezTo>
                        <a:pt x="593" y="422"/>
                        <a:pt x="607" y="419"/>
                        <a:pt x="621" y="415"/>
                      </a:cubicBezTo>
                      <a:cubicBezTo>
                        <a:pt x="648" y="405"/>
                        <a:pt x="677" y="396"/>
                        <a:pt x="704" y="383"/>
                      </a:cubicBezTo>
                      <a:cubicBezTo>
                        <a:pt x="718" y="377"/>
                        <a:pt x="732" y="371"/>
                        <a:pt x="745" y="364"/>
                      </a:cubicBezTo>
                      <a:cubicBezTo>
                        <a:pt x="758" y="357"/>
                        <a:pt x="772" y="350"/>
                        <a:pt x="785" y="342"/>
                      </a:cubicBezTo>
                      <a:cubicBezTo>
                        <a:pt x="798" y="334"/>
                        <a:pt x="810" y="326"/>
                        <a:pt x="823" y="318"/>
                      </a:cubicBezTo>
                      <a:cubicBezTo>
                        <a:pt x="836" y="310"/>
                        <a:pt x="847" y="300"/>
                        <a:pt x="859" y="292"/>
                      </a:cubicBezTo>
                      <a:cubicBezTo>
                        <a:pt x="876" y="279"/>
                        <a:pt x="876" y="279"/>
                        <a:pt x="876" y="279"/>
                      </a:cubicBezTo>
                      <a:cubicBezTo>
                        <a:pt x="882" y="274"/>
                        <a:pt x="887" y="269"/>
                        <a:pt x="892" y="264"/>
                      </a:cubicBezTo>
                      <a:cubicBezTo>
                        <a:pt x="903" y="255"/>
                        <a:pt x="914" y="246"/>
                        <a:pt x="924" y="236"/>
                      </a:cubicBezTo>
                      <a:cubicBezTo>
                        <a:pt x="943" y="216"/>
                        <a:pt x="962" y="198"/>
                        <a:pt x="977" y="178"/>
                      </a:cubicBezTo>
                      <a:cubicBezTo>
                        <a:pt x="984" y="169"/>
                        <a:pt x="992" y="159"/>
                        <a:pt x="999" y="150"/>
                      </a:cubicBezTo>
                      <a:cubicBezTo>
                        <a:pt x="1006" y="141"/>
                        <a:pt x="1012" y="132"/>
                        <a:pt x="1018" y="123"/>
                      </a:cubicBezTo>
                      <a:cubicBezTo>
                        <a:pt x="1030" y="106"/>
                        <a:pt x="1040" y="88"/>
                        <a:pt x="1048" y="73"/>
                      </a:cubicBezTo>
                      <a:cubicBezTo>
                        <a:pt x="1052" y="66"/>
                        <a:pt x="1056" y="59"/>
                        <a:pt x="1060" y="53"/>
                      </a:cubicBezTo>
                      <a:cubicBezTo>
                        <a:pt x="1063" y="46"/>
                        <a:pt x="1066" y="40"/>
                        <a:pt x="1068" y="34"/>
                      </a:cubicBezTo>
                      <a:cubicBezTo>
                        <a:pt x="1079" y="12"/>
                        <a:pt x="1084" y="0"/>
                        <a:pt x="1084" y="0"/>
                      </a:cubicBezTo>
                      <a:cubicBezTo>
                        <a:pt x="1084" y="0"/>
                        <a:pt x="1075" y="10"/>
                        <a:pt x="1059" y="28"/>
                      </a:cubicBezTo>
                      <a:cubicBezTo>
                        <a:pt x="1055" y="32"/>
                        <a:pt x="1051" y="37"/>
                        <a:pt x="1046" y="43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h="127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57" name="Freeform 13">
                  <a:extLst>
                    <a:ext uri="{FF2B5EF4-FFF2-40B4-BE49-F238E27FC236}">
                      <a16:creationId xmlns:a16="http://schemas.microsoft.com/office/drawing/2014/main" id="{FCB3FC0B-EC74-DC4F-3C04-AEF397F92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600000">
                  <a:off x="2108092" y="901314"/>
                  <a:ext cx="1921607" cy="3042682"/>
                </a:xfrm>
                <a:custGeom>
                  <a:avLst/>
                  <a:gdLst>
                    <a:gd name="T0" fmla="*/ 319 w 715"/>
                    <a:gd name="T1" fmla="*/ 388 h 1132"/>
                    <a:gd name="T2" fmla="*/ 338 w 715"/>
                    <a:gd name="T3" fmla="*/ 373 h 1132"/>
                    <a:gd name="T4" fmla="*/ 384 w 715"/>
                    <a:gd name="T5" fmla="*/ 492 h 1132"/>
                    <a:gd name="T6" fmla="*/ 715 w 715"/>
                    <a:gd name="T7" fmla="*/ 81 h 1132"/>
                    <a:gd name="T8" fmla="*/ 193 w 715"/>
                    <a:gd name="T9" fmla="*/ 0 h 1132"/>
                    <a:gd name="T10" fmla="*/ 241 w 715"/>
                    <a:gd name="T11" fmla="*/ 121 h 1132"/>
                    <a:gd name="T12" fmla="*/ 237 w 715"/>
                    <a:gd name="T13" fmla="*/ 125 h 1132"/>
                    <a:gd name="T14" fmla="*/ 145 w 715"/>
                    <a:gd name="T15" fmla="*/ 232 h 1132"/>
                    <a:gd name="T16" fmla="*/ 96 w 715"/>
                    <a:gd name="T17" fmla="*/ 311 h 1132"/>
                    <a:gd name="T18" fmla="*/ 74 w 715"/>
                    <a:gd name="T19" fmla="*/ 356 h 1132"/>
                    <a:gd name="T20" fmla="*/ 71 w 715"/>
                    <a:gd name="T21" fmla="*/ 361 h 1132"/>
                    <a:gd name="T22" fmla="*/ 70 w 715"/>
                    <a:gd name="T23" fmla="*/ 364 h 1132"/>
                    <a:gd name="T24" fmla="*/ 69 w 715"/>
                    <a:gd name="T25" fmla="*/ 365 h 1132"/>
                    <a:gd name="T26" fmla="*/ 67 w 715"/>
                    <a:gd name="T27" fmla="*/ 368 h 1132"/>
                    <a:gd name="T28" fmla="*/ 67 w 715"/>
                    <a:gd name="T29" fmla="*/ 369 h 1132"/>
                    <a:gd name="T30" fmla="*/ 67 w 715"/>
                    <a:gd name="T31" fmla="*/ 370 h 1132"/>
                    <a:gd name="T32" fmla="*/ 63 w 715"/>
                    <a:gd name="T33" fmla="*/ 381 h 1132"/>
                    <a:gd name="T34" fmla="*/ 54 w 715"/>
                    <a:gd name="T35" fmla="*/ 402 h 1132"/>
                    <a:gd name="T36" fmla="*/ 50 w 715"/>
                    <a:gd name="T37" fmla="*/ 413 h 1132"/>
                    <a:gd name="T38" fmla="*/ 45 w 715"/>
                    <a:gd name="T39" fmla="*/ 426 h 1132"/>
                    <a:gd name="T40" fmla="*/ 36 w 715"/>
                    <a:gd name="T41" fmla="*/ 453 h 1132"/>
                    <a:gd name="T42" fmla="*/ 22 w 715"/>
                    <a:gd name="T43" fmla="*/ 506 h 1132"/>
                    <a:gd name="T44" fmla="*/ 4 w 715"/>
                    <a:gd name="T45" fmla="*/ 614 h 1132"/>
                    <a:gd name="T46" fmla="*/ 2 w 715"/>
                    <a:gd name="T47" fmla="*/ 721 h 1132"/>
                    <a:gd name="T48" fmla="*/ 14 w 715"/>
                    <a:gd name="T49" fmla="*/ 822 h 1132"/>
                    <a:gd name="T50" fmla="*/ 39 w 715"/>
                    <a:gd name="T51" fmla="*/ 913 h 1132"/>
                    <a:gd name="T52" fmla="*/ 53 w 715"/>
                    <a:gd name="T53" fmla="*/ 954 h 1132"/>
                    <a:gd name="T54" fmla="*/ 69 w 715"/>
                    <a:gd name="T55" fmla="*/ 990 h 1132"/>
                    <a:gd name="T56" fmla="*/ 102 w 715"/>
                    <a:gd name="T57" fmla="*/ 1052 h 1132"/>
                    <a:gd name="T58" fmla="*/ 130 w 715"/>
                    <a:gd name="T59" fmla="*/ 1096 h 1132"/>
                    <a:gd name="T60" fmla="*/ 158 w 715"/>
                    <a:gd name="T61" fmla="*/ 1132 h 1132"/>
                    <a:gd name="T62" fmla="*/ 141 w 715"/>
                    <a:gd name="T63" fmla="*/ 1090 h 1132"/>
                    <a:gd name="T64" fmla="*/ 125 w 715"/>
                    <a:gd name="T65" fmla="*/ 1041 h 1132"/>
                    <a:gd name="T66" fmla="*/ 111 w 715"/>
                    <a:gd name="T67" fmla="*/ 977 h 1132"/>
                    <a:gd name="T68" fmla="*/ 105 w 715"/>
                    <a:gd name="T69" fmla="*/ 940 h 1132"/>
                    <a:gd name="T70" fmla="*/ 101 w 715"/>
                    <a:gd name="T71" fmla="*/ 901 h 1132"/>
                    <a:gd name="T72" fmla="*/ 102 w 715"/>
                    <a:gd name="T73" fmla="*/ 816 h 1132"/>
                    <a:gd name="T74" fmla="*/ 114 w 715"/>
                    <a:gd name="T75" fmla="*/ 728 h 1132"/>
                    <a:gd name="T76" fmla="*/ 139 w 715"/>
                    <a:gd name="T77" fmla="*/ 642 h 1132"/>
                    <a:gd name="T78" fmla="*/ 175 w 715"/>
                    <a:gd name="T79" fmla="*/ 562 h 1132"/>
                    <a:gd name="T80" fmla="*/ 197 w 715"/>
                    <a:gd name="T81" fmla="*/ 527 h 1132"/>
                    <a:gd name="T82" fmla="*/ 207 w 715"/>
                    <a:gd name="T83" fmla="*/ 511 h 1132"/>
                    <a:gd name="T84" fmla="*/ 213 w 715"/>
                    <a:gd name="T85" fmla="*/ 503 h 1132"/>
                    <a:gd name="T86" fmla="*/ 220 w 715"/>
                    <a:gd name="T87" fmla="*/ 493 h 1132"/>
                    <a:gd name="T88" fmla="*/ 233 w 715"/>
                    <a:gd name="T89" fmla="*/ 475 h 1132"/>
                    <a:gd name="T90" fmla="*/ 240 w 715"/>
                    <a:gd name="T91" fmla="*/ 466 h 1132"/>
                    <a:gd name="T92" fmla="*/ 241 w 715"/>
                    <a:gd name="T93" fmla="*/ 465 h 1132"/>
                    <a:gd name="T94" fmla="*/ 241 w 715"/>
                    <a:gd name="T95" fmla="*/ 464 h 1132"/>
                    <a:gd name="T96" fmla="*/ 240 w 715"/>
                    <a:gd name="T97" fmla="*/ 467 h 1132"/>
                    <a:gd name="T98" fmla="*/ 240 w 715"/>
                    <a:gd name="T99" fmla="*/ 467 h 1132"/>
                    <a:gd name="T100" fmla="*/ 242 w 715"/>
                    <a:gd name="T101" fmla="*/ 465 h 1132"/>
                    <a:gd name="T102" fmla="*/ 245 w 715"/>
                    <a:gd name="T103" fmla="*/ 461 h 1132"/>
                    <a:gd name="T104" fmla="*/ 270 w 715"/>
                    <a:gd name="T105" fmla="*/ 433 h 1132"/>
                    <a:gd name="T106" fmla="*/ 319 w 715"/>
                    <a:gd name="T107" fmla="*/ 388 h 1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15" h="1132">
                      <a:moveTo>
                        <a:pt x="319" y="388"/>
                      </a:moveTo>
                      <a:cubicBezTo>
                        <a:pt x="326" y="383"/>
                        <a:pt x="332" y="378"/>
                        <a:pt x="338" y="373"/>
                      </a:cubicBezTo>
                      <a:cubicBezTo>
                        <a:pt x="384" y="492"/>
                        <a:pt x="384" y="492"/>
                        <a:pt x="384" y="492"/>
                      </a:cubicBezTo>
                      <a:cubicBezTo>
                        <a:pt x="715" y="81"/>
                        <a:pt x="715" y="81"/>
                        <a:pt x="715" y="81"/>
                      </a:cubicBezTo>
                      <a:cubicBezTo>
                        <a:pt x="193" y="0"/>
                        <a:pt x="193" y="0"/>
                        <a:pt x="193" y="0"/>
                      </a:cubicBezTo>
                      <a:cubicBezTo>
                        <a:pt x="241" y="121"/>
                        <a:pt x="241" y="121"/>
                        <a:pt x="241" y="121"/>
                      </a:cubicBezTo>
                      <a:cubicBezTo>
                        <a:pt x="239" y="123"/>
                        <a:pt x="238" y="124"/>
                        <a:pt x="237" y="125"/>
                      </a:cubicBezTo>
                      <a:cubicBezTo>
                        <a:pt x="212" y="149"/>
                        <a:pt x="179" y="185"/>
                        <a:pt x="145" y="232"/>
                      </a:cubicBezTo>
                      <a:cubicBezTo>
                        <a:pt x="129" y="256"/>
                        <a:pt x="112" y="282"/>
                        <a:pt x="96" y="311"/>
                      </a:cubicBezTo>
                      <a:cubicBezTo>
                        <a:pt x="89" y="325"/>
                        <a:pt x="81" y="340"/>
                        <a:pt x="74" y="356"/>
                      </a:cubicBezTo>
                      <a:cubicBezTo>
                        <a:pt x="71" y="361"/>
                        <a:pt x="71" y="361"/>
                        <a:pt x="71" y="361"/>
                      </a:cubicBezTo>
                      <a:cubicBezTo>
                        <a:pt x="70" y="364"/>
                        <a:pt x="70" y="364"/>
                        <a:pt x="70" y="364"/>
                      </a:cubicBezTo>
                      <a:cubicBezTo>
                        <a:pt x="69" y="365"/>
                        <a:pt x="69" y="365"/>
                        <a:pt x="69" y="365"/>
                      </a:cubicBezTo>
                      <a:cubicBezTo>
                        <a:pt x="69" y="367"/>
                        <a:pt x="71" y="362"/>
                        <a:pt x="67" y="368"/>
                      </a:cubicBezTo>
                      <a:cubicBezTo>
                        <a:pt x="67" y="369"/>
                        <a:pt x="67" y="369"/>
                        <a:pt x="67" y="369"/>
                      </a:cubicBezTo>
                      <a:cubicBezTo>
                        <a:pt x="67" y="370"/>
                        <a:pt x="67" y="370"/>
                        <a:pt x="67" y="370"/>
                      </a:cubicBezTo>
                      <a:cubicBezTo>
                        <a:pt x="63" y="381"/>
                        <a:pt x="63" y="381"/>
                        <a:pt x="63" y="381"/>
                      </a:cubicBezTo>
                      <a:cubicBezTo>
                        <a:pt x="60" y="388"/>
                        <a:pt x="57" y="395"/>
                        <a:pt x="54" y="402"/>
                      </a:cubicBezTo>
                      <a:cubicBezTo>
                        <a:pt x="50" y="413"/>
                        <a:pt x="50" y="413"/>
                        <a:pt x="50" y="413"/>
                      </a:cubicBezTo>
                      <a:cubicBezTo>
                        <a:pt x="45" y="426"/>
                        <a:pt x="45" y="426"/>
                        <a:pt x="45" y="426"/>
                      </a:cubicBezTo>
                      <a:cubicBezTo>
                        <a:pt x="42" y="435"/>
                        <a:pt x="39" y="444"/>
                        <a:pt x="36" y="453"/>
                      </a:cubicBezTo>
                      <a:cubicBezTo>
                        <a:pt x="30" y="471"/>
                        <a:pt x="26" y="488"/>
                        <a:pt x="22" y="506"/>
                      </a:cubicBezTo>
                      <a:cubicBezTo>
                        <a:pt x="13" y="541"/>
                        <a:pt x="7" y="577"/>
                        <a:pt x="4" y="614"/>
                      </a:cubicBezTo>
                      <a:cubicBezTo>
                        <a:pt x="0" y="650"/>
                        <a:pt x="0" y="686"/>
                        <a:pt x="2" y="721"/>
                      </a:cubicBezTo>
                      <a:cubicBezTo>
                        <a:pt x="4" y="756"/>
                        <a:pt x="8" y="790"/>
                        <a:pt x="14" y="822"/>
                      </a:cubicBezTo>
                      <a:cubicBezTo>
                        <a:pt x="21" y="855"/>
                        <a:pt x="29" y="885"/>
                        <a:pt x="39" y="913"/>
                      </a:cubicBezTo>
                      <a:cubicBezTo>
                        <a:pt x="43" y="927"/>
                        <a:pt x="49" y="941"/>
                        <a:pt x="53" y="954"/>
                      </a:cubicBezTo>
                      <a:cubicBezTo>
                        <a:pt x="58" y="967"/>
                        <a:pt x="64" y="979"/>
                        <a:pt x="69" y="990"/>
                      </a:cubicBezTo>
                      <a:cubicBezTo>
                        <a:pt x="80" y="1014"/>
                        <a:pt x="92" y="1034"/>
                        <a:pt x="102" y="1052"/>
                      </a:cubicBezTo>
                      <a:cubicBezTo>
                        <a:pt x="112" y="1069"/>
                        <a:pt x="122" y="1084"/>
                        <a:pt x="130" y="1096"/>
                      </a:cubicBezTo>
                      <a:cubicBezTo>
                        <a:pt x="148" y="1119"/>
                        <a:pt x="158" y="1132"/>
                        <a:pt x="158" y="1132"/>
                      </a:cubicBezTo>
                      <a:cubicBezTo>
                        <a:pt x="158" y="1132"/>
                        <a:pt x="152" y="1117"/>
                        <a:pt x="141" y="1090"/>
                      </a:cubicBezTo>
                      <a:cubicBezTo>
                        <a:pt x="136" y="1077"/>
                        <a:pt x="131" y="1060"/>
                        <a:pt x="125" y="1041"/>
                      </a:cubicBezTo>
                      <a:cubicBezTo>
                        <a:pt x="120" y="1022"/>
                        <a:pt x="114" y="1001"/>
                        <a:pt x="111" y="977"/>
                      </a:cubicBezTo>
                      <a:cubicBezTo>
                        <a:pt x="108" y="965"/>
                        <a:pt x="106" y="953"/>
                        <a:pt x="105" y="940"/>
                      </a:cubicBezTo>
                      <a:cubicBezTo>
                        <a:pt x="104" y="927"/>
                        <a:pt x="102" y="914"/>
                        <a:pt x="101" y="901"/>
                      </a:cubicBezTo>
                      <a:cubicBezTo>
                        <a:pt x="100" y="874"/>
                        <a:pt x="100" y="845"/>
                        <a:pt x="102" y="816"/>
                      </a:cubicBezTo>
                      <a:cubicBezTo>
                        <a:pt x="104" y="787"/>
                        <a:pt x="108" y="758"/>
                        <a:pt x="114" y="728"/>
                      </a:cubicBezTo>
                      <a:cubicBezTo>
                        <a:pt x="120" y="699"/>
                        <a:pt x="129" y="670"/>
                        <a:pt x="139" y="642"/>
                      </a:cubicBezTo>
                      <a:cubicBezTo>
                        <a:pt x="149" y="614"/>
                        <a:pt x="162" y="588"/>
                        <a:pt x="175" y="562"/>
                      </a:cubicBezTo>
                      <a:cubicBezTo>
                        <a:pt x="183" y="550"/>
                        <a:pt x="189" y="537"/>
                        <a:pt x="197" y="527"/>
                      </a:cubicBezTo>
                      <a:cubicBezTo>
                        <a:pt x="200" y="521"/>
                        <a:pt x="204" y="516"/>
                        <a:pt x="207" y="511"/>
                      </a:cubicBezTo>
                      <a:cubicBezTo>
                        <a:pt x="209" y="508"/>
                        <a:pt x="211" y="506"/>
                        <a:pt x="213" y="503"/>
                      </a:cubicBezTo>
                      <a:cubicBezTo>
                        <a:pt x="220" y="493"/>
                        <a:pt x="220" y="493"/>
                        <a:pt x="220" y="493"/>
                      </a:cubicBezTo>
                      <a:cubicBezTo>
                        <a:pt x="224" y="487"/>
                        <a:pt x="229" y="481"/>
                        <a:pt x="233" y="475"/>
                      </a:cubicBezTo>
                      <a:cubicBezTo>
                        <a:pt x="240" y="466"/>
                        <a:pt x="240" y="466"/>
                        <a:pt x="240" y="466"/>
                      </a:cubicBezTo>
                      <a:cubicBezTo>
                        <a:pt x="241" y="465"/>
                        <a:pt x="241" y="465"/>
                        <a:pt x="241" y="465"/>
                      </a:cubicBezTo>
                      <a:cubicBezTo>
                        <a:pt x="241" y="464"/>
                        <a:pt x="241" y="464"/>
                        <a:pt x="241" y="464"/>
                      </a:cubicBezTo>
                      <a:cubicBezTo>
                        <a:pt x="238" y="470"/>
                        <a:pt x="240" y="466"/>
                        <a:pt x="240" y="467"/>
                      </a:cubicBezTo>
                      <a:cubicBezTo>
                        <a:pt x="240" y="467"/>
                        <a:pt x="240" y="467"/>
                        <a:pt x="240" y="467"/>
                      </a:cubicBezTo>
                      <a:cubicBezTo>
                        <a:pt x="242" y="465"/>
                        <a:pt x="242" y="465"/>
                        <a:pt x="242" y="465"/>
                      </a:cubicBezTo>
                      <a:cubicBezTo>
                        <a:pt x="245" y="461"/>
                        <a:pt x="245" y="461"/>
                        <a:pt x="245" y="461"/>
                      </a:cubicBezTo>
                      <a:cubicBezTo>
                        <a:pt x="253" y="451"/>
                        <a:pt x="262" y="442"/>
                        <a:pt x="270" y="433"/>
                      </a:cubicBezTo>
                      <a:cubicBezTo>
                        <a:pt x="287" y="416"/>
                        <a:pt x="303" y="401"/>
                        <a:pt x="319" y="388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h="127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054" name="椭圆 1053">
                <a:extLst>
                  <a:ext uri="{FF2B5EF4-FFF2-40B4-BE49-F238E27FC236}">
                    <a16:creationId xmlns:a16="http://schemas.microsoft.com/office/drawing/2014/main" id="{B702E44A-8600-5CAC-C868-0C1E57C6FAC9}"/>
                  </a:ext>
                </a:extLst>
              </p:cNvPr>
              <p:cNvSpPr/>
              <p:nvPr/>
            </p:nvSpPr>
            <p:spPr>
              <a:xfrm>
                <a:off x="6585785" y="2590250"/>
                <a:ext cx="1641612" cy="16416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58" name="组合 1057">
              <a:extLst>
                <a:ext uri="{FF2B5EF4-FFF2-40B4-BE49-F238E27FC236}">
                  <a16:creationId xmlns:a16="http://schemas.microsoft.com/office/drawing/2014/main" id="{CD2272DB-416A-BA31-ADC2-6CDB4A522C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83738" y="4040170"/>
              <a:ext cx="1080000" cy="1080000"/>
              <a:chOff x="8812863" y="6706300"/>
              <a:chExt cx="2753320" cy="2753320"/>
            </a:xfrm>
          </p:grpSpPr>
          <p:sp>
            <p:nvSpPr>
              <p:cNvPr id="1059" name="任意多边形: 形状 1058">
                <a:extLst>
                  <a:ext uri="{FF2B5EF4-FFF2-40B4-BE49-F238E27FC236}">
                    <a16:creationId xmlns:a16="http://schemas.microsoft.com/office/drawing/2014/main" id="{2EA643D2-AD4C-17FC-7A49-CA78E645FEEE}"/>
                  </a:ext>
                </a:extLst>
              </p:cNvPr>
              <p:cNvSpPr/>
              <p:nvPr/>
            </p:nvSpPr>
            <p:spPr>
              <a:xfrm>
                <a:off x="8904020" y="6797458"/>
                <a:ext cx="2571006" cy="1927324"/>
              </a:xfrm>
              <a:custGeom>
                <a:avLst/>
                <a:gdLst/>
                <a:ahLst/>
                <a:cxnLst/>
                <a:rect l="l" t="t" r="r" b="b"/>
                <a:pathLst>
                  <a:path w="2571006" h="1927324">
                    <a:moveTo>
                      <a:pt x="1285503" y="0"/>
                    </a:moveTo>
                    <a:cubicBezTo>
                      <a:pt x="1635249" y="0"/>
                      <a:pt x="1936936" y="124644"/>
                      <a:pt x="2190564" y="373931"/>
                    </a:cubicBezTo>
                    <a:cubicBezTo>
                      <a:pt x="2444192" y="623218"/>
                      <a:pt x="2571006" y="920254"/>
                      <a:pt x="2571006" y="1265039"/>
                    </a:cubicBezTo>
                    <a:cubicBezTo>
                      <a:pt x="2571006" y="1452314"/>
                      <a:pt x="2509305" y="1609514"/>
                      <a:pt x="2385901" y="1736638"/>
                    </a:cubicBezTo>
                    <a:cubicBezTo>
                      <a:pt x="2262498" y="1863762"/>
                      <a:pt x="2110259" y="1927324"/>
                      <a:pt x="1929185" y="1927324"/>
                    </a:cubicBezTo>
                    <a:cubicBezTo>
                      <a:pt x="1754312" y="1927324"/>
                      <a:pt x="1605794" y="1868413"/>
                      <a:pt x="1483631" y="1750591"/>
                    </a:cubicBezTo>
                    <a:cubicBezTo>
                      <a:pt x="1361467" y="1632769"/>
                      <a:pt x="1296045" y="1485181"/>
                      <a:pt x="1287364" y="1307827"/>
                    </a:cubicBezTo>
                    <a:lnTo>
                      <a:pt x="1285503" y="1263179"/>
                    </a:lnTo>
                    <a:cubicBezTo>
                      <a:pt x="1275581" y="1085825"/>
                      <a:pt x="1209849" y="937927"/>
                      <a:pt x="1088306" y="819485"/>
                    </a:cubicBezTo>
                    <a:cubicBezTo>
                      <a:pt x="966763" y="701043"/>
                      <a:pt x="818555" y="641821"/>
                      <a:pt x="643682" y="641821"/>
                    </a:cubicBezTo>
                    <a:cubicBezTo>
                      <a:pt x="460127" y="641821"/>
                      <a:pt x="313780" y="696392"/>
                      <a:pt x="204639" y="805532"/>
                    </a:cubicBezTo>
                    <a:cubicBezTo>
                      <a:pt x="95498" y="914673"/>
                      <a:pt x="27285" y="1074663"/>
                      <a:pt x="0" y="1285503"/>
                    </a:cubicBezTo>
                    <a:cubicBezTo>
                      <a:pt x="21084" y="905991"/>
                      <a:pt x="150999" y="596863"/>
                      <a:pt x="389744" y="358118"/>
                    </a:cubicBezTo>
                    <a:cubicBezTo>
                      <a:pt x="628489" y="119372"/>
                      <a:pt x="927075" y="0"/>
                      <a:pt x="1285503" y="0"/>
                    </a:cubicBezTo>
                    <a:close/>
                    <a:moveTo>
                      <a:pt x="1929185" y="1101328"/>
                    </a:moveTo>
                    <a:cubicBezTo>
                      <a:pt x="1878335" y="1101328"/>
                      <a:pt x="1834927" y="1119312"/>
                      <a:pt x="1798960" y="1155278"/>
                    </a:cubicBezTo>
                    <a:cubicBezTo>
                      <a:pt x="1762993" y="1191245"/>
                      <a:pt x="1745010" y="1234653"/>
                      <a:pt x="1745010" y="1285503"/>
                    </a:cubicBezTo>
                    <a:cubicBezTo>
                      <a:pt x="1745010" y="1336353"/>
                      <a:pt x="1762993" y="1379761"/>
                      <a:pt x="1798960" y="1415728"/>
                    </a:cubicBezTo>
                    <a:cubicBezTo>
                      <a:pt x="1834927" y="1451694"/>
                      <a:pt x="1878335" y="1469678"/>
                      <a:pt x="1929185" y="1469678"/>
                    </a:cubicBezTo>
                    <a:cubicBezTo>
                      <a:pt x="1978794" y="1469678"/>
                      <a:pt x="2021582" y="1451694"/>
                      <a:pt x="2057549" y="1415728"/>
                    </a:cubicBezTo>
                    <a:cubicBezTo>
                      <a:pt x="2093516" y="1379761"/>
                      <a:pt x="2111499" y="1336353"/>
                      <a:pt x="2111499" y="1285503"/>
                    </a:cubicBezTo>
                    <a:cubicBezTo>
                      <a:pt x="2111499" y="1234653"/>
                      <a:pt x="2093826" y="1191245"/>
                      <a:pt x="2058479" y="1155278"/>
                    </a:cubicBezTo>
                    <a:cubicBezTo>
                      <a:pt x="2023133" y="1119312"/>
                      <a:pt x="1980034" y="1101328"/>
                      <a:pt x="1929185" y="11013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0" name="任意多边形: 形状 1059">
                <a:extLst>
                  <a:ext uri="{FF2B5EF4-FFF2-40B4-BE49-F238E27FC236}">
                    <a16:creationId xmlns:a16="http://schemas.microsoft.com/office/drawing/2014/main" id="{400116D0-26BD-2A51-7B80-7F924F49FE8B}"/>
                  </a:ext>
                </a:extLst>
              </p:cNvPr>
              <p:cNvSpPr/>
              <p:nvPr/>
            </p:nvSpPr>
            <p:spPr>
              <a:xfrm>
                <a:off x="9363528" y="7898786"/>
                <a:ext cx="366489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366489" h="368350">
                    <a:moveTo>
                      <a:pt x="184175" y="0"/>
                    </a:moveTo>
                    <a:cubicBezTo>
                      <a:pt x="235025" y="0"/>
                      <a:pt x="278123" y="17984"/>
                      <a:pt x="313469" y="53950"/>
                    </a:cubicBezTo>
                    <a:cubicBezTo>
                      <a:pt x="348816" y="89917"/>
                      <a:pt x="366489" y="133325"/>
                      <a:pt x="366489" y="184175"/>
                    </a:cubicBezTo>
                    <a:cubicBezTo>
                      <a:pt x="366489" y="233784"/>
                      <a:pt x="348506" y="276882"/>
                      <a:pt x="312539" y="313469"/>
                    </a:cubicBezTo>
                    <a:cubicBezTo>
                      <a:pt x="276572" y="350056"/>
                      <a:pt x="233784" y="368350"/>
                      <a:pt x="184175" y="368350"/>
                    </a:cubicBezTo>
                    <a:cubicBezTo>
                      <a:pt x="133325" y="368350"/>
                      <a:pt x="89917" y="350366"/>
                      <a:pt x="53950" y="314400"/>
                    </a:cubicBezTo>
                    <a:cubicBezTo>
                      <a:pt x="17983" y="278433"/>
                      <a:pt x="0" y="235025"/>
                      <a:pt x="0" y="184175"/>
                    </a:cubicBezTo>
                    <a:cubicBezTo>
                      <a:pt x="0" y="133325"/>
                      <a:pt x="17983" y="89917"/>
                      <a:pt x="53950" y="53950"/>
                    </a:cubicBezTo>
                    <a:cubicBezTo>
                      <a:pt x="89917" y="17984"/>
                      <a:pt x="133325" y="0"/>
                      <a:pt x="184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任意多边形: 形状 1060">
                <a:extLst>
                  <a:ext uri="{FF2B5EF4-FFF2-40B4-BE49-F238E27FC236}">
                    <a16:creationId xmlns:a16="http://schemas.microsoft.com/office/drawing/2014/main" id="{116376E9-F46D-9083-9BA1-3A817405101D}"/>
                  </a:ext>
                </a:extLst>
              </p:cNvPr>
              <p:cNvSpPr/>
              <p:nvPr/>
            </p:nvSpPr>
            <p:spPr>
              <a:xfrm>
                <a:off x="8812863" y="6706300"/>
                <a:ext cx="2753320" cy="2753320"/>
              </a:xfrm>
              <a:custGeom>
                <a:avLst/>
                <a:gdLst/>
                <a:ahLst/>
                <a:cxnLst/>
                <a:rect l="l" t="t" r="r" b="b"/>
                <a:pathLst>
                  <a:path w="2753320" h="2753320">
                    <a:moveTo>
                      <a:pt x="1376660" y="0"/>
                    </a:moveTo>
                    <a:cubicBezTo>
                      <a:pt x="1757412" y="0"/>
                      <a:pt x="2082043" y="134255"/>
                      <a:pt x="2350554" y="402766"/>
                    </a:cubicBezTo>
                    <a:cubicBezTo>
                      <a:pt x="2619065" y="671277"/>
                      <a:pt x="2753320" y="995908"/>
                      <a:pt x="2753320" y="1376660"/>
                    </a:cubicBezTo>
                    <a:cubicBezTo>
                      <a:pt x="2753320" y="1757412"/>
                      <a:pt x="2619065" y="2082043"/>
                      <a:pt x="2350554" y="2350554"/>
                    </a:cubicBezTo>
                    <a:cubicBezTo>
                      <a:pt x="2082043" y="2619065"/>
                      <a:pt x="1757412" y="2753320"/>
                      <a:pt x="1376660" y="2753320"/>
                    </a:cubicBezTo>
                    <a:cubicBezTo>
                      <a:pt x="995908" y="2753320"/>
                      <a:pt x="671277" y="2619065"/>
                      <a:pt x="402766" y="2350554"/>
                    </a:cubicBezTo>
                    <a:cubicBezTo>
                      <a:pt x="134255" y="2082043"/>
                      <a:pt x="0" y="1757412"/>
                      <a:pt x="0" y="1376660"/>
                    </a:cubicBezTo>
                    <a:cubicBezTo>
                      <a:pt x="0" y="995908"/>
                      <a:pt x="134255" y="671277"/>
                      <a:pt x="402766" y="402766"/>
                    </a:cubicBezTo>
                    <a:cubicBezTo>
                      <a:pt x="671277" y="134255"/>
                      <a:pt x="995908" y="0"/>
                      <a:pt x="1376660" y="0"/>
                    </a:cubicBezTo>
                    <a:close/>
                    <a:moveTo>
                      <a:pt x="1376660" y="91157"/>
                    </a:moveTo>
                    <a:cubicBezTo>
                      <a:pt x="1018232" y="91157"/>
                      <a:pt x="719646" y="210529"/>
                      <a:pt x="480901" y="449275"/>
                    </a:cubicBezTo>
                    <a:cubicBezTo>
                      <a:pt x="242156" y="688020"/>
                      <a:pt x="112241" y="997148"/>
                      <a:pt x="91157" y="1376660"/>
                    </a:cubicBezTo>
                    <a:cubicBezTo>
                      <a:pt x="118442" y="1165820"/>
                      <a:pt x="186655" y="1005830"/>
                      <a:pt x="295796" y="896689"/>
                    </a:cubicBezTo>
                    <a:cubicBezTo>
                      <a:pt x="404937" y="787549"/>
                      <a:pt x="551284" y="732978"/>
                      <a:pt x="734839" y="732978"/>
                    </a:cubicBezTo>
                    <a:cubicBezTo>
                      <a:pt x="909712" y="732978"/>
                      <a:pt x="1057920" y="792200"/>
                      <a:pt x="1179463" y="910642"/>
                    </a:cubicBezTo>
                    <a:cubicBezTo>
                      <a:pt x="1301006" y="1029084"/>
                      <a:pt x="1366738" y="1176982"/>
                      <a:pt x="1376660" y="1354336"/>
                    </a:cubicBezTo>
                    <a:lnTo>
                      <a:pt x="1378521" y="1398984"/>
                    </a:lnTo>
                    <a:cubicBezTo>
                      <a:pt x="1387202" y="1576338"/>
                      <a:pt x="1452624" y="1723926"/>
                      <a:pt x="1574788" y="1841748"/>
                    </a:cubicBezTo>
                    <a:cubicBezTo>
                      <a:pt x="1696951" y="1959570"/>
                      <a:pt x="1845469" y="2018481"/>
                      <a:pt x="2020342" y="2018481"/>
                    </a:cubicBezTo>
                    <a:cubicBezTo>
                      <a:pt x="2201416" y="2018481"/>
                      <a:pt x="2353655" y="1954919"/>
                      <a:pt x="2477058" y="1827795"/>
                    </a:cubicBezTo>
                    <a:cubicBezTo>
                      <a:pt x="2600462" y="1700671"/>
                      <a:pt x="2662163" y="1543471"/>
                      <a:pt x="2662163" y="1356196"/>
                    </a:cubicBezTo>
                    <a:cubicBezTo>
                      <a:pt x="2662163" y="1011411"/>
                      <a:pt x="2535349" y="714375"/>
                      <a:pt x="2281721" y="465088"/>
                    </a:cubicBezTo>
                    <a:cubicBezTo>
                      <a:pt x="2028093" y="215801"/>
                      <a:pt x="1726406" y="91157"/>
                      <a:pt x="1376660" y="91157"/>
                    </a:cubicBezTo>
                    <a:close/>
                    <a:moveTo>
                      <a:pt x="734839" y="1192485"/>
                    </a:moveTo>
                    <a:cubicBezTo>
                      <a:pt x="683989" y="1192485"/>
                      <a:pt x="640581" y="1210469"/>
                      <a:pt x="604614" y="1246435"/>
                    </a:cubicBezTo>
                    <a:cubicBezTo>
                      <a:pt x="568647" y="1282402"/>
                      <a:pt x="550664" y="1325810"/>
                      <a:pt x="550664" y="1376660"/>
                    </a:cubicBezTo>
                    <a:cubicBezTo>
                      <a:pt x="550664" y="1427510"/>
                      <a:pt x="568647" y="1470918"/>
                      <a:pt x="604614" y="1506885"/>
                    </a:cubicBezTo>
                    <a:cubicBezTo>
                      <a:pt x="640581" y="1542851"/>
                      <a:pt x="683989" y="1560835"/>
                      <a:pt x="734839" y="1560835"/>
                    </a:cubicBezTo>
                    <a:cubicBezTo>
                      <a:pt x="784448" y="1560835"/>
                      <a:pt x="827236" y="1542541"/>
                      <a:pt x="863203" y="1505954"/>
                    </a:cubicBezTo>
                    <a:cubicBezTo>
                      <a:pt x="899170" y="1469367"/>
                      <a:pt x="917153" y="1426269"/>
                      <a:pt x="917153" y="1376660"/>
                    </a:cubicBezTo>
                    <a:cubicBezTo>
                      <a:pt x="917153" y="1325810"/>
                      <a:pt x="899480" y="1282402"/>
                      <a:pt x="864133" y="1246435"/>
                    </a:cubicBezTo>
                    <a:cubicBezTo>
                      <a:pt x="828787" y="1210469"/>
                      <a:pt x="785689" y="1192485"/>
                      <a:pt x="734839" y="119248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任意多边形: 形状 1061">
                <a:extLst>
                  <a:ext uri="{FF2B5EF4-FFF2-40B4-BE49-F238E27FC236}">
                    <a16:creationId xmlns:a16="http://schemas.microsoft.com/office/drawing/2014/main" id="{E37A2BFD-A8D1-CE5B-D19C-134093DB590D}"/>
                  </a:ext>
                </a:extLst>
              </p:cNvPr>
              <p:cNvSpPr/>
              <p:nvPr/>
            </p:nvSpPr>
            <p:spPr>
              <a:xfrm>
                <a:off x="10649031" y="7898786"/>
                <a:ext cx="366489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366489" h="368350">
                    <a:moveTo>
                      <a:pt x="184175" y="0"/>
                    </a:moveTo>
                    <a:cubicBezTo>
                      <a:pt x="235024" y="0"/>
                      <a:pt x="278123" y="17984"/>
                      <a:pt x="313469" y="53950"/>
                    </a:cubicBezTo>
                    <a:cubicBezTo>
                      <a:pt x="348816" y="89917"/>
                      <a:pt x="366489" y="133325"/>
                      <a:pt x="366489" y="184175"/>
                    </a:cubicBezTo>
                    <a:cubicBezTo>
                      <a:pt x="366489" y="235025"/>
                      <a:pt x="348506" y="278433"/>
                      <a:pt x="312539" y="314400"/>
                    </a:cubicBezTo>
                    <a:cubicBezTo>
                      <a:pt x="276572" y="350366"/>
                      <a:pt x="233784" y="368350"/>
                      <a:pt x="184175" y="368350"/>
                    </a:cubicBezTo>
                    <a:cubicBezTo>
                      <a:pt x="133325" y="368350"/>
                      <a:pt x="89917" y="350366"/>
                      <a:pt x="53950" y="314400"/>
                    </a:cubicBezTo>
                    <a:cubicBezTo>
                      <a:pt x="17983" y="278433"/>
                      <a:pt x="0" y="235025"/>
                      <a:pt x="0" y="184175"/>
                    </a:cubicBezTo>
                    <a:cubicBezTo>
                      <a:pt x="0" y="133325"/>
                      <a:pt x="17983" y="89917"/>
                      <a:pt x="53950" y="53950"/>
                    </a:cubicBezTo>
                    <a:cubicBezTo>
                      <a:pt x="89917" y="17984"/>
                      <a:pt x="133325" y="0"/>
                      <a:pt x="18417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3" name="组合 1062">
              <a:extLst>
                <a:ext uri="{FF2B5EF4-FFF2-40B4-BE49-F238E27FC236}">
                  <a16:creationId xmlns:a16="http://schemas.microsoft.com/office/drawing/2014/main" id="{DEE63269-92FA-2D96-949E-8CDA764910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61067" y="4040170"/>
              <a:ext cx="1080000" cy="1080000"/>
              <a:chOff x="2461983" y="6639625"/>
              <a:chExt cx="2753320" cy="2753320"/>
            </a:xfrm>
          </p:grpSpPr>
          <p:sp>
            <p:nvSpPr>
              <p:cNvPr id="1064" name="任意多边形: 形状 1063">
                <a:extLst>
                  <a:ext uri="{FF2B5EF4-FFF2-40B4-BE49-F238E27FC236}">
                    <a16:creationId xmlns:a16="http://schemas.microsoft.com/office/drawing/2014/main" id="{3E6DCCAF-4E53-ED20-6AB9-5FB6760312E5}"/>
                  </a:ext>
                </a:extLst>
              </p:cNvPr>
              <p:cNvSpPr/>
              <p:nvPr/>
            </p:nvSpPr>
            <p:spPr>
              <a:xfrm>
                <a:off x="2553140" y="6730783"/>
                <a:ext cx="2571006" cy="1927324"/>
              </a:xfrm>
              <a:custGeom>
                <a:avLst/>
                <a:gdLst/>
                <a:ahLst/>
                <a:cxnLst/>
                <a:rect l="l" t="t" r="r" b="b"/>
                <a:pathLst>
                  <a:path w="2571006" h="1927324">
                    <a:moveTo>
                      <a:pt x="1285503" y="0"/>
                    </a:moveTo>
                    <a:cubicBezTo>
                      <a:pt x="1635249" y="0"/>
                      <a:pt x="1936936" y="124644"/>
                      <a:pt x="2190564" y="373931"/>
                    </a:cubicBezTo>
                    <a:cubicBezTo>
                      <a:pt x="2444192" y="623218"/>
                      <a:pt x="2571006" y="920254"/>
                      <a:pt x="2571006" y="1265039"/>
                    </a:cubicBezTo>
                    <a:cubicBezTo>
                      <a:pt x="2571006" y="1452314"/>
                      <a:pt x="2509305" y="1609514"/>
                      <a:pt x="2385901" y="1736638"/>
                    </a:cubicBezTo>
                    <a:cubicBezTo>
                      <a:pt x="2262498" y="1863762"/>
                      <a:pt x="2110259" y="1927324"/>
                      <a:pt x="1929185" y="1927324"/>
                    </a:cubicBezTo>
                    <a:cubicBezTo>
                      <a:pt x="1754312" y="1927324"/>
                      <a:pt x="1605794" y="1868413"/>
                      <a:pt x="1483631" y="1750591"/>
                    </a:cubicBezTo>
                    <a:cubicBezTo>
                      <a:pt x="1361467" y="1632769"/>
                      <a:pt x="1296045" y="1485181"/>
                      <a:pt x="1287364" y="1307827"/>
                    </a:cubicBezTo>
                    <a:lnTo>
                      <a:pt x="1285503" y="1263179"/>
                    </a:lnTo>
                    <a:cubicBezTo>
                      <a:pt x="1275581" y="1085825"/>
                      <a:pt x="1209849" y="937927"/>
                      <a:pt x="1088306" y="819485"/>
                    </a:cubicBezTo>
                    <a:cubicBezTo>
                      <a:pt x="966763" y="701043"/>
                      <a:pt x="818555" y="641821"/>
                      <a:pt x="643682" y="641821"/>
                    </a:cubicBezTo>
                    <a:cubicBezTo>
                      <a:pt x="460127" y="641821"/>
                      <a:pt x="313780" y="696392"/>
                      <a:pt x="204639" y="805532"/>
                    </a:cubicBezTo>
                    <a:cubicBezTo>
                      <a:pt x="95498" y="914673"/>
                      <a:pt x="27285" y="1074663"/>
                      <a:pt x="0" y="1285503"/>
                    </a:cubicBezTo>
                    <a:cubicBezTo>
                      <a:pt x="21084" y="905991"/>
                      <a:pt x="150999" y="596863"/>
                      <a:pt x="389744" y="358118"/>
                    </a:cubicBezTo>
                    <a:cubicBezTo>
                      <a:pt x="628489" y="119372"/>
                      <a:pt x="927075" y="0"/>
                      <a:pt x="1285503" y="0"/>
                    </a:cubicBezTo>
                    <a:close/>
                    <a:moveTo>
                      <a:pt x="1929185" y="1101328"/>
                    </a:moveTo>
                    <a:cubicBezTo>
                      <a:pt x="1878335" y="1101328"/>
                      <a:pt x="1834927" y="1119312"/>
                      <a:pt x="1798960" y="1155278"/>
                    </a:cubicBezTo>
                    <a:cubicBezTo>
                      <a:pt x="1762993" y="1191245"/>
                      <a:pt x="1745010" y="1234653"/>
                      <a:pt x="1745010" y="1285503"/>
                    </a:cubicBezTo>
                    <a:cubicBezTo>
                      <a:pt x="1745010" y="1336353"/>
                      <a:pt x="1762993" y="1379761"/>
                      <a:pt x="1798960" y="1415728"/>
                    </a:cubicBezTo>
                    <a:cubicBezTo>
                      <a:pt x="1834927" y="1451694"/>
                      <a:pt x="1878335" y="1469678"/>
                      <a:pt x="1929185" y="1469678"/>
                    </a:cubicBezTo>
                    <a:cubicBezTo>
                      <a:pt x="1978794" y="1469678"/>
                      <a:pt x="2021582" y="1451694"/>
                      <a:pt x="2057549" y="1415728"/>
                    </a:cubicBezTo>
                    <a:cubicBezTo>
                      <a:pt x="2093516" y="1379761"/>
                      <a:pt x="2111499" y="1336353"/>
                      <a:pt x="2111499" y="1285503"/>
                    </a:cubicBezTo>
                    <a:cubicBezTo>
                      <a:pt x="2111499" y="1234653"/>
                      <a:pt x="2093826" y="1191245"/>
                      <a:pt x="2058479" y="1155278"/>
                    </a:cubicBezTo>
                    <a:cubicBezTo>
                      <a:pt x="2023133" y="1119312"/>
                      <a:pt x="1980034" y="1101328"/>
                      <a:pt x="1929185" y="11013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任意多边形: 形状 1064">
                <a:extLst>
                  <a:ext uri="{FF2B5EF4-FFF2-40B4-BE49-F238E27FC236}">
                    <a16:creationId xmlns:a16="http://schemas.microsoft.com/office/drawing/2014/main" id="{260315EF-E504-01E5-CCB9-A07A5A77EDF3}"/>
                  </a:ext>
                </a:extLst>
              </p:cNvPr>
              <p:cNvSpPr/>
              <p:nvPr/>
            </p:nvSpPr>
            <p:spPr>
              <a:xfrm>
                <a:off x="3012648" y="7832111"/>
                <a:ext cx="366489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366489" h="368350">
                    <a:moveTo>
                      <a:pt x="184175" y="0"/>
                    </a:moveTo>
                    <a:cubicBezTo>
                      <a:pt x="235025" y="0"/>
                      <a:pt x="278123" y="17984"/>
                      <a:pt x="313469" y="53950"/>
                    </a:cubicBezTo>
                    <a:cubicBezTo>
                      <a:pt x="348816" y="89917"/>
                      <a:pt x="366489" y="133325"/>
                      <a:pt x="366489" y="184175"/>
                    </a:cubicBezTo>
                    <a:cubicBezTo>
                      <a:pt x="366489" y="233784"/>
                      <a:pt x="348506" y="276882"/>
                      <a:pt x="312539" y="313469"/>
                    </a:cubicBezTo>
                    <a:cubicBezTo>
                      <a:pt x="276572" y="350056"/>
                      <a:pt x="233784" y="368350"/>
                      <a:pt x="184175" y="368350"/>
                    </a:cubicBezTo>
                    <a:cubicBezTo>
                      <a:pt x="133325" y="368350"/>
                      <a:pt x="89917" y="350366"/>
                      <a:pt x="53950" y="314400"/>
                    </a:cubicBezTo>
                    <a:cubicBezTo>
                      <a:pt x="17983" y="278433"/>
                      <a:pt x="0" y="235025"/>
                      <a:pt x="0" y="184175"/>
                    </a:cubicBezTo>
                    <a:cubicBezTo>
                      <a:pt x="0" y="133325"/>
                      <a:pt x="17983" y="89917"/>
                      <a:pt x="53950" y="53950"/>
                    </a:cubicBezTo>
                    <a:cubicBezTo>
                      <a:pt x="89917" y="17984"/>
                      <a:pt x="133325" y="0"/>
                      <a:pt x="184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任意多边形: 形状 1065">
                <a:extLst>
                  <a:ext uri="{FF2B5EF4-FFF2-40B4-BE49-F238E27FC236}">
                    <a16:creationId xmlns:a16="http://schemas.microsoft.com/office/drawing/2014/main" id="{0D7F3206-BD2A-A653-E84C-48DD59903E71}"/>
                  </a:ext>
                </a:extLst>
              </p:cNvPr>
              <p:cNvSpPr/>
              <p:nvPr/>
            </p:nvSpPr>
            <p:spPr>
              <a:xfrm>
                <a:off x="2461983" y="6639625"/>
                <a:ext cx="2753320" cy="2753320"/>
              </a:xfrm>
              <a:custGeom>
                <a:avLst/>
                <a:gdLst/>
                <a:ahLst/>
                <a:cxnLst/>
                <a:rect l="l" t="t" r="r" b="b"/>
                <a:pathLst>
                  <a:path w="2753320" h="2753320">
                    <a:moveTo>
                      <a:pt x="1376660" y="0"/>
                    </a:moveTo>
                    <a:cubicBezTo>
                      <a:pt x="1757412" y="0"/>
                      <a:pt x="2082043" y="134255"/>
                      <a:pt x="2350554" y="402766"/>
                    </a:cubicBezTo>
                    <a:cubicBezTo>
                      <a:pt x="2619065" y="671277"/>
                      <a:pt x="2753320" y="995908"/>
                      <a:pt x="2753320" y="1376660"/>
                    </a:cubicBezTo>
                    <a:cubicBezTo>
                      <a:pt x="2753320" y="1757412"/>
                      <a:pt x="2619065" y="2082043"/>
                      <a:pt x="2350554" y="2350554"/>
                    </a:cubicBezTo>
                    <a:cubicBezTo>
                      <a:pt x="2082043" y="2619065"/>
                      <a:pt x="1757412" y="2753320"/>
                      <a:pt x="1376660" y="2753320"/>
                    </a:cubicBezTo>
                    <a:cubicBezTo>
                      <a:pt x="995908" y="2753320"/>
                      <a:pt x="671277" y="2619065"/>
                      <a:pt x="402766" y="2350554"/>
                    </a:cubicBezTo>
                    <a:cubicBezTo>
                      <a:pt x="134255" y="2082043"/>
                      <a:pt x="0" y="1757412"/>
                      <a:pt x="0" y="1376660"/>
                    </a:cubicBezTo>
                    <a:cubicBezTo>
                      <a:pt x="0" y="995908"/>
                      <a:pt x="134255" y="671277"/>
                      <a:pt x="402766" y="402766"/>
                    </a:cubicBezTo>
                    <a:cubicBezTo>
                      <a:pt x="671277" y="134255"/>
                      <a:pt x="995908" y="0"/>
                      <a:pt x="1376660" y="0"/>
                    </a:cubicBezTo>
                    <a:close/>
                    <a:moveTo>
                      <a:pt x="1376660" y="91157"/>
                    </a:moveTo>
                    <a:cubicBezTo>
                      <a:pt x="1018232" y="91157"/>
                      <a:pt x="719646" y="210529"/>
                      <a:pt x="480901" y="449275"/>
                    </a:cubicBezTo>
                    <a:cubicBezTo>
                      <a:pt x="242156" y="688020"/>
                      <a:pt x="112241" y="997148"/>
                      <a:pt x="91157" y="1376660"/>
                    </a:cubicBezTo>
                    <a:cubicBezTo>
                      <a:pt x="118442" y="1165820"/>
                      <a:pt x="186655" y="1005830"/>
                      <a:pt x="295796" y="896689"/>
                    </a:cubicBezTo>
                    <a:cubicBezTo>
                      <a:pt x="404937" y="787549"/>
                      <a:pt x="551284" y="732978"/>
                      <a:pt x="734839" y="732978"/>
                    </a:cubicBezTo>
                    <a:cubicBezTo>
                      <a:pt x="909712" y="732978"/>
                      <a:pt x="1057920" y="792200"/>
                      <a:pt x="1179463" y="910642"/>
                    </a:cubicBezTo>
                    <a:cubicBezTo>
                      <a:pt x="1301006" y="1029084"/>
                      <a:pt x="1366738" y="1176982"/>
                      <a:pt x="1376660" y="1354336"/>
                    </a:cubicBezTo>
                    <a:lnTo>
                      <a:pt x="1378521" y="1398984"/>
                    </a:lnTo>
                    <a:cubicBezTo>
                      <a:pt x="1387202" y="1576338"/>
                      <a:pt x="1452624" y="1723926"/>
                      <a:pt x="1574788" y="1841748"/>
                    </a:cubicBezTo>
                    <a:cubicBezTo>
                      <a:pt x="1696951" y="1959570"/>
                      <a:pt x="1845469" y="2018481"/>
                      <a:pt x="2020342" y="2018481"/>
                    </a:cubicBezTo>
                    <a:cubicBezTo>
                      <a:pt x="2201416" y="2018481"/>
                      <a:pt x="2353655" y="1954919"/>
                      <a:pt x="2477058" y="1827795"/>
                    </a:cubicBezTo>
                    <a:cubicBezTo>
                      <a:pt x="2600462" y="1700671"/>
                      <a:pt x="2662163" y="1543471"/>
                      <a:pt x="2662163" y="1356196"/>
                    </a:cubicBezTo>
                    <a:cubicBezTo>
                      <a:pt x="2662163" y="1011411"/>
                      <a:pt x="2535349" y="714375"/>
                      <a:pt x="2281721" y="465088"/>
                    </a:cubicBezTo>
                    <a:cubicBezTo>
                      <a:pt x="2028093" y="215801"/>
                      <a:pt x="1726406" y="91157"/>
                      <a:pt x="1376660" y="91157"/>
                    </a:cubicBezTo>
                    <a:close/>
                    <a:moveTo>
                      <a:pt x="734839" y="1192485"/>
                    </a:moveTo>
                    <a:cubicBezTo>
                      <a:pt x="683989" y="1192485"/>
                      <a:pt x="640581" y="1210469"/>
                      <a:pt x="604614" y="1246435"/>
                    </a:cubicBezTo>
                    <a:cubicBezTo>
                      <a:pt x="568647" y="1282402"/>
                      <a:pt x="550664" y="1325810"/>
                      <a:pt x="550664" y="1376660"/>
                    </a:cubicBezTo>
                    <a:cubicBezTo>
                      <a:pt x="550664" y="1427510"/>
                      <a:pt x="568647" y="1470918"/>
                      <a:pt x="604614" y="1506885"/>
                    </a:cubicBezTo>
                    <a:cubicBezTo>
                      <a:pt x="640581" y="1542851"/>
                      <a:pt x="683989" y="1560835"/>
                      <a:pt x="734839" y="1560835"/>
                    </a:cubicBezTo>
                    <a:cubicBezTo>
                      <a:pt x="784448" y="1560835"/>
                      <a:pt x="827236" y="1542541"/>
                      <a:pt x="863203" y="1505954"/>
                    </a:cubicBezTo>
                    <a:cubicBezTo>
                      <a:pt x="899170" y="1469367"/>
                      <a:pt x="917153" y="1426269"/>
                      <a:pt x="917153" y="1376660"/>
                    </a:cubicBezTo>
                    <a:cubicBezTo>
                      <a:pt x="917153" y="1325810"/>
                      <a:pt x="899480" y="1282402"/>
                      <a:pt x="864133" y="1246435"/>
                    </a:cubicBezTo>
                    <a:cubicBezTo>
                      <a:pt x="828787" y="1210469"/>
                      <a:pt x="785689" y="1192485"/>
                      <a:pt x="734839" y="119248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任意多边形: 形状 1066">
                <a:extLst>
                  <a:ext uri="{FF2B5EF4-FFF2-40B4-BE49-F238E27FC236}">
                    <a16:creationId xmlns:a16="http://schemas.microsoft.com/office/drawing/2014/main" id="{2696971D-6EAC-458F-90F1-D4ADB81143C7}"/>
                  </a:ext>
                </a:extLst>
              </p:cNvPr>
              <p:cNvSpPr/>
              <p:nvPr/>
            </p:nvSpPr>
            <p:spPr>
              <a:xfrm>
                <a:off x="4298151" y="7832111"/>
                <a:ext cx="366489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366489" h="368350">
                    <a:moveTo>
                      <a:pt x="184175" y="0"/>
                    </a:moveTo>
                    <a:cubicBezTo>
                      <a:pt x="235024" y="0"/>
                      <a:pt x="278123" y="17984"/>
                      <a:pt x="313469" y="53950"/>
                    </a:cubicBezTo>
                    <a:cubicBezTo>
                      <a:pt x="348816" y="89917"/>
                      <a:pt x="366489" y="133325"/>
                      <a:pt x="366489" y="184175"/>
                    </a:cubicBezTo>
                    <a:cubicBezTo>
                      <a:pt x="366489" y="235025"/>
                      <a:pt x="348506" y="278433"/>
                      <a:pt x="312539" y="314400"/>
                    </a:cubicBezTo>
                    <a:cubicBezTo>
                      <a:pt x="276572" y="350366"/>
                      <a:pt x="233784" y="368350"/>
                      <a:pt x="184175" y="368350"/>
                    </a:cubicBezTo>
                    <a:cubicBezTo>
                      <a:pt x="133325" y="368350"/>
                      <a:pt x="89917" y="350366"/>
                      <a:pt x="53950" y="314400"/>
                    </a:cubicBezTo>
                    <a:cubicBezTo>
                      <a:pt x="17983" y="278433"/>
                      <a:pt x="0" y="235025"/>
                      <a:pt x="0" y="184175"/>
                    </a:cubicBezTo>
                    <a:cubicBezTo>
                      <a:pt x="0" y="133325"/>
                      <a:pt x="17983" y="89917"/>
                      <a:pt x="53950" y="53950"/>
                    </a:cubicBezTo>
                    <a:cubicBezTo>
                      <a:pt x="89917" y="17984"/>
                      <a:pt x="133325" y="0"/>
                      <a:pt x="18417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8" name="组合 58">
              <a:extLst>
                <a:ext uri="{FF2B5EF4-FFF2-40B4-BE49-F238E27FC236}">
                  <a16:creationId xmlns:a16="http://schemas.microsoft.com/office/drawing/2014/main" id="{D4158291-8B3C-1EB1-FC7F-CACA2F421F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40032" y="4039848"/>
              <a:ext cx="1080000" cy="1080644"/>
              <a:chOff x="4763852" y="2096852"/>
              <a:chExt cx="2664296" cy="2664296"/>
            </a:xfrm>
          </p:grpSpPr>
          <p:sp>
            <p:nvSpPr>
              <p:cNvPr id="1069" name="任意多边形 59">
                <a:extLst>
                  <a:ext uri="{FF2B5EF4-FFF2-40B4-BE49-F238E27FC236}">
                    <a16:creationId xmlns:a16="http://schemas.microsoft.com/office/drawing/2014/main" id="{A7087809-401C-AFDE-B276-6081A170AFD7}"/>
                  </a:ext>
                </a:extLst>
              </p:cNvPr>
              <p:cNvSpPr/>
              <p:nvPr/>
            </p:nvSpPr>
            <p:spPr>
              <a:xfrm>
                <a:off x="5430720" y="2096852"/>
                <a:ext cx="1332149" cy="1332941"/>
              </a:xfrm>
              <a:custGeom>
                <a:avLst/>
                <a:gdLst>
                  <a:gd name="connsiteX0" fmla="*/ 666074 w 1332148"/>
                  <a:gd name="connsiteY0" fmla="*/ 0 h 1332148"/>
                  <a:gd name="connsiteX1" fmla="*/ 1332148 w 1332148"/>
                  <a:gd name="connsiteY1" fmla="*/ 666074 h 1332148"/>
                  <a:gd name="connsiteX2" fmla="*/ 666074 w 1332148"/>
                  <a:gd name="connsiteY2" fmla="*/ 1332148 h 1332148"/>
                  <a:gd name="connsiteX3" fmla="*/ 0 w 1332148"/>
                  <a:gd name="connsiteY3" fmla="*/ 666074 h 1332148"/>
                  <a:gd name="connsiteX4" fmla="*/ 666074 w 1332148"/>
                  <a:gd name="connsiteY4" fmla="*/ 0 h 1332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2148" h="1332148">
                    <a:moveTo>
                      <a:pt x="666074" y="0"/>
                    </a:moveTo>
                    <a:cubicBezTo>
                      <a:pt x="1033937" y="0"/>
                      <a:pt x="1332148" y="298211"/>
                      <a:pt x="1332148" y="666074"/>
                    </a:cubicBezTo>
                    <a:cubicBezTo>
                      <a:pt x="1332148" y="1033937"/>
                      <a:pt x="1033937" y="1332148"/>
                      <a:pt x="666074" y="1332148"/>
                    </a:cubicBezTo>
                    <a:cubicBezTo>
                      <a:pt x="298211" y="1332148"/>
                      <a:pt x="0" y="1033937"/>
                      <a:pt x="0" y="666074"/>
                    </a:cubicBezTo>
                    <a:cubicBezTo>
                      <a:pt x="0" y="298211"/>
                      <a:pt x="298211" y="0"/>
                      <a:pt x="666074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0" name="任意多边形 60">
                <a:extLst>
                  <a:ext uri="{FF2B5EF4-FFF2-40B4-BE49-F238E27FC236}">
                    <a16:creationId xmlns:a16="http://schemas.microsoft.com/office/drawing/2014/main" id="{C5563653-1ECF-4E5C-8BC2-62A7C0507A6E}"/>
                  </a:ext>
                </a:extLst>
              </p:cNvPr>
              <p:cNvSpPr/>
              <p:nvPr/>
            </p:nvSpPr>
            <p:spPr>
              <a:xfrm>
                <a:off x="5429926" y="2096852"/>
                <a:ext cx="1998222" cy="2664296"/>
              </a:xfrm>
              <a:custGeom>
                <a:avLst/>
                <a:gdLst>
                  <a:gd name="connsiteX0" fmla="*/ 666074 w 1998222"/>
                  <a:gd name="connsiteY0" fmla="*/ 0 h 2664296"/>
                  <a:gd name="connsiteX1" fmla="*/ 1998222 w 1998222"/>
                  <a:gd name="connsiteY1" fmla="*/ 1332148 h 2664296"/>
                  <a:gd name="connsiteX2" fmla="*/ 666074 w 1998222"/>
                  <a:gd name="connsiteY2" fmla="*/ 2664296 h 2664296"/>
                  <a:gd name="connsiteX3" fmla="*/ 1332148 w 1998222"/>
                  <a:gd name="connsiteY3" fmla="*/ 1998222 h 2664296"/>
                  <a:gd name="connsiteX4" fmla="*/ 666074 w 1998222"/>
                  <a:gd name="connsiteY4" fmla="*/ 1332148 h 2664296"/>
                  <a:gd name="connsiteX5" fmla="*/ 0 w 1998222"/>
                  <a:gd name="connsiteY5" fmla="*/ 666074 h 2664296"/>
                  <a:gd name="connsiteX6" fmla="*/ 666074 w 1998222"/>
                  <a:gd name="connsiteY6" fmla="*/ 0 h 266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8222" h="2664296">
                    <a:moveTo>
                      <a:pt x="666074" y="0"/>
                    </a:moveTo>
                    <a:cubicBezTo>
                      <a:pt x="1401799" y="0"/>
                      <a:pt x="1998222" y="596423"/>
                      <a:pt x="1998222" y="1332148"/>
                    </a:cubicBezTo>
                    <a:cubicBezTo>
                      <a:pt x="1998222" y="2067873"/>
                      <a:pt x="1401799" y="2664296"/>
                      <a:pt x="666074" y="2664296"/>
                    </a:cubicBezTo>
                    <a:cubicBezTo>
                      <a:pt x="1033937" y="2664296"/>
                      <a:pt x="1332148" y="2366085"/>
                      <a:pt x="1332148" y="1998222"/>
                    </a:cubicBezTo>
                    <a:cubicBezTo>
                      <a:pt x="1332148" y="1630359"/>
                      <a:pt x="1033937" y="1332148"/>
                      <a:pt x="666074" y="1332148"/>
                    </a:cubicBezTo>
                    <a:cubicBezTo>
                      <a:pt x="298211" y="1332148"/>
                      <a:pt x="0" y="1033937"/>
                      <a:pt x="0" y="666074"/>
                    </a:cubicBezTo>
                    <a:cubicBezTo>
                      <a:pt x="0" y="298211"/>
                      <a:pt x="298211" y="0"/>
                      <a:pt x="66607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1" name="任意多边形 61">
                <a:extLst>
                  <a:ext uri="{FF2B5EF4-FFF2-40B4-BE49-F238E27FC236}">
                    <a16:creationId xmlns:a16="http://schemas.microsoft.com/office/drawing/2014/main" id="{E305BF01-8702-A3F0-B3BB-04C167029598}"/>
                  </a:ext>
                </a:extLst>
              </p:cNvPr>
              <p:cNvSpPr/>
              <p:nvPr/>
            </p:nvSpPr>
            <p:spPr>
              <a:xfrm>
                <a:off x="4763852" y="2096852"/>
                <a:ext cx="1998222" cy="2664296"/>
              </a:xfrm>
              <a:custGeom>
                <a:avLst/>
                <a:gdLst>
                  <a:gd name="connsiteX0" fmla="*/ 1332148 w 1998222"/>
                  <a:gd name="connsiteY0" fmla="*/ 0 h 2664296"/>
                  <a:gd name="connsiteX1" fmla="*/ 666074 w 1998222"/>
                  <a:gd name="connsiteY1" fmla="*/ 666074 h 2664296"/>
                  <a:gd name="connsiteX2" fmla="*/ 1332148 w 1998222"/>
                  <a:gd name="connsiteY2" fmla="*/ 1332148 h 2664296"/>
                  <a:gd name="connsiteX3" fmla="*/ 1998222 w 1998222"/>
                  <a:gd name="connsiteY3" fmla="*/ 1998222 h 2664296"/>
                  <a:gd name="connsiteX4" fmla="*/ 1332148 w 1998222"/>
                  <a:gd name="connsiteY4" fmla="*/ 2664296 h 2664296"/>
                  <a:gd name="connsiteX5" fmla="*/ 0 w 1998222"/>
                  <a:gd name="connsiteY5" fmla="*/ 1332148 h 2664296"/>
                  <a:gd name="connsiteX6" fmla="*/ 1332148 w 1998222"/>
                  <a:gd name="connsiteY6" fmla="*/ 0 h 266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8222" h="2664296">
                    <a:moveTo>
                      <a:pt x="1332148" y="0"/>
                    </a:moveTo>
                    <a:cubicBezTo>
                      <a:pt x="964285" y="0"/>
                      <a:pt x="666074" y="298211"/>
                      <a:pt x="666074" y="666074"/>
                    </a:cubicBezTo>
                    <a:cubicBezTo>
                      <a:pt x="666074" y="1033937"/>
                      <a:pt x="964285" y="1332148"/>
                      <a:pt x="1332148" y="1332148"/>
                    </a:cubicBezTo>
                    <a:cubicBezTo>
                      <a:pt x="1700011" y="1332148"/>
                      <a:pt x="1998222" y="1630359"/>
                      <a:pt x="1998222" y="1998222"/>
                    </a:cubicBezTo>
                    <a:cubicBezTo>
                      <a:pt x="1998222" y="2366085"/>
                      <a:pt x="1700011" y="2664296"/>
                      <a:pt x="1332148" y="2664296"/>
                    </a:cubicBezTo>
                    <a:cubicBezTo>
                      <a:pt x="596423" y="2664296"/>
                      <a:pt x="0" y="2067873"/>
                      <a:pt x="0" y="1332148"/>
                    </a:cubicBezTo>
                    <a:cubicBezTo>
                      <a:pt x="0" y="596423"/>
                      <a:pt x="596423" y="0"/>
                      <a:pt x="1332148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031BFBC3-782D-0949-B82B-A9F83FBE1A52}"/>
                  </a:ext>
                </a:extLst>
              </p:cNvPr>
              <p:cNvSpPr/>
              <p:nvPr/>
            </p:nvSpPr>
            <p:spPr>
              <a:xfrm>
                <a:off x="5897527" y="2564969"/>
                <a:ext cx="396945" cy="3967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8E466A36-E3B8-018E-278E-FF227C9765A4}"/>
                  </a:ext>
                </a:extLst>
              </p:cNvPr>
              <p:cNvSpPr/>
              <p:nvPr/>
            </p:nvSpPr>
            <p:spPr>
              <a:xfrm>
                <a:off x="5897527" y="3902670"/>
                <a:ext cx="396945" cy="3967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074" name="组合 50">
              <a:extLst>
                <a:ext uri="{FF2B5EF4-FFF2-40B4-BE49-F238E27FC236}">
                  <a16:creationId xmlns:a16="http://schemas.microsoft.com/office/drawing/2014/main" id="{1478C4FB-2D73-17AE-4DD2-AD4769019F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37367" y="4040170"/>
              <a:ext cx="1080000" cy="1080000"/>
              <a:chOff x="6095998" y="412429"/>
              <a:chExt cx="3024000" cy="3024000"/>
            </a:xfrm>
          </p:grpSpPr>
          <p:grpSp>
            <p:nvGrpSpPr>
              <p:cNvPr id="1075" name="组合 51">
                <a:extLst>
                  <a:ext uri="{FF2B5EF4-FFF2-40B4-BE49-F238E27FC236}">
                    <a16:creationId xmlns:a16="http://schemas.microsoft.com/office/drawing/2014/main" id="{0BEE6E2F-F813-72AA-B600-E7B8E407E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5850" y="592281"/>
                <a:ext cx="2664296" cy="2664296"/>
                <a:chOff x="4763852" y="2096852"/>
                <a:chExt cx="2664296" cy="2664296"/>
              </a:xfrm>
            </p:grpSpPr>
            <p:sp>
              <p:nvSpPr>
                <p:cNvPr id="1077" name="任意多边形 53">
                  <a:extLst>
                    <a:ext uri="{FF2B5EF4-FFF2-40B4-BE49-F238E27FC236}">
                      <a16:creationId xmlns:a16="http://schemas.microsoft.com/office/drawing/2014/main" id="{2D51D6AB-9E86-F59C-164C-25DCA9FA7271}"/>
                    </a:ext>
                  </a:extLst>
                </p:cNvPr>
                <p:cNvSpPr/>
                <p:nvPr/>
              </p:nvSpPr>
              <p:spPr>
                <a:xfrm>
                  <a:off x="5430295" y="2097590"/>
                  <a:ext cx="1331410" cy="1331410"/>
                </a:xfrm>
                <a:custGeom>
                  <a:avLst/>
                  <a:gdLst>
                    <a:gd name="connsiteX0" fmla="*/ 666074 w 1332148"/>
                    <a:gd name="connsiteY0" fmla="*/ 0 h 1332148"/>
                    <a:gd name="connsiteX1" fmla="*/ 1332148 w 1332148"/>
                    <a:gd name="connsiteY1" fmla="*/ 666074 h 1332148"/>
                    <a:gd name="connsiteX2" fmla="*/ 666074 w 1332148"/>
                    <a:gd name="connsiteY2" fmla="*/ 1332148 h 1332148"/>
                    <a:gd name="connsiteX3" fmla="*/ 0 w 1332148"/>
                    <a:gd name="connsiteY3" fmla="*/ 666074 h 1332148"/>
                    <a:gd name="connsiteX4" fmla="*/ 666074 w 1332148"/>
                    <a:gd name="connsiteY4" fmla="*/ 0 h 1332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2148" h="1332148">
                      <a:moveTo>
                        <a:pt x="666074" y="0"/>
                      </a:moveTo>
                      <a:cubicBezTo>
                        <a:pt x="1033937" y="0"/>
                        <a:pt x="1332148" y="298211"/>
                        <a:pt x="1332148" y="666074"/>
                      </a:cubicBezTo>
                      <a:cubicBezTo>
                        <a:pt x="1332148" y="1033937"/>
                        <a:pt x="1033937" y="1332148"/>
                        <a:pt x="666074" y="1332148"/>
                      </a:cubicBezTo>
                      <a:cubicBezTo>
                        <a:pt x="298211" y="1332148"/>
                        <a:pt x="0" y="1033937"/>
                        <a:pt x="0" y="666074"/>
                      </a:cubicBezTo>
                      <a:cubicBezTo>
                        <a:pt x="0" y="298211"/>
                        <a:pt x="298211" y="0"/>
                        <a:pt x="66607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078" name="任意多边形 54">
                  <a:extLst>
                    <a:ext uri="{FF2B5EF4-FFF2-40B4-BE49-F238E27FC236}">
                      <a16:creationId xmlns:a16="http://schemas.microsoft.com/office/drawing/2014/main" id="{2FE38582-B34E-9A54-3561-DCEF3C81807D}"/>
                    </a:ext>
                  </a:extLst>
                </p:cNvPr>
                <p:cNvSpPr/>
                <p:nvPr/>
              </p:nvSpPr>
              <p:spPr>
                <a:xfrm>
                  <a:off x="5429926" y="2096852"/>
                  <a:ext cx="1998222" cy="2664296"/>
                </a:xfrm>
                <a:custGeom>
                  <a:avLst/>
                  <a:gdLst>
                    <a:gd name="connsiteX0" fmla="*/ 666074 w 1998222"/>
                    <a:gd name="connsiteY0" fmla="*/ 0 h 2664296"/>
                    <a:gd name="connsiteX1" fmla="*/ 1998222 w 1998222"/>
                    <a:gd name="connsiteY1" fmla="*/ 1332148 h 2664296"/>
                    <a:gd name="connsiteX2" fmla="*/ 666074 w 1998222"/>
                    <a:gd name="connsiteY2" fmla="*/ 2664296 h 2664296"/>
                    <a:gd name="connsiteX3" fmla="*/ 1332148 w 1998222"/>
                    <a:gd name="connsiteY3" fmla="*/ 1998222 h 2664296"/>
                    <a:gd name="connsiteX4" fmla="*/ 666074 w 1998222"/>
                    <a:gd name="connsiteY4" fmla="*/ 1332148 h 2664296"/>
                    <a:gd name="connsiteX5" fmla="*/ 0 w 1998222"/>
                    <a:gd name="connsiteY5" fmla="*/ 666074 h 2664296"/>
                    <a:gd name="connsiteX6" fmla="*/ 666074 w 1998222"/>
                    <a:gd name="connsiteY6" fmla="*/ 0 h 2664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98222" h="2664296">
                      <a:moveTo>
                        <a:pt x="666074" y="0"/>
                      </a:moveTo>
                      <a:cubicBezTo>
                        <a:pt x="1401799" y="0"/>
                        <a:pt x="1998222" y="596423"/>
                        <a:pt x="1998222" y="1332148"/>
                      </a:cubicBezTo>
                      <a:cubicBezTo>
                        <a:pt x="1998222" y="2067873"/>
                        <a:pt x="1401799" y="2664296"/>
                        <a:pt x="666074" y="2664296"/>
                      </a:cubicBezTo>
                      <a:cubicBezTo>
                        <a:pt x="1033937" y="2664296"/>
                        <a:pt x="1332148" y="2366085"/>
                        <a:pt x="1332148" y="1998222"/>
                      </a:cubicBezTo>
                      <a:cubicBezTo>
                        <a:pt x="1332148" y="1630359"/>
                        <a:pt x="1033937" y="1332148"/>
                        <a:pt x="666074" y="1332148"/>
                      </a:cubicBezTo>
                      <a:cubicBezTo>
                        <a:pt x="298211" y="1332148"/>
                        <a:pt x="0" y="1033937"/>
                        <a:pt x="0" y="666074"/>
                      </a:cubicBezTo>
                      <a:cubicBezTo>
                        <a:pt x="0" y="298211"/>
                        <a:pt x="298211" y="0"/>
                        <a:pt x="66607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079" name="任意多边形 55">
                  <a:extLst>
                    <a:ext uri="{FF2B5EF4-FFF2-40B4-BE49-F238E27FC236}">
                      <a16:creationId xmlns:a16="http://schemas.microsoft.com/office/drawing/2014/main" id="{0999FC6E-BE9C-2541-F20F-44246D434FD8}"/>
                    </a:ext>
                  </a:extLst>
                </p:cNvPr>
                <p:cNvSpPr/>
                <p:nvPr/>
              </p:nvSpPr>
              <p:spPr>
                <a:xfrm>
                  <a:off x="4763852" y="2096852"/>
                  <a:ext cx="1998222" cy="2664296"/>
                </a:xfrm>
                <a:custGeom>
                  <a:avLst/>
                  <a:gdLst>
                    <a:gd name="connsiteX0" fmla="*/ 1332148 w 1998222"/>
                    <a:gd name="connsiteY0" fmla="*/ 0 h 2664296"/>
                    <a:gd name="connsiteX1" fmla="*/ 666074 w 1998222"/>
                    <a:gd name="connsiteY1" fmla="*/ 666074 h 2664296"/>
                    <a:gd name="connsiteX2" fmla="*/ 1332148 w 1998222"/>
                    <a:gd name="connsiteY2" fmla="*/ 1332148 h 2664296"/>
                    <a:gd name="connsiteX3" fmla="*/ 1998222 w 1998222"/>
                    <a:gd name="connsiteY3" fmla="*/ 1998222 h 2664296"/>
                    <a:gd name="connsiteX4" fmla="*/ 1332148 w 1998222"/>
                    <a:gd name="connsiteY4" fmla="*/ 2664296 h 2664296"/>
                    <a:gd name="connsiteX5" fmla="*/ 0 w 1998222"/>
                    <a:gd name="connsiteY5" fmla="*/ 1332148 h 2664296"/>
                    <a:gd name="connsiteX6" fmla="*/ 1332148 w 1998222"/>
                    <a:gd name="connsiteY6" fmla="*/ 0 h 2664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98222" h="2664296">
                      <a:moveTo>
                        <a:pt x="1332148" y="0"/>
                      </a:moveTo>
                      <a:cubicBezTo>
                        <a:pt x="964285" y="0"/>
                        <a:pt x="666074" y="298211"/>
                        <a:pt x="666074" y="666074"/>
                      </a:cubicBezTo>
                      <a:cubicBezTo>
                        <a:pt x="666074" y="1033937"/>
                        <a:pt x="964285" y="1332148"/>
                        <a:pt x="1332148" y="1332148"/>
                      </a:cubicBezTo>
                      <a:cubicBezTo>
                        <a:pt x="1700011" y="1332148"/>
                        <a:pt x="1998222" y="1630359"/>
                        <a:pt x="1998222" y="1998222"/>
                      </a:cubicBezTo>
                      <a:cubicBezTo>
                        <a:pt x="1998222" y="2366085"/>
                        <a:pt x="1700011" y="2664296"/>
                        <a:pt x="1332148" y="2664296"/>
                      </a:cubicBezTo>
                      <a:cubicBezTo>
                        <a:pt x="596423" y="2664296"/>
                        <a:pt x="0" y="2067873"/>
                        <a:pt x="0" y="1332148"/>
                      </a:cubicBezTo>
                      <a:cubicBezTo>
                        <a:pt x="0" y="596423"/>
                        <a:pt x="596423" y="0"/>
                        <a:pt x="13321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080" name="椭圆 1079">
                  <a:extLst>
                    <a:ext uri="{FF2B5EF4-FFF2-40B4-BE49-F238E27FC236}">
                      <a16:creationId xmlns:a16="http://schemas.microsoft.com/office/drawing/2014/main" id="{C24189CE-9200-E852-A8F0-2A98F0E37F14}"/>
                    </a:ext>
                  </a:extLst>
                </p:cNvPr>
                <p:cNvSpPr/>
                <p:nvPr/>
              </p:nvSpPr>
              <p:spPr>
                <a:xfrm>
                  <a:off x="5897705" y="2565000"/>
                  <a:ext cx="396590" cy="39659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081" name="椭圆 1080">
                  <a:extLst>
                    <a:ext uri="{FF2B5EF4-FFF2-40B4-BE49-F238E27FC236}">
                      <a16:creationId xmlns:a16="http://schemas.microsoft.com/office/drawing/2014/main" id="{91B4A0D0-B282-5168-0F23-A0C982F721CF}"/>
                    </a:ext>
                  </a:extLst>
                </p:cNvPr>
                <p:cNvSpPr/>
                <p:nvPr/>
              </p:nvSpPr>
              <p:spPr>
                <a:xfrm>
                  <a:off x="5897705" y="3903492"/>
                  <a:ext cx="396590" cy="3948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076" name="同心圆 52">
                <a:extLst>
                  <a:ext uri="{FF2B5EF4-FFF2-40B4-BE49-F238E27FC236}">
                    <a16:creationId xmlns:a16="http://schemas.microsoft.com/office/drawing/2014/main" id="{6296ED93-D13E-4A69-DBFE-EF6BA62CDE5E}"/>
                  </a:ext>
                </a:extLst>
              </p:cNvPr>
              <p:cNvSpPr/>
              <p:nvPr/>
            </p:nvSpPr>
            <p:spPr>
              <a:xfrm>
                <a:off x="6095998" y="412429"/>
                <a:ext cx="3024000" cy="3024000"/>
              </a:xfrm>
              <a:prstGeom prst="donut">
                <a:avLst>
                  <a:gd name="adj" fmla="val 4896"/>
                </a:avLst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2" name="文本框 1081">
              <a:extLst>
                <a:ext uri="{FF2B5EF4-FFF2-40B4-BE49-F238E27FC236}">
                  <a16:creationId xmlns:a16="http://schemas.microsoft.com/office/drawing/2014/main" id="{BF6A0CBE-F265-FBD4-95A2-E9B0B8D9B30F}"/>
                </a:ext>
              </a:extLst>
            </p:cNvPr>
            <p:cNvSpPr txBox="1"/>
            <p:nvPr/>
          </p:nvSpPr>
          <p:spPr>
            <a:xfrm>
              <a:off x="996998" y="50825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7D8E4657-9806-5400-9DEC-0FDDDD7A1BF3}"/>
                </a:ext>
              </a:extLst>
            </p:cNvPr>
            <p:cNvSpPr txBox="1"/>
            <p:nvPr/>
          </p:nvSpPr>
          <p:spPr>
            <a:xfrm>
              <a:off x="2253498" y="50825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4" name="文本框 1083">
              <a:extLst>
                <a:ext uri="{FF2B5EF4-FFF2-40B4-BE49-F238E27FC236}">
                  <a16:creationId xmlns:a16="http://schemas.microsoft.com/office/drawing/2014/main" id="{D545A878-0833-C668-C139-EFF1C5524A26}"/>
                </a:ext>
              </a:extLst>
            </p:cNvPr>
            <p:cNvSpPr txBox="1"/>
            <p:nvPr/>
          </p:nvSpPr>
          <p:spPr>
            <a:xfrm>
              <a:off x="3595413" y="50825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09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5" name="文本框 1084">
              <a:extLst>
                <a:ext uri="{FF2B5EF4-FFF2-40B4-BE49-F238E27FC236}">
                  <a16:creationId xmlns:a16="http://schemas.microsoft.com/office/drawing/2014/main" id="{CFB84FD3-6E16-DB0E-CA2C-1A8A14DAF3C1}"/>
                </a:ext>
              </a:extLst>
            </p:cNvPr>
            <p:cNvSpPr txBox="1"/>
            <p:nvPr/>
          </p:nvSpPr>
          <p:spPr>
            <a:xfrm>
              <a:off x="4925143" y="50825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6" name="文本框 1085">
              <a:extLst>
                <a:ext uri="{FF2B5EF4-FFF2-40B4-BE49-F238E27FC236}">
                  <a16:creationId xmlns:a16="http://schemas.microsoft.com/office/drawing/2014/main" id="{E4384978-4DDA-1648-DF06-2A0ED74CD7FC}"/>
                </a:ext>
              </a:extLst>
            </p:cNvPr>
            <p:cNvSpPr txBox="1"/>
            <p:nvPr/>
          </p:nvSpPr>
          <p:spPr>
            <a:xfrm>
              <a:off x="6276339" y="50825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31B38B06-FAEC-6A5F-4131-E444126C45A5}"/>
                </a:ext>
              </a:extLst>
            </p:cNvPr>
            <p:cNvSpPr txBox="1"/>
            <p:nvPr/>
          </p:nvSpPr>
          <p:spPr>
            <a:xfrm>
              <a:off x="7681670" y="50825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A291A442-EAB9-6711-B99A-DB72D9910F30}"/>
                </a:ext>
              </a:extLst>
            </p:cNvPr>
            <p:cNvCxnSpPr>
              <a:cxnSpLocks/>
            </p:cNvCxnSpPr>
            <p:nvPr/>
          </p:nvCxnSpPr>
          <p:spPr>
            <a:xfrm>
              <a:off x="562717" y="3927317"/>
              <a:ext cx="790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6" name="Rectangle 7">
            <a:extLst>
              <a:ext uri="{FF2B5EF4-FFF2-40B4-BE49-F238E27FC236}">
                <a16:creationId xmlns:a16="http://schemas.microsoft.com/office/drawing/2014/main" id="{6AED567A-40C7-FF57-FF30-3BDBC744E8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0695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7" name="Rectangle 7">
            <a:extLst>
              <a:ext uri="{FF2B5EF4-FFF2-40B4-BE49-F238E27FC236}">
                <a16:creationId xmlns:a16="http://schemas.microsoft.com/office/drawing/2014/main" id="{2CF80642-8923-E0EB-438F-1C1535261D9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51857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8" name="文本框 1097">
            <a:extLst>
              <a:ext uri="{FF2B5EF4-FFF2-40B4-BE49-F238E27FC236}">
                <a16:creationId xmlns:a16="http://schemas.microsoft.com/office/drawing/2014/main" id="{E1EBF3D0-45D6-3CA3-E838-28002FD84999}"/>
              </a:ext>
            </a:extLst>
          </p:cNvPr>
          <p:cNvSpPr txBox="1"/>
          <p:nvPr/>
        </p:nvSpPr>
        <p:spPr>
          <a:xfrm>
            <a:off x="2555963" y="152146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目录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257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E6368B4-6189-8891-D784-E8255E301379}"/>
              </a:ext>
            </a:extLst>
          </p:cNvPr>
          <p:cNvGrpSpPr/>
          <p:nvPr/>
        </p:nvGrpSpPr>
        <p:grpSpPr>
          <a:xfrm>
            <a:off x="781734" y="1656185"/>
            <a:ext cx="3238021" cy="3197293"/>
            <a:chOff x="948677" y="1298837"/>
            <a:chExt cx="4373269" cy="4318261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2C7CB186-A951-E0E4-433D-BAD862EF36BF}"/>
                </a:ext>
              </a:extLst>
            </p:cNvPr>
            <p:cNvSpPr/>
            <p:nvPr/>
          </p:nvSpPr>
          <p:spPr>
            <a:xfrm>
              <a:off x="2473323" y="4864623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7057FABB-7928-8122-BBC7-AADC52B58650}"/>
                </a:ext>
              </a:extLst>
            </p:cNvPr>
            <p:cNvSpPr/>
            <p:nvPr/>
          </p:nvSpPr>
          <p:spPr>
            <a:xfrm rot="2400000">
              <a:off x="1291671" y="4434536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梯形 31">
              <a:extLst>
                <a:ext uri="{FF2B5EF4-FFF2-40B4-BE49-F238E27FC236}">
                  <a16:creationId xmlns:a16="http://schemas.microsoft.com/office/drawing/2014/main" id="{F4A9E4F2-2D01-C28E-DD49-9A89772A9370}"/>
                </a:ext>
              </a:extLst>
            </p:cNvPr>
            <p:cNvSpPr/>
            <p:nvPr/>
          </p:nvSpPr>
          <p:spPr>
            <a:xfrm rot="4800000">
              <a:off x="662927" y="3345519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8ECB67B3-6888-41F5-FCEF-ED49F7973FF1}"/>
                </a:ext>
              </a:extLst>
            </p:cNvPr>
            <p:cNvSpPr/>
            <p:nvPr/>
          </p:nvSpPr>
          <p:spPr>
            <a:xfrm rot="7200000">
              <a:off x="881288" y="2107135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梯形 33">
              <a:extLst>
                <a:ext uri="{FF2B5EF4-FFF2-40B4-BE49-F238E27FC236}">
                  <a16:creationId xmlns:a16="http://schemas.microsoft.com/office/drawing/2014/main" id="{BFB2CC26-EF69-CA53-AAA3-518C8BEA0FDF}"/>
                </a:ext>
              </a:extLst>
            </p:cNvPr>
            <p:cNvSpPr/>
            <p:nvPr/>
          </p:nvSpPr>
          <p:spPr>
            <a:xfrm rot="9600000">
              <a:off x="1844580" y="1298837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A2BCE1B4-97C9-F752-29A1-55729B4DA6E9}"/>
                </a:ext>
              </a:extLst>
            </p:cNvPr>
            <p:cNvSpPr/>
            <p:nvPr/>
          </p:nvSpPr>
          <p:spPr>
            <a:xfrm rot="12000000">
              <a:off x="3102069" y="1298838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梯形 35">
              <a:extLst>
                <a:ext uri="{FF2B5EF4-FFF2-40B4-BE49-F238E27FC236}">
                  <a16:creationId xmlns:a16="http://schemas.microsoft.com/office/drawing/2014/main" id="{A2A9216B-710D-1F30-EF4C-795AB30D3A5F}"/>
                </a:ext>
              </a:extLst>
            </p:cNvPr>
            <p:cNvSpPr/>
            <p:nvPr/>
          </p:nvSpPr>
          <p:spPr>
            <a:xfrm rot="14400000">
              <a:off x="4065360" y="2107136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梯形 36">
              <a:extLst>
                <a:ext uri="{FF2B5EF4-FFF2-40B4-BE49-F238E27FC236}">
                  <a16:creationId xmlns:a16="http://schemas.microsoft.com/office/drawing/2014/main" id="{E1E5C964-73B2-70E8-FCE3-080D296FF6EA}"/>
                </a:ext>
              </a:extLst>
            </p:cNvPr>
            <p:cNvSpPr/>
            <p:nvPr/>
          </p:nvSpPr>
          <p:spPr>
            <a:xfrm rot="16800000">
              <a:off x="4283721" y="3345521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梯形 37">
              <a:extLst>
                <a:ext uri="{FF2B5EF4-FFF2-40B4-BE49-F238E27FC236}">
                  <a16:creationId xmlns:a16="http://schemas.microsoft.com/office/drawing/2014/main" id="{962B6467-36F1-3A23-249D-EE3DB1A620EE}"/>
                </a:ext>
              </a:extLst>
            </p:cNvPr>
            <p:cNvSpPr/>
            <p:nvPr/>
          </p:nvSpPr>
          <p:spPr>
            <a:xfrm rot="19200000">
              <a:off x="3654975" y="4434537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AE257F-434B-A34E-C51E-9BD75F752787}"/>
                </a:ext>
              </a:extLst>
            </p:cNvPr>
            <p:cNvSpPr/>
            <p:nvPr/>
          </p:nvSpPr>
          <p:spPr>
            <a:xfrm>
              <a:off x="2014464" y="2215696"/>
              <a:ext cx="2267476" cy="1700738"/>
            </a:xfrm>
            <a:custGeom>
              <a:avLst/>
              <a:gdLst>
                <a:gd name="connsiteX0" fmla="*/ 1133476 w 2267476"/>
                <a:gd name="connsiteY0" fmla="*/ 0 h 1700738"/>
                <a:gd name="connsiteX1" fmla="*/ 2261100 w 2267476"/>
                <a:gd name="connsiteY1" fmla="*/ 1017585 h 1700738"/>
                <a:gd name="connsiteX2" fmla="*/ 2266453 w 2267476"/>
                <a:gd name="connsiteY2" fmla="*/ 1123586 h 1700738"/>
                <a:gd name="connsiteX3" fmla="*/ 2267476 w 2267476"/>
                <a:gd name="connsiteY3" fmla="*/ 1133738 h 1700738"/>
                <a:gd name="connsiteX4" fmla="*/ 1700476 w 2267476"/>
                <a:gd name="connsiteY4" fmla="*/ 1700738 h 1700738"/>
                <a:gd name="connsiteX5" fmla="*/ 1133476 w 2267476"/>
                <a:gd name="connsiteY5" fmla="*/ 1133738 h 1700738"/>
                <a:gd name="connsiteX6" fmla="*/ 1133503 w 2267476"/>
                <a:gd name="connsiteY6" fmla="*/ 1133476 h 1700738"/>
                <a:gd name="connsiteX7" fmla="*/ 1131772 w 2267476"/>
                <a:gd name="connsiteY7" fmla="*/ 1133476 h 1700738"/>
                <a:gd name="connsiteX8" fmla="*/ 1122481 w 2267476"/>
                <a:gd name="connsiteY8" fmla="*/ 1041312 h 1700738"/>
                <a:gd name="connsiteX9" fmla="*/ 567000 w 2267476"/>
                <a:gd name="connsiteY9" fmla="*/ 588582 h 1700738"/>
                <a:gd name="connsiteX10" fmla="*/ 11520 w 2267476"/>
                <a:gd name="connsiteY10" fmla="*/ 1041312 h 1700738"/>
                <a:gd name="connsiteX11" fmla="*/ 2229 w 2267476"/>
                <a:gd name="connsiteY11" fmla="*/ 1133476 h 1700738"/>
                <a:gd name="connsiteX12" fmla="*/ 0 w 2267476"/>
                <a:gd name="connsiteY12" fmla="*/ 1133476 h 1700738"/>
                <a:gd name="connsiteX13" fmla="*/ 1133476 w 2267476"/>
                <a:gd name="connsiteY13" fmla="*/ 0 h 170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7476" h="1700738">
                  <a:moveTo>
                    <a:pt x="1133476" y="0"/>
                  </a:moveTo>
                  <a:cubicBezTo>
                    <a:pt x="1720353" y="0"/>
                    <a:pt x="2203055" y="446022"/>
                    <a:pt x="2261100" y="1017585"/>
                  </a:cubicBezTo>
                  <a:lnTo>
                    <a:pt x="2266453" y="1123586"/>
                  </a:lnTo>
                  <a:lnTo>
                    <a:pt x="2267476" y="1133738"/>
                  </a:lnTo>
                  <a:cubicBezTo>
                    <a:pt x="2267476" y="1446883"/>
                    <a:pt x="2013621" y="1700738"/>
                    <a:pt x="1700476" y="1700738"/>
                  </a:cubicBezTo>
                  <a:cubicBezTo>
                    <a:pt x="1387331" y="1700738"/>
                    <a:pt x="1133476" y="1446883"/>
                    <a:pt x="1133476" y="1133738"/>
                  </a:cubicBezTo>
                  <a:lnTo>
                    <a:pt x="1133503" y="1133476"/>
                  </a:lnTo>
                  <a:lnTo>
                    <a:pt x="1131772" y="1133476"/>
                  </a:lnTo>
                  <a:lnTo>
                    <a:pt x="1122481" y="1041312"/>
                  </a:lnTo>
                  <a:cubicBezTo>
                    <a:pt x="1069610" y="782940"/>
                    <a:pt x="841002" y="588582"/>
                    <a:pt x="567000" y="588582"/>
                  </a:cubicBezTo>
                  <a:cubicBezTo>
                    <a:pt x="292998" y="588582"/>
                    <a:pt x="64390" y="782940"/>
                    <a:pt x="11520" y="1041312"/>
                  </a:cubicBezTo>
                  <a:lnTo>
                    <a:pt x="2229" y="1133476"/>
                  </a:lnTo>
                  <a:lnTo>
                    <a:pt x="0" y="1133476"/>
                  </a:lnTo>
                  <a:cubicBezTo>
                    <a:pt x="0" y="507474"/>
                    <a:pt x="507474" y="0"/>
                    <a:pt x="11334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E1E08D6-DE47-E3E6-0412-1950C84C2A26}"/>
                </a:ext>
              </a:extLst>
            </p:cNvPr>
            <p:cNvSpPr/>
            <p:nvPr/>
          </p:nvSpPr>
          <p:spPr>
            <a:xfrm>
              <a:off x="2014464" y="2804278"/>
              <a:ext cx="2266400" cy="1678370"/>
            </a:xfrm>
            <a:custGeom>
              <a:avLst/>
              <a:gdLst>
                <a:gd name="connsiteX0" fmla="*/ 567000 w 2266400"/>
                <a:gd name="connsiteY0" fmla="*/ 0 h 1678370"/>
                <a:gd name="connsiteX1" fmla="*/ 1122481 w 2266400"/>
                <a:gd name="connsiteY1" fmla="*/ 452730 h 1678370"/>
                <a:gd name="connsiteX2" fmla="*/ 1131772 w 2266400"/>
                <a:gd name="connsiteY2" fmla="*/ 544894 h 1678370"/>
                <a:gd name="connsiteX3" fmla="*/ 1133503 w 2266400"/>
                <a:gd name="connsiteY3" fmla="*/ 544894 h 1678370"/>
                <a:gd name="connsiteX4" fmla="*/ 1133476 w 2266400"/>
                <a:gd name="connsiteY4" fmla="*/ 545156 h 1678370"/>
                <a:gd name="connsiteX5" fmla="*/ 1700476 w 2266400"/>
                <a:gd name="connsiteY5" fmla="*/ 1112156 h 1678370"/>
                <a:gd name="connsiteX6" fmla="*/ 2255957 w 2266400"/>
                <a:gd name="connsiteY6" fmla="*/ 659426 h 1678370"/>
                <a:gd name="connsiteX7" fmla="*/ 2266400 w 2266400"/>
                <a:gd name="connsiteY7" fmla="*/ 555834 h 1678370"/>
                <a:gd name="connsiteX8" fmla="*/ 2261100 w 2266400"/>
                <a:gd name="connsiteY8" fmla="*/ 660786 h 1678370"/>
                <a:gd name="connsiteX9" fmla="*/ 1133476 w 2266400"/>
                <a:gd name="connsiteY9" fmla="*/ 1678370 h 1678370"/>
                <a:gd name="connsiteX10" fmla="*/ 5852 w 2266400"/>
                <a:gd name="connsiteY10" fmla="*/ 660786 h 1678370"/>
                <a:gd name="connsiteX11" fmla="*/ 2237 w 2266400"/>
                <a:gd name="connsiteY11" fmla="*/ 589186 h 1678370"/>
                <a:gd name="connsiteX12" fmla="*/ 0 w 2266400"/>
                <a:gd name="connsiteY12" fmla="*/ 567000 h 1678370"/>
                <a:gd name="connsiteX13" fmla="*/ 744 w 2266400"/>
                <a:gd name="connsiteY13" fmla="*/ 559623 h 1678370"/>
                <a:gd name="connsiteX14" fmla="*/ 0 w 2266400"/>
                <a:gd name="connsiteY14" fmla="*/ 544894 h 1678370"/>
                <a:gd name="connsiteX15" fmla="*/ 2229 w 2266400"/>
                <a:gd name="connsiteY15" fmla="*/ 544894 h 1678370"/>
                <a:gd name="connsiteX16" fmla="*/ 11520 w 2266400"/>
                <a:gd name="connsiteY16" fmla="*/ 452730 h 1678370"/>
                <a:gd name="connsiteX17" fmla="*/ 567000 w 2266400"/>
                <a:gd name="connsiteY17" fmla="*/ 0 h 167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6400" h="1678370">
                  <a:moveTo>
                    <a:pt x="567000" y="0"/>
                  </a:moveTo>
                  <a:cubicBezTo>
                    <a:pt x="841002" y="0"/>
                    <a:pt x="1069610" y="194358"/>
                    <a:pt x="1122481" y="452730"/>
                  </a:cubicBezTo>
                  <a:lnTo>
                    <a:pt x="1131772" y="544894"/>
                  </a:lnTo>
                  <a:lnTo>
                    <a:pt x="1133503" y="544894"/>
                  </a:lnTo>
                  <a:lnTo>
                    <a:pt x="1133476" y="545156"/>
                  </a:lnTo>
                  <a:cubicBezTo>
                    <a:pt x="1133476" y="858301"/>
                    <a:pt x="1387331" y="1112156"/>
                    <a:pt x="1700476" y="1112156"/>
                  </a:cubicBezTo>
                  <a:cubicBezTo>
                    <a:pt x="1974478" y="1112156"/>
                    <a:pt x="2203086" y="917798"/>
                    <a:pt x="2255957" y="659426"/>
                  </a:cubicBezTo>
                  <a:lnTo>
                    <a:pt x="2266400" y="555834"/>
                  </a:lnTo>
                  <a:lnTo>
                    <a:pt x="2261100" y="660786"/>
                  </a:lnTo>
                  <a:cubicBezTo>
                    <a:pt x="2203055" y="1232348"/>
                    <a:pt x="1720353" y="1678370"/>
                    <a:pt x="1133476" y="1678370"/>
                  </a:cubicBezTo>
                  <a:cubicBezTo>
                    <a:pt x="546599" y="1678370"/>
                    <a:pt x="63898" y="1232348"/>
                    <a:pt x="5852" y="660786"/>
                  </a:cubicBezTo>
                  <a:lnTo>
                    <a:pt x="2237" y="589186"/>
                  </a:lnTo>
                  <a:lnTo>
                    <a:pt x="0" y="567000"/>
                  </a:lnTo>
                  <a:lnTo>
                    <a:pt x="744" y="559623"/>
                  </a:lnTo>
                  <a:lnTo>
                    <a:pt x="0" y="544894"/>
                  </a:lnTo>
                  <a:lnTo>
                    <a:pt x="2229" y="544894"/>
                  </a:lnTo>
                  <a:lnTo>
                    <a:pt x="11520" y="452730"/>
                  </a:lnTo>
                  <a:cubicBezTo>
                    <a:pt x="64390" y="194358"/>
                    <a:pt x="292998" y="0"/>
                    <a:pt x="56700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C0EEB54-DD2C-C56B-6933-CE8DD3A12594}"/>
              </a:ext>
            </a:extLst>
          </p:cNvPr>
          <p:cNvGrpSpPr/>
          <p:nvPr/>
        </p:nvGrpSpPr>
        <p:grpSpPr>
          <a:xfrm>
            <a:off x="4879147" y="1630824"/>
            <a:ext cx="3335219" cy="3293268"/>
            <a:chOff x="948677" y="1298837"/>
            <a:chExt cx="4373269" cy="4318261"/>
          </a:xfrm>
        </p:grpSpPr>
        <p:sp>
          <p:nvSpPr>
            <p:cNvPr id="42" name="梯形 41">
              <a:extLst>
                <a:ext uri="{FF2B5EF4-FFF2-40B4-BE49-F238E27FC236}">
                  <a16:creationId xmlns:a16="http://schemas.microsoft.com/office/drawing/2014/main" id="{0A32EF13-608E-80F8-5251-D47D03B6712D}"/>
                </a:ext>
              </a:extLst>
            </p:cNvPr>
            <p:cNvSpPr/>
            <p:nvPr/>
          </p:nvSpPr>
          <p:spPr>
            <a:xfrm>
              <a:off x="2473323" y="4864623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梯形 42">
              <a:extLst>
                <a:ext uri="{FF2B5EF4-FFF2-40B4-BE49-F238E27FC236}">
                  <a16:creationId xmlns:a16="http://schemas.microsoft.com/office/drawing/2014/main" id="{35A94DB5-8F85-3200-9690-6104AA383007}"/>
                </a:ext>
              </a:extLst>
            </p:cNvPr>
            <p:cNvSpPr/>
            <p:nvPr/>
          </p:nvSpPr>
          <p:spPr>
            <a:xfrm rot="2400000">
              <a:off x="1291671" y="4434536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梯形 43">
              <a:extLst>
                <a:ext uri="{FF2B5EF4-FFF2-40B4-BE49-F238E27FC236}">
                  <a16:creationId xmlns:a16="http://schemas.microsoft.com/office/drawing/2014/main" id="{61F7A2F7-F5CE-8992-2542-465F81673649}"/>
                </a:ext>
              </a:extLst>
            </p:cNvPr>
            <p:cNvSpPr/>
            <p:nvPr/>
          </p:nvSpPr>
          <p:spPr>
            <a:xfrm rot="4800000">
              <a:off x="662927" y="3345519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梯形 44">
              <a:extLst>
                <a:ext uri="{FF2B5EF4-FFF2-40B4-BE49-F238E27FC236}">
                  <a16:creationId xmlns:a16="http://schemas.microsoft.com/office/drawing/2014/main" id="{37D0385C-C494-FFAF-20D4-3183DF6DAEFD}"/>
                </a:ext>
              </a:extLst>
            </p:cNvPr>
            <p:cNvSpPr/>
            <p:nvPr/>
          </p:nvSpPr>
          <p:spPr>
            <a:xfrm rot="7200000">
              <a:off x="881288" y="2107135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98B2AB48-56A8-1312-78AB-4D1AB4202635}"/>
                </a:ext>
              </a:extLst>
            </p:cNvPr>
            <p:cNvSpPr/>
            <p:nvPr/>
          </p:nvSpPr>
          <p:spPr>
            <a:xfrm rot="9600000">
              <a:off x="1844580" y="1298837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B469419F-3440-7A57-EB81-63516AADD271}"/>
                </a:ext>
              </a:extLst>
            </p:cNvPr>
            <p:cNvSpPr/>
            <p:nvPr/>
          </p:nvSpPr>
          <p:spPr>
            <a:xfrm rot="12000000">
              <a:off x="3102069" y="1298838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梯形 47">
              <a:extLst>
                <a:ext uri="{FF2B5EF4-FFF2-40B4-BE49-F238E27FC236}">
                  <a16:creationId xmlns:a16="http://schemas.microsoft.com/office/drawing/2014/main" id="{CBC9BA92-BC3B-BCDB-0A3E-03A86DBCC548}"/>
                </a:ext>
              </a:extLst>
            </p:cNvPr>
            <p:cNvSpPr/>
            <p:nvPr/>
          </p:nvSpPr>
          <p:spPr>
            <a:xfrm rot="14400000">
              <a:off x="4065360" y="2107136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E43C5F96-06B4-9CC4-378E-8B58E08A96E3}"/>
                </a:ext>
              </a:extLst>
            </p:cNvPr>
            <p:cNvSpPr/>
            <p:nvPr/>
          </p:nvSpPr>
          <p:spPr>
            <a:xfrm rot="16800000">
              <a:off x="4283721" y="3345521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418BC293-5D32-70B3-A5C0-6049A1A7CF22}"/>
                </a:ext>
              </a:extLst>
            </p:cNvPr>
            <p:cNvSpPr/>
            <p:nvPr/>
          </p:nvSpPr>
          <p:spPr>
            <a:xfrm rot="19200000">
              <a:off x="3654975" y="4434537"/>
              <a:ext cx="1323975" cy="752475"/>
            </a:xfrm>
            <a:prstGeom prst="trapezoid">
              <a:avLst>
                <a:gd name="adj" fmla="val 465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E45BF14-043E-7BC3-33C2-C4DD53F46515}"/>
                </a:ext>
              </a:extLst>
            </p:cNvPr>
            <p:cNvSpPr/>
            <p:nvPr/>
          </p:nvSpPr>
          <p:spPr>
            <a:xfrm>
              <a:off x="2014464" y="2215696"/>
              <a:ext cx="2267476" cy="1700738"/>
            </a:xfrm>
            <a:custGeom>
              <a:avLst/>
              <a:gdLst>
                <a:gd name="connsiteX0" fmla="*/ 1133476 w 2267476"/>
                <a:gd name="connsiteY0" fmla="*/ 0 h 1700738"/>
                <a:gd name="connsiteX1" fmla="*/ 2261100 w 2267476"/>
                <a:gd name="connsiteY1" fmla="*/ 1017585 h 1700738"/>
                <a:gd name="connsiteX2" fmla="*/ 2266453 w 2267476"/>
                <a:gd name="connsiteY2" fmla="*/ 1123586 h 1700738"/>
                <a:gd name="connsiteX3" fmla="*/ 2267476 w 2267476"/>
                <a:gd name="connsiteY3" fmla="*/ 1133738 h 1700738"/>
                <a:gd name="connsiteX4" fmla="*/ 1700476 w 2267476"/>
                <a:gd name="connsiteY4" fmla="*/ 1700738 h 1700738"/>
                <a:gd name="connsiteX5" fmla="*/ 1133476 w 2267476"/>
                <a:gd name="connsiteY5" fmla="*/ 1133738 h 1700738"/>
                <a:gd name="connsiteX6" fmla="*/ 1133503 w 2267476"/>
                <a:gd name="connsiteY6" fmla="*/ 1133476 h 1700738"/>
                <a:gd name="connsiteX7" fmla="*/ 1131772 w 2267476"/>
                <a:gd name="connsiteY7" fmla="*/ 1133476 h 1700738"/>
                <a:gd name="connsiteX8" fmla="*/ 1122481 w 2267476"/>
                <a:gd name="connsiteY8" fmla="*/ 1041312 h 1700738"/>
                <a:gd name="connsiteX9" fmla="*/ 567000 w 2267476"/>
                <a:gd name="connsiteY9" fmla="*/ 588582 h 1700738"/>
                <a:gd name="connsiteX10" fmla="*/ 11520 w 2267476"/>
                <a:gd name="connsiteY10" fmla="*/ 1041312 h 1700738"/>
                <a:gd name="connsiteX11" fmla="*/ 2229 w 2267476"/>
                <a:gd name="connsiteY11" fmla="*/ 1133476 h 1700738"/>
                <a:gd name="connsiteX12" fmla="*/ 0 w 2267476"/>
                <a:gd name="connsiteY12" fmla="*/ 1133476 h 1700738"/>
                <a:gd name="connsiteX13" fmla="*/ 1133476 w 2267476"/>
                <a:gd name="connsiteY13" fmla="*/ 0 h 170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7476" h="1700738">
                  <a:moveTo>
                    <a:pt x="1133476" y="0"/>
                  </a:moveTo>
                  <a:cubicBezTo>
                    <a:pt x="1720353" y="0"/>
                    <a:pt x="2203055" y="446022"/>
                    <a:pt x="2261100" y="1017585"/>
                  </a:cubicBezTo>
                  <a:lnTo>
                    <a:pt x="2266453" y="1123586"/>
                  </a:lnTo>
                  <a:lnTo>
                    <a:pt x="2267476" y="1133738"/>
                  </a:lnTo>
                  <a:cubicBezTo>
                    <a:pt x="2267476" y="1446883"/>
                    <a:pt x="2013621" y="1700738"/>
                    <a:pt x="1700476" y="1700738"/>
                  </a:cubicBezTo>
                  <a:cubicBezTo>
                    <a:pt x="1387331" y="1700738"/>
                    <a:pt x="1133476" y="1446883"/>
                    <a:pt x="1133476" y="1133738"/>
                  </a:cubicBezTo>
                  <a:lnTo>
                    <a:pt x="1133503" y="1133476"/>
                  </a:lnTo>
                  <a:lnTo>
                    <a:pt x="1131772" y="1133476"/>
                  </a:lnTo>
                  <a:lnTo>
                    <a:pt x="1122481" y="1041312"/>
                  </a:lnTo>
                  <a:cubicBezTo>
                    <a:pt x="1069610" y="782940"/>
                    <a:pt x="841002" y="588582"/>
                    <a:pt x="567000" y="588582"/>
                  </a:cubicBezTo>
                  <a:cubicBezTo>
                    <a:pt x="292998" y="588582"/>
                    <a:pt x="64390" y="782940"/>
                    <a:pt x="11520" y="1041312"/>
                  </a:cubicBezTo>
                  <a:lnTo>
                    <a:pt x="2229" y="1133476"/>
                  </a:lnTo>
                  <a:lnTo>
                    <a:pt x="0" y="1133476"/>
                  </a:lnTo>
                  <a:cubicBezTo>
                    <a:pt x="0" y="507474"/>
                    <a:pt x="507474" y="0"/>
                    <a:pt x="11334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8B1208A-27A6-A15B-9FAF-C9D05BB96014}"/>
                </a:ext>
              </a:extLst>
            </p:cNvPr>
            <p:cNvSpPr/>
            <p:nvPr/>
          </p:nvSpPr>
          <p:spPr>
            <a:xfrm>
              <a:off x="2014464" y="2804278"/>
              <a:ext cx="2266400" cy="1678370"/>
            </a:xfrm>
            <a:custGeom>
              <a:avLst/>
              <a:gdLst>
                <a:gd name="connsiteX0" fmla="*/ 567000 w 2266400"/>
                <a:gd name="connsiteY0" fmla="*/ 0 h 1678370"/>
                <a:gd name="connsiteX1" fmla="*/ 1122481 w 2266400"/>
                <a:gd name="connsiteY1" fmla="*/ 452730 h 1678370"/>
                <a:gd name="connsiteX2" fmla="*/ 1131772 w 2266400"/>
                <a:gd name="connsiteY2" fmla="*/ 544894 h 1678370"/>
                <a:gd name="connsiteX3" fmla="*/ 1133503 w 2266400"/>
                <a:gd name="connsiteY3" fmla="*/ 544894 h 1678370"/>
                <a:gd name="connsiteX4" fmla="*/ 1133476 w 2266400"/>
                <a:gd name="connsiteY4" fmla="*/ 545156 h 1678370"/>
                <a:gd name="connsiteX5" fmla="*/ 1700476 w 2266400"/>
                <a:gd name="connsiteY5" fmla="*/ 1112156 h 1678370"/>
                <a:gd name="connsiteX6" fmla="*/ 2255957 w 2266400"/>
                <a:gd name="connsiteY6" fmla="*/ 659426 h 1678370"/>
                <a:gd name="connsiteX7" fmla="*/ 2266400 w 2266400"/>
                <a:gd name="connsiteY7" fmla="*/ 555834 h 1678370"/>
                <a:gd name="connsiteX8" fmla="*/ 2261100 w 2266400"/>
                <a:gd name="connsiteY8" fmla="*/ 660786 h 1678370"/>
                <a:gd name="connsiteX9" fmla="*/ 1133476 w 2266400"/>
                <a:gd name="connsiteY9" fmla="*/ 1678370 h 1678370"/>
                <a:gd name="connsiteX10" fmla="*/ 5852 w 2266400"/>
                <a:gd name="connsiteY10" fmla="*/ 660786 h 1678370"/>
                <a:gd name="connsiteX11" fmla="*/ 2237 w 2266400"/>
                <a:gd name="connsiteY11" fmla="*/ 589186 h 1678370"/>
                <a:gd name="connsiteX12" fmla="*/ 0 w 2266400"/>
                <a:gd name="connsiteY12" fmla="*/ 567000 h 1678370"/>
                <a:gd name="connsiteX13" fmla="*/ 744 w 2266400"/>
                <a:gd name="connsiteY13" fmla="*/ 559623 h 1678370"/>
                <a:gd name="connsiteX14" fmla="*/ 0 w 2266400"/>
                <a:gd name="connsiteY14" fmla="*/ 544894 h 1678370"/>
                <a:gd name="connsiteX15" fmla="*/ 2229 w 2266400"/>
                <a:gd name="connsiteY15" fmla="*/ 544894 h 1678370"/>
                <a:gd name="connsiteX16" fmla="*/ 11520 w 2266400"/>
                <a:gd name="connsiteY16" fmla="*/ 452730 h 1678370"/>
                <a:gd name="connsiteX17" fmla="*/ 567000 w 2266400"/>
                <a:gd name="connsiteY17" fmla="*/ 0 h 167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6400" h="1678370">
                  <a:moveTo>
                    <a:pt x="567000" y="0"/>
                  </a:moveTo>
                  <a:cubicBezTo>
                    <a:pt x="841002" y="0"/>
                    <a:pt x="1069610" y="194358"/>
                    <a:pt x="1122481" y="452730"/>
                  </a:cubicBezTo>
                  <a:lnTo>
                    <a:pt x="1131772" y="544894"/>
                  </a:lnTo>
                  <a:lnTo>
                    <a:pt x="1133503" y="544894"/>
                  </a:lnTo>
                  <a:lnTo>
                    <a:pt x="1133476" y="545156"/>
                  </a:lnTo>
                  <a:cubicBezTo>
                    <a:pt x="1133476" y="858301"/>
                    <a:pt x="1387331" y="1112156"/>
                    <a:pt x="1700476" y="1112156"/>
                  </a:cubicBezTo>
                  <a:cubicBezTo>
                    <a:pt x="1974478" y="1112156"/>
                    <a:pt x="2203086" y="917798"/>
                    <a:pt x="2255957" y="659426"/>
                  </a:cubicBezTo>
                  <a:lnTo>
                    <a:pt x="2266400" y="555834"/>
                  </a:lnTo>
                  <a:lnTo>
                    <a:pt x="2261100" y="660786"/>
                  </a:lnTo>
                  <a:cubicBezTo>
                    <a:pt x="2203055" y="1232348"/>
                    <a:pt x="1720353" y="1678370"/>
                    <a:pt x="1133476" y="1678370"/>
                  </a:cubicBezTo>
                  <a:cubicBezTo>
                    <a:pt x="546599" y="1678370"/>
                    <a:pt x="63898" y="1232348"/>
                    <a:pt x="5852" y="660786"/>
                  </a:cubicBezTo>
                  <a:lnTo>
                    <a:pt x="2237" y="589186"/>
                  </a:lnTo>
                  <a:lnTo>
                    <a:pt x="0" y="567000"/>
                  </a:lnTo>
                  <a:lnTo>
                    <a:pt x="744" y="559623"/>
                  </a:lnTo>
                  <a:lnTo>
                    <a:pt x="0" y="544894"/>
                  </a:lnTo>
                  <a:lnTo>
                    <a:pt x="2229" y="544894"/>
                  </a:lnTo>
                  <a:lnTo>
                    <a:pt x="11520" y="452730"/>
                  </a:lnTo>
                  <a:cubicBezTo>
                    <a:pt x="64390" y="194358"/>
                    <a:pt x="292998" y="0"/>
                    <a:pt x="56700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B18CF-CC8D-8983-234B-B6D8D35A2B2C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F6D9D9E-C451-91E0-2393-DC6949B19B54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D24F98-0A7F-264D-4C4D-53CD2D6780A7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187882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AB2084D-A864-4C50-A2D3-1CC4BE196920}"/>
              </a:ext>
            </a:extLst>
          </p:cNvPr>
          <p:cNvGrpSpPr/>
          <p:nvPr/>
        </p:nvGrpSpPr>
        <p:grpSpPr>
          <a:xfrm>
            <a:off x="715262" y="1306496"/>
            <a:ext cx="3101803" cy="3526379"/>
            <a:chOff x="4356213" y="1817206"/>
            <a:chExt cx="3479575" cy="3955861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7FB5127B-006A-4361-801D-13F61791E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96" y="2958077"/>
              <a:ext cx="1451009" cy="1674120"/>
            </a:xfrm>
            <a:custGeom>
              <a:avLst/>
              <a:gdLst>
                <a:gd name="T0" fmla="*/ 459 w 917"/>
                <a:gd name="T1" fmla="*/ 0 h 1058"/>
                <a:gd name="T2" fmla="*/ 688 w 917"/>
                <a:gd name="T3" fmla="*/ 133 h 1058"/>
                <a:gd name="T4" fmla="*/ 917 w 917"/>
                <a:gd name="T5" fmla="*/ 265 h 1058"/>
                <a:gd name="T6" fmla="*/ 917 w 917"/>
                <a:gd name="T7" fmla="*/ 529 h 1058"/>
                <a:gd name="T8" fmla="*/ 917 w 917"/>
                <a:gd name="T9" fmla="*/ 794 h 1058"/>
                <a:gd name="T10" fmla="*/ 688 w 917"/>
                <a:gd name="T11" fmla="*/ 926 h 1058"/>
                <a:gd name="T12" fmla="*/ 459 w 917"/>
                <a:gd name="T13" fmla="*/ 1058 h 1058"/>
                <a:gd name="T14" fmla="*/ 229 w 917"/>
                <a:gd name="T15" fmla="*/ 926 h 1058"/>
                <a:gd name="T16" fmla="*/ 0 w 917"/>
                <a:gd name="T17" fmla="*/ 794 h 1058"/>
                <a:gd name="T18" fmla="*/ 0 w 917"/>
                <a:gd name="T19" fmla="*/ 529 h 1058"/>
                <a:gd name="T20" fmla="*/ 0 w 917"/>
                <a:gd name="T21" fmla="*/ 265 h 1058"/>
                <a:gd name="T22" fmla="*/ 229 w 917"/>
                <a:gd name="T23" fmla="*/ 133 h 1058"/>
                <a:gd name="T24" fmla="*/ 459 w 917"/>
                <a:gd name="T25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7" h="1058">
                  <a:moveTo>
                    <a:pt x="459" y="0"/>
                  </a:moveTo>
                  <a:lnTo>
                    <a:pt x="688" y="133"/>
                  </a:lnTo>
                  <a:lnTo>
                    <a:pt x="917" y="265"/>
                  </a:lnTo>
                  <a:lnTo>
                    <a:pt x="917" y="529"/>
                  </a:lnTo>
                  <a:lnTo>
                    <a:pt x="917" y="794"/>
                  </a:lnTo>
                  <a:lnTo>
                    <a:pt x="688" y="926"/>
                  </a:lnTo>
                  <a:lnTo>
                    <a:pt x="459" y="1058"/>
                  </a:lnTo>
                  <a:lnTo>
                    <a:pt x="229" y="926"/>
                  </a:lnTo>
                  <a:lnTo>
                    <a:pt x="0" y="794"/>
                  </a:lnTo>
                  <a:lnTo>
                    <a:pt x="0" y="529"/>
                  </a:lnTo>
                  <a:lnTo>
                    <a:pt x="0" y="265"/>
                  </a:lnTo>
                  <a:lnTo>
                    <a:pt x="229" y="13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2B2B2B">
                <a:alpha val="8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2AFB6653-9B8A-43E7-8D5D-E8F8368D1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019" y="3068841"/>
              <a:ext cx="1259546" cy="1452592"/>
            </a:xfrm>
            <a:custGeom>
              <a:avLst/>
              <a:gdLst>
                <a:gd name="T0" fmla="*/ 398 w 796"/>
                <a:gd name="T1" fmla="*/ 0 h 918"/>
                <a:gd name="T2" fmla="*/ 597 w 796"/>
                <a:gd name="T3" fmla="*/ 115 h 918"/>
                <a:gd name="T4" fmla="*/ 796 w 796"/>
                <a:gd name="T5" fmla="*/ 229 h 918"/>
                <a:gd name="T6" fmla="*/ 796 w 796"/>
                <a:gd name="T7" fmla="*/ 459 h 918"/>
                <a:gd name="T8" fmla="*/ 796 w 796"/>
                <a:gd name="T9" fmla="*/ 689 h 918"/>
                <a:gd name="T10" fmla="*/ 597 w 796"/>
                <a:gd name="T11" fmla="*/ 803 h 918"/>
                <a:gd name="T12" fmla="*/ 398 w 796"/>
                <a:gd name="T13" fmla="*/ 918 h 918"/>
                <a:gd name="T14" fmla="*/ 199 w 796"/>
                <a:gd name="T15" fmla="*/ 803 h 918"/>
                <a:gd name="T16" fmla="*/ 0 w 796"/>
                <a:gd name="T17" fmla="*/ 689 h 918"/>
                <a:gd name="T18" fmla="*/ 0 w 796"/>
                <a:gd name="T19" fmla="*/ 459 h 918"/>
                <a:gd name="T20" fmla="*/ 0 w 796"/>
                <a:gd name="T21" fmla="*/ 229 h 918"/>
                <a:gd name="T22" fmla="*/ 199 w 796"/>
                <a:gd name="T23" fmla="*/ 115 h 918"/>
                <a:gd name="T24" fmla="*/ 398 w 796"/>
                <a:gd name="T25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6" h="918">
                  <a:moveTo>
                    <a:pt x="398" y="0"/>
                  </a:moveTo>
                  <a:lnTo>
                    <a:pt x="597" y="115"/>
                  </a:lnTo>
                  <a:lnTo>
                    <a:pt x="796" y="229"/>
                  </a:lnTo>
                  <a:lnTo>
                    <a:pt x="796" y="459"/>
                  </a:lnTo>
                  <a:lnTo>
                    <a:pt x="796" y="689"/>
                  </a:lnTo>
                  <a:lnTo>
                    <a:pt x="597" y="803"/>
                  </a:lnTo>
                  <a:lnTo>
                    <a:pt x="398" y="918"/>
                  </a:lnTo>
                  <a:lnTo>
                    <a:pt x="199" y="803"/>
                  </a:lnTo>
                  <a:lnTo>
                    <a:pt x="0" y="689"/>
                  </a:lnTo>
                  <a:lnTo>
                    <a:pt x="0" y="459"/>
                  </a:lnTo>
                  <a:lnTo>
                    <a:pt x="0" y="229"/>
                  </a:lnTo>
                  <a:lnTo>
                    <a:pt x="199" y="11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FFFF">
                <a:lumMod val="50000"/>
                <a:alpha val="1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9115D82-9509-457D-9DE6-1C19F2F0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009" y="1817206"/>
              <a:ext cx="1636144" cy="1479492"/>
            </a:xfrm>
            <a:custGeom>
              <a:avLst/>
              <a:gdLst>
                <a:gd name="T0" fmla="*/ 0 w 1034"/>
                <a:gd name="T1" fmla="*/ 0 h 935"/>
                <a:gd name="T2" fmla="*/ 517 w 1034"/>
                <a:gd name="T3" fmla="*/ 298 h 935"/>
                <a:gd name="T4" fmla="*/ 1034 w 1034"/>
                <a:gd name="T5" fmla="*/ 597 h 935"/>
                <a:gd name="T6" fmla="*/ 447 w 1034"/>
                <a:gd name="T7" fmla="*/ 935 h 935"/>
                <a:gd name="T8" fmla="*/ 273 w 1034"/>
                <a:gd name="T9" fmla="*/ 835 h 935"/>
                <a:gd name="T10" fmla="*/ 161 w 1034"/>
                <a:gd name="T11" fmla="*/ 914 h 935"/>
                <a:gd name="T12" fmla="*/ 173 w 1034"/>
                <a:gd name="T13" fmla="*/ 777 h 935"/>
                <a:gd name="T14" fmla="*/ 188 w 1034"/>
                <a:gd name="T15" fmla="*/ 786 h 935"/>
                <a:gd name="T16" fmla="*/ 0 w 1034"/>
                <a:gd name="T17" fmla="*/ 677 h 935"/>
                <a:gd name="T18" fmla="*/ 0 w 1034"/>
                <a:gd name="T19" fmla="*/ 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4" h="935">
                  <a:moveTo>
                    <a:pt x="0" y="0"/>
                  </a:moveTo>
                  <a:lnTo>
                    <a:pt x="517" y="298"/>
                  </a:lnTo>
                  <a:lnTo>
                    <a:pt x="1034" y="597"/>
                  </a:lnTo>
                  <a:lnTo>
                    <a:pt x="447" y="935"/>
                  </a:lnTo>
                  <a:lnTo>
                    <a:pt x="273" y="835"/>
                  </a:lnTo>
                  <a:lnTo>
                    <a:pt x="161" y="914"/>
                  </a:lnTo>
                  <a:lnTo>
                    <a:pt x="173" y="777"/>
                  </a:lnTo>
                  <a:lnTo>
                    <a:pt x="188" y="786"/>
                  </a:lnTo>
                  <a:lnTo>
                    <a:pt x="0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ACD0">
                <a:lumMod val="75000"/>
                <a:alpha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5136C91E-286A-4F25-A313-CBCB62E4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544" y="1953288"/>
              <a:ext cx="1400374" cy="1251635"/>
            </a:xfrm>
            <a:custGeom>
              <a:avLst/>
              <a:gdLst>
                <a:gd name="T0" fmla="*/ 0 w 965"/>
                <a:gd name="T1" fmla="*/ 0 h 863"/>
                <a:gd name="T2" fmla="*/ 0 w 965"/>
                <a:gd name="T3" fmla="*/ 613 h 863"/>
                <a:gd name="T4" fmla="*/ 434 w 965"/>
                <a:gd name="T5" fmla="*/ 863 h 863"/>
                <a:gd name="T6" fmla="*/ 965 w 965"/>
                <a:gd name="T7" fmla="*/ 557 h 863"/>
                <a:gd name="T8" fmla="*/ 0 w 965"/>
                <a:gd name="T9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863">
                  <a:moveTo>
                    <a:pt x="0" y="0"/>
                  </a:moveTo>
                  <a:cubicBezTo>
                    <a:pt x="0" y="613"/>
                    <a:pt x="0" y="613"/>
                    <a:pt x="0" y="613"/>
                  </a:cubicBezTo>
                  <a:cubicBezTo>
                    <a:pt x="203" y="730"/>
                    <a:pt x="230" y="746"/>
                    <a:pt x="434" y="863"/>
                  </a:cubicBezTo>
                  <a:cubicBezTo>
                    <a:pt x="965" y="557"/>
                    <a:pt x="965" y="557"/>
                    <a:pt x="965" y="5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CD0">
                <a:alpha val="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954FAA0-5A6F-43C8-AE5E-53DBB2DF2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213" y="2850477"/>
              <a:ext cx="1126629" cy="1889319"/>
            </a:xfrm>
            <a:custGeom>
              <a:avLst/>
              <a:gdLst>
                <a:gd name="T0" fmla="*/ 0 w 712"/>
                <a:gd name="T1" fmla="*/ 1194 h 1194"/>
                <a:gd name="T2" fmla="*/ 0 w 712"/>
                <a:gd name="T3" fmla="*/ 597 h 1194"/>
                <a:gd name="T4" fmla="*/ 0 w 712"/>
                <a:gd name="T5" fmla="*/ 0 h 1194"/>
                <a:gd name="T6" fmla="*/ 587 w 712"/>
                <a:gd name="T7" fmla="*/ 339 h 1194"/>
                <a:gd name="T8" fmla="*/ 587 w 712"/>
                <a:gd name="T9" fmla="*/ 540 h 1194"/>
                <a:gd name="T10" fmla="*/ 712 w 712"/>
                <a:gd name="T11" fmla="*/ 597 h 1194"/>
                <a:gd name="T12" fmla="*/ 587 w 712"/>
                <a:gd name="T13" fmla="*/ 654 h 1194"/>
                <a:gd name="T14" fmla="*/ 587 w 712"/>
                <a:gd name="T15" fmla="*/ 856 h 1194"/>
                <a:gd name="T16" fmla="*/ 0 w 712"/>
                <a:gd name="T17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1194">
                  <a:moveTo>
                    <a:pt x="0" y="1194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87" y="339"/>
                  </a:lnTo>
                  <a:lnTo>
                    <a:pt x="587" y="540"/>
                  </a:lnTo>
                  <a:lnTo>
                    <a:pt x="712" y="597"/>
                  </a:lnTo>
                  <a:lnTo>
                    <a:pt x="587" y="654"/>
                  </a:lnTo>
                  <a:lnTo>
                    <a:pt x="587" y="856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3780D7">
                <a:lumMod val="75000"/>
                <a:alpha val="2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59D4D576-405B-40A0-BD81-4E711C1BC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330" y="2986559"/>
              <a:ext cx="770601" cy="1617156"/>
            </a:xfrm>
            <a:custGeom>
              <a:avLst/>
              <a:gdLst>
                <a:gd name="T0" fmla="*/ 0 w 531"/>
                <a:gd name="T1" fmla="*/ 1115 h 1115"/>
                <a:gd name="T2" fmla="*/ 531 w 531"/>
                <a:gd name="T3" fmla="*/ 808 h 1115"/>
                <a:gd name="T4" fmla="*/ 531 w 531"/>
                <a:gd name="T5" fmla="*/ 307 h 1115"/>
                <a:gd name="T6" fmla="*/ 0 w 531"/>
                <a:gd name="T7" fmla="*/ 0 h 1115"/>
                <a:gd name="T8" fmla="*/ 0 w 531"/>
                <a:gd name="T9" fmla="*/ 1115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1115">
                  <a:moveTo>
                    <a:pt x="0" y="1115"/>
                  </a:moveTo>
                  <a:cubicBezTo>
                    <a:pt x="531" y="808"/>
                    <a:pt x="531" y="808"/>
                    <a:pt x="531" y="808"/>
                  </a:cubicBezTo>
                  <a:cubicBezTo>
                    <a:pt x="531" y="573"/>
                    <a:pt x="531" y="542"/>
                    <a:pt x="531" y="3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15"/>
                  </a:lnTo>
                  <a:close/>
                </a:path>
              </a:pathLst>
            </a:custGeom>
            <a:solidFill>
              <a:srgbClr val="3780D7">
                <a:alpha val="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A672B8BE-78F4-4ADC-BFF0-BC5D9DFA0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31" y="1817206"/>
              <a:ext cx="1636144" cy="1479492"/>
            </a:xfrm>
            <a:custGeom>
              <a:avLst/>
              <a:gdLst>
                <a:gd name="T0" fmla="*/ 0 w 1034"/>
                <a:gd name="T1" fmla="*/ 597 h 935"/>
                <a:gd name="T2" fmla="*/ 517 w 1034"/>
                <a:gd name="T3" fmla="*/ 298 h 935"/>
                <a:gd name="T4" fmla="*/ 1034 w 1034"/>
                <a:gd name="T5" fmla="*/ 0 h 935"/>
                <a:gd name="T6" fmla="*/ 1034 w 1034"/>
                <a:gd name="T7" fmla="*/ 677 h 935"/>
                <a:gd name="T8" fmla="*/ 860 w 1034"/>
                <a:gd name="T9" fmla="*/ 777 h 935"/>
                <a:gd name="T10" fmla="*/ 873 w 1034"/>
                <a:gd name="T11" fmla="*/ 914 h 935"/>
                <a:gd name="T12" fmla="*/ 760 w 1034"/>
                <a:gd name="T13" fmla="*/ 835 h 935"/>
                <a:gd name="T14" fmla="*/ 586 w 1034"/>
                <a:gd name="T15" fmla="*/ 935 h 935"/>
                <a:gd name="T16" fmla="*/ 0 w 1034"/>
                <a:gd name="T17" fmla="*/ 59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4" h="935">
                  <a:moveTo>
                    <a:pt x="0" y="597"/>
                  </a:moveTo>
                  <a:lnTo>
                    <a:pt x="517" y="298"/>
                  </a:lnTo>
                  <a:lnTo>
                    <a:pt x="1034" y="0"/>
                  </a:lnTo>
                  <a:lnTo>
                    <a:pt x="1034" y="677"/>
                  </a:lnTo>
                  <a:lnTo>
                    <a:pt x="860" y="777"/>
                  </a:lnTo>
                  <a:lnTo>
                    <a:pt x="873" y="914"/>
                  </a:lnTo>
                  <a:lnTo>
                    <a:pt x="760" y="835"/>
                  </a:lnTo>
                  <a:lnTo>
                    <a:pt x="586" y="935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41B7D0">
                <a:lumMod val="75000"/>
                <a:alpha val="1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9D4AB37C-CA5B-4B25-8570-B2C9619A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082" y="1953288"/>
              <a:ext cx="1400374" cy="1251635"/>
            </a:xfrm>
            <a:custGeom>
              <a:avLst/>
              <a:gdLst>
                <a:gd name="T0" fmla="*/ 0 w 965"/>
                <a:gd name="T1" fmla="*/ 557 h 863"/>
                <a:gd name="T2" fmla="*/ 531 w 965"/>
                <a:gd name="T3" fmla="*/ 863 h 863"/>
                <a:gd name="T4" fmla="*/ 965 w 965"/>
                <a:gd name="T5" fmla="*/ 613 h 863"/>
                <a:gd name="T6" fmla="*/ 965 w 965"/>
                <a:gd name="T7" fmla="*/ 0 h 863"/>
                <a:gd name="T8" fmla="*/ 0 w 965"/>
                <a:gd name="T9" fmla="*/ 55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863">
                  <a:moveTo>
                    <a:pt x="0" y="557"/>
                  </a:moveTo>
                  <a:cubicBezTo>
                    <a:pt x="531" y="863"/>
                    <a:pt x="531" y="863"/>
                    <a:pt x="531" y="863"/>
                  </a:cubicBezTo>
                  <a:cubicBezTo>
                    <a:pt x="735" y="746"/>
                    <a:pt x="762" y="730"/>
                    <a:pt x="965" y="613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0" y="557"/>
                  </a:lnTo>
                  <a:close/>
                </a:path>
              </a:pathLst>
            </a:custGeom>
            <a:solidFill>
              <a:srgbClr val="41B7D0">
                <a:alpha val="7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CD95116B-9A1A-42FD-B53E-302A473DB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159" y="2850477"/>
              <a:ext cx="1126629" cy="1889319"/>
            </a:xfrm>
            <a:custGeom>
              <a:avLst/>
              <a:gdLst>
                <a:gd name="T0" fmla="*/ 712 w 712"/>
                <a:gd name="T1" fmla="*/ 0 h 1194"/>
                <a:gd name="T2" fmla="*/ 712 w 712"/>
                <a:gd name="T3" fmla="*/ 597 h 1194"/>
                <a:gd name="T4" fmla="*/ 712 w 712"/>
                <a:gd name="T5" fmla="*/ 1194 h 1194"/>
                <a:gd name="T6" fmla="*/ 125 w 712"/>
                <a:gd name="T7" fmla="*/ 856 h 1194"/>
                <a:gd name="T8" fmla="*/ 125 w 712"/>
                <a:gd name="T9" fmla="*/ 654 h 1194"/>
                <a:gd name="T10" fmla="*/ 0 w 712"/>
                <a:gd name="T11" fmla="*/ 597 h 1194"/>
                <a:gd name="T12" fmla="*/ 125 w 712"/>
                <a:gd name="T13" fmla="*/ 540 h 1194"/>
                <a:gd name="T14" fmla="*/ 125 w 712"/>
                <a:gd name="T15" fmla="*/ 339 h 1194"/>
                <a:gd name="T16" fmla="*/ 712 w 712"/>
                <a:gd name="T17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1194">
                  <a:moveTo>
                    <a:pt x="712" y="0"/>
                  </a:moveTo>
                  <a:lnTo>
                    <a:pt x="712" y="597"/>
                  </a:lnTo>
                  <a:lnTo>
                    <a:pt x="712" y="1194"/>
                  </a:lnTo>
                  <a:lnTo>
                    <a:pt x="125" y="856"/>
                  </a:lnTo>
                  <a:lnTo>
                    <a:pt x="125" y="654"/>
                  </a:lnTo>
                  <a:lnTo>
                    <a:pt x="0" y="597"/>
                  </a:lnTo>
                  <a:lnTo>
                    <a:pt x="125" y="540"/>
                  </a:lnTo>
                  <a:lnTo>
                    <a:pt x="125" y="339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3DA1D2">
                <a:lumMod val="75000"/>
                <a:alpha val="6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5BC5771A-2980-4550-A5CE-D1156095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7652" y="2986559"/>
              <a:ext cx="770601" cy="1617156"/>
            </a:xfrm>
            <a:custGeom>
              <a:avLst/>
              <a:gdLst>
                <a:gd name="T0" fmla="*/ 531 w 531"/>
                <a:gd name="T1" fmla="*/ 0 h 1115"/>
                <a:gd name="T2" fmla="*/ 0 w 531"/>
                <a:gd name="T3" fmla="*/ 307 h 1115"/>
                <a:gd name="T4" fmla="*/ 0 w 531"/>
                <a:gd name="T5" fmla="*/ 808 h 1115"/>
                <a:gd name="T6" fmla="*/ 531 w 531"/>
                <a:gd name="T7" fmla="*/ 1115 h 1115"/>
                <a:gd name="T8" fmla="*/ 531 w 531"/>
                <a:gd name="T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1115">
                  <a:moveTo>
                    <a:pt x="531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0" y="542"/>
                    <a:pt x="0" y="573"/>
                    <a:pt x="0" y="808"/>
                  </a:cubicBezTo>
                  <a:cubicBezTo>
                    <a:pt x="531" y="1115"/>
                    <a:pt x="531" y="1115"/>
                    <a:pt x="531" y="1115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3DA1D2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6285C578-E40F-4907-BBD2-3F6D5766F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009" y="4293575"/>
              <a:ext cx="1636144" cy="1479492"/>
            </a:xfrm>
            <a:custGeom>
              <a:avLst/>
              <a:gdLst>
                <a:gd name="T0" fmla="*/ 1034 w 1034"/>
                <a:gd name="T1" fmla="*/ 338 h 935"/>
                <a:gd name="T2" fmla="*/ 517 w 1034"/>
                <a:gd name="T3" fmla="*/ 637 h 935"/>
                <a:gd name="T4" fmla="*/ 0 w 1034"/>
                <a:gd name="T5" fmla="*/ 935 h 935"/>
                <a:gd name="T6" fmla="*/ 0 w 1034"/>
                <a:gd name="T7" fmla="*/ 258 h 935"/>
                <a:gd name="T8" fmla="*/ 173 w 1034"/>
                <a:gd name="T9" fmla="*/ 158 h 935"/>
                <a:gd name="T10" fmla="*/ 161 w 1034"/>
                <a:gd name="T11" fmla="*/ 21 h 935"/>
                <a:gd name="T12" fmla="*/ 273 w 1034"/>
                <a:gd name="T13" fmla="*/ 100 h 935"/>
                <a:gd name="T14" fmla="*/ 223 w 1034"/>
                <a:gd name="T15" fmla="*/ 129 h 935"/>
                <a:gd name="T16" fmla="*/ 447 w 1034"/>
                <a:gd name="T17" fmla="*/ 0 h 935"/>
                <a:gd name="T18" fmla="*/ 1034 w 1034"/>
                <a:gd name="T19" fmla="*/ 338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4" h="935">
                  <a:moveTo>
                    <a:pt x="1034" y="338"/>
                  </a:moveTo>
                  <a:lnTo>
                    <a:pt x="517" y="637"/>
                  </a:lnTo>
                  <a:lnTo>
                    <a:pt x="0" y="935"/>
                  </a:lnTo>
                  <a:lnTo>
                    <a:pt x="0" y="258"/>
                  </a:lnTo>
                  <a:lnTo>
                    <a:pt x="173" y="158"/>
                  </a:lnTo>
                  <a:lnTo>
                    <a:pt x="161" y="21"/>
                  </a:lnTo>
                  <a:lnTo>
                    <a:pt x="273" y="100"/>
                  </a:lnTo>
                  <a:lnTo>
                    <a:pt x="223" y="129"/>
                  </a:lnTo>
                  <a:lnTo>
                    <a:pt x="447" y="0"/>
                  </a:lnTo>
                  <a:lnTo>
                    <a:pt x="1034" y="338"/>
                  </a:lnTo>
                  <a:close/>
                </a:path>
              </a:pathLst>
            </a:custGeom>
            <a:solidFill>
              <a:srgbClr val="3B96D3">
                <a:lumMod val="75000"/>
                <a:alpha val="4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E8C1A0D8-3E61-49B3-AA26-C7794893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544" y="4385351"/>
              <a:ext cx="1400374" cy="1251635"/>
            </a:xfrm>
            <a:custGeom>
              <a:avLst/>
              <a:gdLst>
                <a:gd name="T0" fmla="*/ 965 w 965"/>
                <a:gd name="T1" fmla="*/ 306 h 863"/>
                <a:gd name="T2" fmla="*/ 434 w 965"/>
                <a:gd name="T3" fmla="*/ 0 h 863"/>
                <a:gd name="T4" fmla="*/ 0 w 965"/>
                <a:gd name="T5" fmla="*/ 250 h 863"/>
                <a:gd name="T6" fmla="*/ 0 w 965"/>
                <a:gd name="T7" fmla="*/ 863 h 863"/>
                <a:gd name="T8" fmla="*/ 965 w 965"/>
                <a:gd name="T9" fmla="*/ 306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863">
                  <a:moveTo>
                    <a:pt x="965" y="306"/>
                  </a:moveTo>
                  <a:cubicBezTo>
                    <a:pt x="434" y="0"/>
                    <a:pt x="434" y="0"/>
                    <a:pt x="434" y="0"/>
                  </a:cubicBezTo>
                  <a:cubicBezTo>
                    <a:pt x="231" y="117"/>
                    <a:pt x="203" y="133"/>
                    <a:pt x="0" y="250"/>
                  </a:cubicBezTo>
                  <a:cubicBezTo>
                    <a:pt x="0" y="863"/>
                    <a:pt x="0" y="863"/>
                    <a:pt x="0" y="863"/>
                  </a:cubicBezTo>
                  <a:lnTo>
                    <a:pt x="965" y="306"/>
                  </a:lnTo>
                  <a:close/>
                </a:path>
              </a:pathLst>
            </a:custGeom>
            <a:solidFill>
              <a:srgbClr val="3B96D3">
                <a:alpha val="9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B6BF5828-EBBC-41F0-8028-001E3CC4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31" y="4293575"/>
              <a:ext cx="1636144" cy="1479492"/>
            </a:xfrm>
            <a:custGeom>
              <a:avLst/>
              <a:gdLst>
                <a:gd name="T0" fmla="*/ 1034 w 1034"/>
                <a:gd name="T1" fmla="*/ 935 h 935"/>
                <a:gd name="T2" fmla="*/ 517 w 1034"/>
                <a:gd name="T3" fmla="*/ 637 h 935"/>
                <a:gd name="T4" fmla="*/ 0 w 1034"/>
                <a:gd name="T5" fmla="*/ 338 h 935"/>
                <a:gd name="T6" fmla="*/ 586 w 1034"/>
                <a:gd name="T7" fmla="*/ 0 h 935"/>
                <a:gd name="T8" fmla="*/ 760 w 1034"/>
                <a:gd name="T9" fmla="*/ 100 h 935"/>
                <a:gd name="T10" fmla="*/ 873 w 1034"/>
                <a:gd name="T11" fmla="*/ 21 h 935"/>
                <a:gd name="T12" fmla="*/ 860 w 1034"/>
                <a:gd name="T13" fmla="*/ 158 h 935"/>
                <a:gd name="T14" fmla="*/ 845 w 1034"/>
                <a:gd name="T15" fmla="*/ 149 h 935"/>
                <a:gd name="T16" fmla="*/ 1034 w 1034"/>
                <a:gd name="T17" fmla="*/ 258 h 935"/>
                <a:gd name="T18" fmla="*/ 1034 w 1034"/>
                <a:gd name="T19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4" h="935">
                  <a:moveTo>
                    <a:pt x="1034" y="935"/>
                  </a:moveTo>
                  <a:lnTo>
                    <a:pt x="517" y="637"/>
                  </a:lnTo>
                  <a:lnTo>
                    <a:pt x="0" y="338"/>
                  </a:lnTo>
                  <a:lnTo>
                    <a:pt x="586" y="0"/>
                  </a:lnTo>
                  <a:lnTo>
                    <a:pt x="760" y="100"/>
                  </a:lnTo>
                  <a:lnTo>
                    <a:pt x="873" y="21"/>
                  </a:lnTo>
                  <a:lnTo>
                    <a:pt x="860" y="158"/>
                  </a:lnTo>
                  <a:lnTo>
                    <a:pt x="845" y="149"/>
                  </a:lnTo>
                  <a:lnTo>
                    <a:pt x="1034" y="258"/>
                  </a:lnTo>
                  <a:lnTo>
                    <a:pt x="1034" y="935"/>
                  </a:lnTo>
                  <a:close/>
                </a:path>
              </a:pathLst>
            </a:custGeom>
            <a:solidFill>
              <a:srgbClr val="398BD5">
                <a:lumMod val="75000"/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5B888562-380C-48F2-B486-69BDE968F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082" y="4385351"/>
              <a:ext cx="1400374" cy="1251635"/>
            </a:xfrm>
            <a:custGeom>
              <a:avLst/>
              <a:gdLst>
                <a:gd name="T0" fmla="*/ 965 w 965"/>
                <a:gd name="T1" fmla="*/ 863 h 863"/>
                <a:gd name="T2" fmla="*/ 965 w 965"/>
                <a:gd name="T3" fmla="*/ 250 h 863"/>
                <a:gd name="T4" fmla="*/ 531 w 965"/>
                <a:gd name="T5" fmla="*/ 0 h 863"/>
                <a:gd name="T6" fmla="*/ 0 w 965"/>
                <a:gd name="T7" fmla="*/ 306 h 863"/>
                <a:gd name="T8" fmla="*/ 965 w 965"/>
                <a:gd name="T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863">
                  <a:moveTo>
                    <a:pt x="965" y="863"/>
                  </a:moveTo>
                  <a:cubicBezTo>
                    <a:pt x="965" y="250"/>
                    <a:pt x="965" y="250"/>
                    <a:pt x="965" y="250"/>
                  </a:cubicBezTo>
                  <a:cubicBezTo>
                    <a:pt x="762" y="133"/>
                    <a:pt x="735" y="117"/>
                    <a:pt x="531" y="0"/>
                  </a:cubicBezTo>
                  <a:cubicBezTo>
                    <a:pt x="0" y="306"/>
                    <a:pt x="0" y="306"/>
                    <a:pt x="0" y="306"/>
                  </a:cubicBezTo>
                  <a:lnTo>
                    <a:pt x="965" y="863"/>
                  </a:lnTo>
                  <a:close/>
                </a:path>
              </a:pathLst>
            </a:custGeom>
            <a:solidFill>
              <a:srgbClr val="398BD5">
                <a:alpha val="4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75D564-306B-FF47-09A7-030D62635594}"/>
              </a:ext>
            </a:extLst>
          </p:cNvPr>
          <p:cNvGrpSpPr/>
          <p:nvPr/>
        </p:nvGrpSpPr>
        <p:grpSpPr>
          <a:xfrm>
            <a:off x="4865104" y="1306496"/>
            <a:ext cx="3410762" cy="3871483"/>
            <a:chOff x="2906800" y="368300"/>
            <a:chExt cx="5741651" cy="6517224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D9C11480-9B46-B18B-8B96-16E576FD4241}"/>
                </a:ext>
              </a:extLst>
            </p:cNvPr>
            <p:cNvSpPr/>
            <p:nvPr/>
          </p:nvSpPr>
          <p:spPr>
            <a:xfrm>
              <a:off x="3105150" y="368300"/>
              <a:ext cx="5328000" cy="3073400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CAB2CECB-DD4A-2D2F-3EEF-933F8D63EB20}"/>
                </a:ext>
              </a:extLst>
            </p:cNvPr>
            <p:cNvSpPr/>
            <p:nvPr/>
          </p:nvSpPr>
          <p:spPr>
            <a:xfrm rot="3600000">
              <a:off x="1779500" y="2684824"/>
              <a:ext cx="5328000" cy="3073400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A15BF514-31AB-67AB-32D5-0AC267940FF6}"/>
                </a:ext>
              </a:extLst>
            </p:cNvPr>
            <p:cNvSpPr/>
            <p:nvPr/>
          </p:nvSpPr>
          <p:spPr>
            <a:xfrm rot="7200000">
              <a:off x="4447751" y="2672124"/>
              <a:ext cx="5328000" cy="3073400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F80EE131-45F7-ED4A-35F3-39C2C98CD383}"/>
                </a:ext>
              </a:extLst>
            </p:cNvPr>
            <p:cNvSpPr/>
            <p:nvPr/>
          </p:nvSpPr>
          <p:spPr>
            <a:xfrm>
              <a:off x="4430798" y="1879600"/>
              <a:ext cx="2702984" cy="1559187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9C9A15CA-7518-4640-69AE-01CA49B9C4FA}"/>
                </a:ext>
              </a:extLst>
            </p:cNvPr>
            <p:cNvSpPr/>
            <p:nvPr/>
          </p:nvSpPr>
          <p:spPr>
            <a:xfrm rot="3600000">
              <a:off x="3755052" y="3061254"/>
              <a:ext cx="2702984" cy="1559187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AAF4BB17-6A08-9C76-1176-4C5EA9B9970E}"/>
                </a:ext>
              </a:extLst>
            </p:cNvPr>
            <p:cNvSpPr/>
            <p:nvPr/>
          </p:nvSpPr>
          <p:spPr>
            <a:xfrm rot="7200000">
              <a:off x="5118364" y="3054812"/>
              <a:ext cx="2702984" cy="1559187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EE504DD-EAEF-D1F3-5105-4B299DDD2A61}"/>
                </a:ext>
              </a:extLst>
            </p:cNvPr>
            <p:cNvSpPr/>
            <p:nvPr/>
          </p:nvSpPr>
          <p:spPr>
            <a:xfrm>
              <a:off x="4997625" y="2698750"/>
              <a:ext cx="1543050" cy="1543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E8E5C4D-D965-B51D-E55B-6600DEEB34B8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F21B53-4DDF-D727-7E3D-20AA60DB599B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4DDAA6-F0DA-A8AD-F5F4-DEF8763CA939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402915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4A3731E-6330-2E16-DA03-068054EFDDE9}"/>
              </a:ext>
            </a:extLst>
          </p:cNvPr>
          <p:cNvGrpSpPr/>
          <p:nvPr/>
        </p:nvGrpSpPr>
        <p:grpSpPr>
          <a:xfrm>
            <a:off x="0" y="1214633"/>
            <a:ext cx="4481736" cy="3359651"/>
            <a:chOff x="682814" y="3028417"/>
            <a:chExt cx="4959879" cy="3718082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AF420F3-C032-E551-9EF0-99E68BB5194C}"/>
                </a:ext>
              </a:extLst>
            </p:cNvPr>
            <p:cNvSpPr/>
            <p:nvPr/>
          </p:nvSpPr>
          <p:spPr>
            <a:xfrm>
              <a:off x="1490422" y="3241769"/>
              <a:ext cx="3344669" cy="1019175"/>
            </a:xfrm>
            <a:custGeom>
              <a:avLst/>
              <a:gdLst>
                <a:gd name="connsiteX0" fmla="*/ 1672334 w 3344669"/>
                <a:gd name="connsiteY0" fmla="*/ 0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0 w 3344669"/>
                <a:gd name="connsiteY3" fmla="*/ 1019175 h 1019175"/>
                <a:gd name="connsiteX4" fmla="*/ 16102 w 3344669"/>
                <a:gd name="connsiteY4" fmla="*/ 985749 h 1019175"/>
                <a:gd name="connsiteX5" fmla="*/ 1672334 w 3344669"/>
                <a:gd name="connsiteY5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669" h="1019175">
                  <a:moveTo>
                    <a:pt x="1672334" y="0"/>
                  </a:moveTo>
                  <a:cubicBezTo>
                    <a:pt x="2387517" y="0"/>
                    <a:pt x="3009604" y="398593"/>
                    <a:pt x="3328567" y="985749"/>
                  </a:cubicBezTo>
                  <a:lnTo>
                    <a:pt x="3344669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BE9D716-BFDA-E41D-9A3C-1F4A7A11558E}"/>
                </a:ext>
              </a:extLst>
            </p:cNvPr>
            <p:cNvSpPr/>
            <p:nvPr/>
          </p:nvSpPr>
          <p:spPr>
            <a:xfrm rot="4320000">
              <a:off x="2797154" y="4191168"/>
              <a:ext cx="3344669" cy="1019175"/>
            </a:xfrm>
            <a:custGeom>
              <a:avLst/>
              <a:gdLst>
                <a:gd name="connsiteX0" fmla="*/ 1672334 w 3344669"/>
                <a:gd name="connsiteY0" fmla="*/ 0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0 w 3344669"/>
                <a:gd name="connsiteY3" fmla="*/ 1019175 h 1019175"/>
                <a:gd name="connsiteX4" fmla="*/ 16102 w 3344669"/>
                <a:gd name="connsiteY4" fmla="*/ 985749 h 1019175"/>
                <a:gd name="connsiteX5" fmla="*/ 1672334 w 3344669"/>
                <a:gd name="connsiteY5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669" h="1019175">
                  <a:moveTo>
                    <a:pt x="1672334" y="0"/>
                  </a:moveTo>
                  <a:cubicBezTo>
                    <a:pt x="2387517" y="0"/>
                    <a:pt x="3009604" y="398593"/>
                    <a:pt x="3328567" y="985749"/>
                  </a:cubicBezTo>
                  <a:lnTo>
                    <a:pt x="3344669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5BF7FCB-9C90-F3F3-54C9-27E640A01891}"/>
                </a:ext>
              </a:extLst>
            </p:cNvPr>
            <p:cNvSpPr/>
            <p:nvPr/>
          </p:nvSpPr>
          <p:spPr>
            <a:xfrm rot="8640000">
              <a:off x="2298024" y="5727324"/>
              <a:ext cx="3344669" cy="1019175"/>
            </a:xfrm>
            <a:custGeom>
              <a:avLst/>
              <a:gdLst>
                <a:gd name="connsiteX0" fmla="*/ 1672334 w 3344669"/>
                <a:gd name="connsiteY0" fmla="*/ 0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0 w 3344669"/>
                <a:gd name="connsiteY3" fmla="*/ 1019175 h 1019175"/>
                <a:gd name="connsiteX4" fmla="*/ 16102 w 3344669"/>
                <a:gd name="connsiteY4" fmla="*/ 985749 h 1019175"/>
                <a:gd name="connsiteX5" fmla="*/ 1672334 w 3344669"/>
                <a:gd name="connsiteY5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669" h="1019175">
                  <a:moveTo>
                    <a:pt x="1672334" y="0"/>
                  </a:moveTo>
                  <a:cubicBezTo>
                    <a:pt x="2387517" y="0"/>
                    <a:pt x="3009604" y="398593"/>
                    <a:pt x="3328567" y="985749"/>
                  </a:cubicBezTo>
                  <a:lnTo>
                    <a:pt x="3344669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B3BA720-1BBA-5092-C713-8C4BC885F1FD}"/>
                </a:ext>
              </a:extLst>
            </p:cNvPr>
            <p:cNvSpPr/>
            <p:nvPr/>
          </p:nvSpPr>
          <p:spPr>
            <a:xfrm rot="12960000">
              <a:off x="682814" y="5727322"/>
              <a:ext cx="3344669" cy="1019175"/>
            </a:xfrm>
            <a:custGeom>
              <a:avLst/>
              <a:gdLst>
                <a:gd name="connsiteX0" fmla="*/ 1672334 w 3344669"/>
                <a:gd name="connsiteY0" fmla="*/ 0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0 w 3344669"/>
                <a:gd name="connsiteY3" fmla="*/ 1019175 h 1019175"/>
                <a:gd name="connsiteX4" fmla="*/ 16102 w 3344669"/>
                <a:gd name="connsiteY4" fmla="*/ 985749 h 1019175"/>
                <a:gd name="connsiteX5" fmla="*/ 1672334 w 3344669"/>
                <a:gd name="connsiteY5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669" h="1019175">
                  <a:moveTo>
                    <a:pt x="1672334" y="0"/>
                  </a:moveTo>
                  <a:cubicBezTo>
                    <a:pt x="2387517" y="0"/>
                    <a:pt x="3009604" y="398593"/>
                    <a:pt x="3328567" y="985749"/>
                  </a:cubicBezTo>
                  <a:lnTo>
                    <a:pt x="3344669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68E25AD-F014-76A9-C13A-E18952D4C56F}"/>
                </a:ext>
              </a:extLst>
            </p:cNvPr>
            <p:cNvSpPr/>
            <p:nvPr/>
          </p:nvSpPr>
          <p:spPr>
            <a:xfrm rot="17280000">
              <a:off x="183688" y="4191164"/>
              <a:ext cx="3344669" cy="1019175"/>
            </a:xfrm>
            <a:custGeom>
              <a:avLst/>
              <a:gdLst>
                <a:gd name="connsiteX0" fmla="*/ 1672334 w 3344669"/>
                <a:gd name="connsiteY0" fmla="*/ 0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0 w 3344669"/>
                <a:gd name="connsiteY3" fmla="*/ 1019175 h 1019175"/>
                <a:gd name="connsiteX4" fmla="*/ 16102 w 3344669"/>
                <a:gd name="connsiteY4" fmla="*/ 985749 h 1019175"/>
                <a:gd name="connsiteX5" fmla="*/ 1672334 w 3344669"/>
                <a:gd name="connsiteY5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669" h="1019175">
                  <a:moveTo>
                    <a:pt x="1672334" y="0"/>
                  </a:moveTo>
                  <a:cubicBezTo>
                    <a:pt x="2387517" y="0"/>
                    <a:pt x="3009604" y="398593"/>
                    <a:pt x="3328567" y="985749"/>
                  </a:cubicBezTo>
                  <a:lnTo>
                    <a:pt x="3344669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FB48540-01FC-A9BD-EB8A-C98918545350}"/>
                </a:ext>
              </a:extLst>
            </p:cNvPr>
            <p:cNvSpPr/>
            <p:nvPr/>
          </p:nvSpPr>
          <p:spPr>
            <a:xfrm>
              <a:off x="1490422" y="3240277"/>
              <a:ext cx="2300351" cy="1019175"/>
            </a:xfrm>
            <a:custGeom>
              <a:avLst/>
              <a:gdLst>
                <a:gd name="connsiteX0" fmla="*/ 3279942 w 3344669"/>
                <a:gd name="connsiteY0" fmla="*/ 908867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3343387 w 3344669"/>
                <a:gd name="connsiteY3" fmla="*/ 1019175 h 1019175"/>
                <a:gd name="connsiteX4" fmla="*/ 3141524 w 3344669"/>
                <a:gd name="connsiteY4" fmla="*/ 710604 h 1019175"/>
                <a:gd name="connsiteX5" fmla="*/ 3195157 w 3344669"/>
                <a:gd name="connsiteY5" fmla="*/ 774815 h 1019175"/>
                <a:gd name="connsiteX6" fmla="*/ 3212704 w 3344669"/>
                <a:gd name="connsiteY6" fmla="*/ 802557 h 1019175"/>
                <a:gd name="connsiteX7" fmla="*/ 2973811 w 3344669"/>
                <a:gd name="connsiteY7" fmla="*/ 527011 h 1019175"/>
                <a:gd name="connsiteX8" fmla="*/ 3035791 w 3344669"/>
                <a:gd name="connsiteY8" fmla="*/ 584019 h 1019175"/>
                <a:gd name="connsiteX9" fmla="*/ 3054488 w 3344669"/>
                <a:gd name="connsiteY9" fmla="*/ 606404 h 1019175"/>
                <a:gd name="connsiteX10" fmla="*/ 2777241 w 3344669"/>
                <a:gd name="connsiteY10" fmla="*/ 362692 h 1019175"/>
                <a:gd name="connsiteX11" fmla="*/ 2852929 w 3344669"/>
                <a:gd name="connsiteY11" fmla="*/ 415824 h 1019175"/>
                <a:gd name="connsiteX12" fmla="*/ 2875299 w 3344669"/>
                <a:gd name="connsiteY12" fmla="*/ 436401 h 1019175"/>
                <a:gd name="connsiteX13" fmla="*/ 2560217 w 3344669"/>
                <a:gd name="connsiteY13" fmla="*/ 226536 h 1019175"/>
                <a:gd name="connsiteX14" fmla="*/ 2649033 w 3344669"/>
                <a:gd name="connsiteY14" fmla="*/ 272691 h 1019175"/>
                <a:gd name="connsiteX15" fmla="*/ 2676969 w 3344669"/>
                <a:gd name="connsiteY15" fmla="*/ 292302 h 1019175"/>
                <a:gd name="connsiteX16" fmla="*/ 2388535 w 3344669"/>
                <a:gd name="connsiteY16" fmla="*/ 141952 h 1019175"/>
                <a:gd name="connsiteX17" fmla="*/ 2426564 w 3344669"/>
                <a:gd name="connsiteY17" fmla="*/ 157081 h 1019175"/>
                <a:gd name="connsiteX18" fmla="*/ 2446775 w 3344669"/>
                <a:gd name="connsiteY18" fmla="*/ 167584 h 1019175"/>
                <a:gd name="connsiteX19" fmla="*/ 2273200 w 3344669"/>
                <a:gd name="connsiteY19" fmla="*/ 98824 h 1019175"/>
                <a:gd name="connsiteX20" fmla="*/ 2309134 w 3344669"/>
                <a:gd name="connsiteY20" fmla="*/ 110366 h 1019175"/>
                <a:gd name="connsiteX21" fmla="*/ 2354101 w 3344669"/>
                <a:gd name="connsiteY21" fmla="*/ 128254 h 1019175"/>
                <a:gd name="connsiteX22" fmla="*/ 2156876 w 3344669"/>
                <a:gd name="connsiteY22" fmla="*/ 63763 h 1019175"/>
                <a:gd name="connsiteX23" fmla="*/ 2187984 w 3344669"/>
                <a:gd name="connsiteY23" fmla="*/ 71455 h 1019175"/>
                <a:gd name="connsiteX24" fmla="*/ 2232491 w 3344669"/>
                <a:gd name="connsiteY24" fmla="*/ 85749 h 1019175"/>
                <a:gd name="connsiteX25" fmla="*/ 2039018 w 3344669"/>
                <a:gd name="connsiteY25" fmla="*/ 36377 h 1019175"/>
                <a:gd name="connsiteX26" fmla="*/ 2063421 w 3344669"/>
                <a:gd name="connsiteY26" fmla="*/ 40655 h 1019175"/>
                <a:gd name="connsiteX27" fmla="*/ 2103834 w 3344669"/>
                <a:gd name="connsiteY27" fmla="*/ 50647 h 1019175"/>
                <a:gd name="connsiteX28" fmla="*/ 1672334 w 3344669"/>
                <a:gd name="connsiteY28" fmla="*/ 0 h 1019175"/>
                <a:gd name="connsiteX29" fmla="*/ 1935754 w 3344669"/>
                <a:gd name="connsiteY29" fmla="*/ 18274 h 1019175"/>
                <a:gd name="connsiteX30" fmla="*/ 1986610 w 3344669"/>
                <a:gd name="connsiteY30" fmla="*/ 27189 h 1019175"/>
                <a:gd name="connsiteX31" fmla="*/ 1977640 w 3344669"/>
                <a:gd name="connsiteY31" fmla="*/ 25973 h 1019175"/>
                <a:gd name="connsiteX32" fmla="*/ 2300351 w 3344669"/>
                <a:gd name="connsiteY32" fmla="*/ 1019175 h 1019175"/>
                <a:gd name="connsiteX33" fmla="*/ 0 w 3344669"/>
                <a:gd name="connsiteY33" fmla="*/ 1019175 h 1019175"/>
                <a:gd name="connsiteX34" fmla="*/ 16102 w 3344669"/>
                <a:gd name="connsiteY34" fmla="*/ 985749 h 1019175"/>
                <a:gd name="connsiteX35" fmla="*/ 1672334 w 3344669"/>
                <a:gd name="connsiteY35" fmla="*/ 0 h 1019175"/>
                <a:gd name="connsiteX0" fmla="*/ 3279942 w 3344669"/>
                <a:gd name="connsiteY0" fmla="*/ 908867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3279942 w 3344669"/>
                <a:gd name="connsiteY3" fmla="*/ 908867 h 1019175"/>
                <a:gd name="connsiteX4" fmla="*/ 3141524 w 3344669"/>
                <a:gd name="connsiteY4" fmla="*/ 710604 h 1019175"/>
                <a:gd name="connsiteX5" fmla="*/ 3195157 w 3344669"/>
                <a:gd name="connsiteY5" fmla="*/ 774815 h 1019175"/>
                <a:gd name="connsiteX6" fmla="*/ 3212704 w 3344669"/>
                <a:gd name="connsiteY6" fmla="*/ 802557 h 1019175"/>
                <a:gd name="connsiteX7" fmla="*/ 3141524 w 3344669"/>
                <a:gd name="connsiteY7" fmla="*/ 710604 h 1019175"/>
                <a:gd name="connsiteX8" fmla="*/ 2973811 w 3344669"/>
                <a:gd name="connsiteY8" fmla="*/ 527011 h 1019175"/>
                <a:gd name="connsiteX9" fmla="*/ 3035791 w 3344669"/>
                <a:gd name="connsiteY9" fmla="*/ 584019 h 1019175"/>
                <a:gd name="connsiteX10" fmla="*/ 3054488 w 3344669"/>
                <a:gd name="connsiteY10" fmla="*/ 606404 h 1019175"/>
                <a:gd name="connsiteX11" fmla="*/ 2973811 w 3344669"/>
                <a:gd name="connsiteY11" fmla="*/ 527011 h 1019175"/>
                <a:gd name="connsiteX12" fmla="*/ 2777241 w 3344669"/>
                <a:gd name="connsiteY12" fmla="*/ 362692 h 1019175"/>
                <a:gd name="connsiteX13" fmla="*/ 2852929 w 3344669"/>
                <a:gd name="connsiteY13" fmla="*/ 415824 h 1019175"/>
                <a:gd name="connsiteX14" fmla="*/ 2875299 w 3344669"/>
                <a:gd name="connsiteY14" fmla="*/ 436401 h 1019175"/>
                <a:gd name="connsiteX15" fmla="*/ 2777241 w 3344669"/>
                <a:gd name="connsiteY15" fmla="*/ 362692 h 1019175"/>
                <a:gd name="connsiteX16" fmla="*/ 2560217 w 3344669"/>
                <a:gd name="connsiteY16" fmla="*/ 226536 h 1019175"/>
                <a:gd name="connsiteX17" fmla="*/ 2649033 w 3344669"/>
                <a:gd name="connsiteY17" fmla="*/ 272691 h 1019175"/>
                <a:gd name="connsiteX18" fmla="*/ 2676969 w 3344669"/>
                <a:gd name="connsiteY18" fmla="*/ 292302 h 1019175"/>
                <a:gd name="connsiteX19" fmla="*/ 2560217 w 3344669"/>
                <a:gd name="connsiteY19" fmla="*/ 226536 h 1019175"/>
                <a:gd name="connsiteX20" fmla="*/ 2388535 w 3344669"/>
                <a:gd name="connsiteY20" fmla="*/ 141952 h 1019175"/>
                <a:gd name="connsiteX21" fmla="*/ 2426564 w 3344669"/>
                <a:gd name="connsiteY21" fmla="*/ 157081 h 1019175"/>
                <a:gd name="connsiteX22" fmla="*/ 2446775 w 3344669"/>
                <a:gd name="connsiteY22" fmla="*/ 167584 h 1019175"/>
                <a:gd name="connsiteX23" fmla="*/ 2388535 w 3344669"/>
                <a:gd name="connsiteY23" fmla="*/ 141952 h 1019175"/>
                <a:gd name="connsiteX24" fmla="*/ 2273200 w 3344669"/>
                <a:gd name="connsiteY24" fmla="*/ 98824 h 1019175"/>
                <a:gd name="connsiteX25" fmla="*/ 2309134 w 3344669"/>
                <a:gd name="connsiteY25" fmla="*/ 110366 h 1019175"/>
                <a:gd name="connsiteX26" fmla="*/ 2354101 w 3344669"/>
                <a:gd name="connsiteY26" fmla="*/ 128254 h 1019175"/>
                <a:gd name="connsiteX27" fmla="*/ 2273200 w 3344669"/>
                <a:gd name="connsiteY27" fmla="*/ 98824 h 1019175"/>
                <a:gd name="connsiteX28" fmla="*/ 2156876 w 3344669"/>
                <a:gd name="connsiteY28" fmla="*/ 63763 h 1019175"/>
                <a:gd name="connsiteX29" fmla="*/ 2187984 w 3344669"/>
                <a:gd name="connsiteY29" fmla="*/ 71455 h 1019175"/>
                <a:gd name="connsiteX30" fmla="*/ 2232491 w 3344669"/>
                <a:gd name="connsiteY30" fmla="*/ 85749 h 1019175"/>
                <a:gd name="connsiteX31" fmla="*/ 2156876 w 3344669"/>
                <a:gd name="connsiteY31" fmla="*/ 63763 h 1019175"/>
                <a:gd name="connsiteX32" fmla="*/ 2039018 w 3344669"/>
                <a:gd name="connsiteY32" fmla="*/ 36377 h 1019175"/>
                <a:gd name="connsiteX33" fmla="*/ 2063421 w 3344669"/>
                <a:gd name="connsiteY33" fmla="*/ 40655 h 1019175"/>
                <a:gd name="connsiteX34" fmla="*/ 2103834 w 3344669"/>
                <a:gd name="connsiteY34" fmla="*/ 50647 h 1019175"/>
                <a:gd name="connsiteX35" fmla="*/ 2039018 w 3344669"/>
                <a:gd name="connsiteY35" fmla="*/ 36377 h 1019175"/>
                <a:gd name="connsiteX36" fmla="*/ 1672334 w 3344669"/>
                <a:gd name="connsiteY36" fmla="*/ 0 h 1019175"/>
                <a:gd name="connsiteX37" fmla="*/ 1935754 w 3344669"/>
                <a:gd name="connsiteY37" fmla="*/ 18274 h 1019175"/>
                <a:gd name="connsiteX38" fmla="*/ 1986610 w 3344669"/>
                <a:gd name="connsiteY38" fmla="*/ 27189 h 1019175"/>
                <a:gd name="connsiteX39" fmla="*/ 1977640 w 3344669"/>
                <a:gd name="connsiteY39" fmla="*/ 25973 h 1019175"/>
                <a:gd name="connsiteX40" fmla="*/ 2300351 w 3344669"/>
                <a:gd name="connsiteY40" fmla="*/ 1019175 h 1019175"/>
                <a:gd name="connsiteX41" fmla="*/ 0 w 3344669"/>
                <a:gd name="connsiteY41" fmla="*/ 1019175 h 1019175"/>
                <a:gd name="connsiteX42" fmla="*/ 16102 w 3344669"/>
                <a:gd name="connsiteY42" fmla="*/ 985749 h 1019175"/>
                <a:gd name="connsiteX43" fmla="*/ 1672334 w 3344669"/>
                <a:gd name="connsiteY43" fmla="*/ 0 h 1019175"/>
                <a:gd name="connsiteX0" fmla="*/ 3279942 w 3328567"/>
                <a:gd name="connsiteY0" fmla="*/ 908867 h 1019175"/>
                <a:gd name="connsiteX1" fmla="*/ 3328567 w 3328567"/>
                <a:gd name="connsiteY1" fmla="*/ 985749 h 1019175"/>
                <a:gd name="connsiteX2" fmla="*/ 3279942 w 3328567"/>
                <a:gd name="connsiteY2" fmla="*/ 908867 h 1019175"/>
                <a:gd name="connsiteX3" fmla="*/ 3141524 w 3328567"/>
                <a:gd name="connsiteY3" fmla="*/ 710604 h 1019175"/>
                <a:gd name="connsiteX4" fmla="*/ 3195157 w 3328567"/>
                <a:gd name="connsiteY4" fmla="*/ 774815 h 1019175"/>
                <a:gd name="connsiteX5" fmla="*/ 3212704 w 3328567"/>
                <a:gd name="connsiteY5" fmla="*/ 802557 h 1019175"/>
                <a:gd name="connsiteX6" fmla="*/ 3141524 w 3328567"/>
                <a:gd name="connsiteY6" fmla="*/ 710604 h 1019175"/>
                <a:gd name="connsiteX7" fmla="*/ 2973811 w 3328567"/>
                <a:gd name="connsiteY7" fmla="*/ 527011 h 1019175"/>
                <a:gd name="connsiteX8" fmla="*/ 3035791 w 3328567"/>
                <a:gd name="connsiteY8" fmla="*/ 584019 h 1019175"/>
                <a:gd name="connsiteX9" fmla="*/ 3054488 w 3328567"/>
                <a:gd name="connsiteY9" fmla="*/ 606404 h 1019175"/>
                <a:gd name="connsiteX10" fmla="*/ 2973811 w 3328567"/>
                <a:gd name="connsiteY10" fmla="*/ 527011 h 1019175"/>
                <a:gd name="connsiteX11" fmla="*/ 2777241 w 3328567"/>
                <a:gd name="connsiteY11" fmla="*/ 362692 h 1019175"/>
                <a:gd name="connsiteX12" fmla="*/ 2852929 w 3328567"/>
                <a:gd name="connsiteY12" fmla="*/ 415824 h 1019175"/>
                <a:gd name="connsiteX13" fmla="*/ 2875299 w 3328567"/>
                <a:gd name="connsiteY13" fmla="*/ 436401 h 1019175"/>
                <a:gd name="connsiteX14" fmla="*/ 2777241 w 3328567"/>
                <a:gd name="connsiteY14" fmla="*/ 362692 h 1019175"/>
                <a:gd name="connsiteX15" fmla="*/ 2560217 w 3328567"/>
                <a:gd name="connsiteY15" fmla="*/ 226536 h 1019175"/>
                <a:gd name="connsiteX16" fmla="*/ 2649033 w 3328567"/>
                <a:gd name="connsiteY16" fmla="*/ 272691 h 1019175"/>
                <a:gd name="connsiteX17" fmla="*/ 2676969 w 3328567"/>
                <a:gd name="connsiteY17" fmla="*/ 292302 h 1019175"/>
                <a:gd name="connsiteX18" fmla="*/ 2560217 w 3328567"/>
                <a:gd name="connsiteY18" fmla="*/ 226536 h 1019175"/>
                <a:gd name="connsiteX19" fmla="*/ 2388535 w 3328567"/>
                <a:gd name="connsiteY19" fmla="*/ 141952 h 1019175"/>
                <a:gd name="connsiteX20" fmla="*/ 2426564 w 3328567"/>
                <a:gd name="connsiteY20" fmla="*/ 157081 h 1019175"/>
                <a:gd name="connsiteX21" fmla="*/ 2446775 w 3328567"/>
                <a:gd name="connsiteY21" fmla="*/ 167584 h 1019175"/>
                <a:gd name="connsiteX22" fmla="*/ 2388535 w 3328567"/>
                <a:gd name="connsiteY22" fmla="*/ 141952 h 1019175"/>
                <a:gd name="connsiteX23" fmla="*/ 2273200 w 3328567"/>
                <a:gd name="connsiteY23" fmla="*/ 98824 h 1019175"/>
                <a:gd name="connsiteX24" fmla="*/ 2309134 w 3328567"/>
                <a:gd name="connsiteY24" fmla="*/ 110366 h 1019175"/>
                <a:gd name="connsiteX25" fmla="*/ 2354101 w 3328567"/>
                <a:gd name="connsiteY25" fmla="*/ 128254 h 1019175"/>
                <a:gd name="connsiteX26" fmla="*/ 2273200 w 3328567"/>
                <a:gd name="connsiteY26" fmla="*/ 98824 h 1019175"/>
                <a:gd name="connsiteX27" fmla="*/ 2156876 w 3328567"/>
                <a:gd name="connsiteY27" fmla="*/ 63763 h 1019175"/>
                <a:gd name="connsiteX28" fmla="*/ 2187984 w 3328567"/>
                <a:gd name="connsiteY28" fmla="*/ 71455 h 1019175"/>
                <a:gd name="connsiteX29" fmla="*/ 2232491 w 3328567"/>
                <a:gd name="connsiteY29" fmla="*/ 85749 h 1019175"/>
                <a:gd name="connsiteX30" fmla="*/ 2156876 w 3328567"/>
                <a:gd name="connsiteY30" fmla="*/ 63763 h 1019175"/>
                <a:gd name="connsiteX31" fmla="*/ 2039018 w 3328567"/>
                <a:gd name="connsiteY31" fmla="*/ 36377 h 1019175"/>
                <a:gd name="connsiteX32" fmla="*/ 2063421 w 3328567"/>
                <a:gd name="connsiteY32" fmla="*/ 40655 h 1019175"/>
                <a:gd name="connsiteX33" fmla="*/ 2103834 w 3328567"/>
                <a:gd name="connsiteY33" fmla="*/ 50647 h 1019175"/>
                <a:gd name="connsiteX34" fmla="*/ 2039018 w 3328567"/>
                <a:gd name="connsiteY34" fmla="*/ 36377 h 1019175"/>
                <a:gd name="connsiteX35" fmla="*/ 1672334 w 3328567"/>
                <a:gd name="connsiteY35" fmla="*/ 0 h 1019175"/>
                <a:gd name="connsiteX36" fmla="*/ 1935754 w 3328567"/>
                <a:gd name="connsiteY36" fmla="*/ 18274 h 1019175"/>
                <a:gd name="connsiteX37" fmla="*/ 1986610 w 3328567"/>
                <a:gd name="connsiteY37" fmla="*/ 27189 h 1019175"/>
                <a:gd name="connsiteX38" fmla="*/ 1977640 w 3328567"/>
                <a:gd name="connsiteY38" fmla="*/ 25973 h 1019175"/>
                <a:gd name="connsiteX39" fmla="*/ 2300351 w 3328567"/>
                <a:gd name="connsiteY39" fmla="*/ 1019175 h 1019175"/>
                <a:gd name="connsiteX40" fmla="*/ 0 w 3328567"/>
                <a:gd name="connsiteY40" fmla="*/ 1019175 h 1019175"/>
                <a:gd name="connsiteX41" fmla="*/ 16102 w 3328567"/>
                <a:gd name="connsiteY41" fmla="*/ 985749 h 1019175"/>
                <a:gd name="connsiteX42" fmla="*/ 1672334 w 3328567"/>
                <a:gd name="connsiteY42" fmla="*/ 0 h 1019175"/>
                <a:gd name="connsiteX0" fmla="*/ 3279942 w 3328567"/>
                <a:gd name="connsiteY0" fmla="*/ 908867 h 1019175"/>
                <a:gd name="connsiteX1" fmla="*/ 3328567 w 3328567"/>
                <a:gd name="connsiteY1" fmla="*/ 985749 h 1019175"/>
                <a:gd name="connsiteX2" fmla="*/ 3279942 w 3328567"/>
                <a:gd name="connsiteY2" fmla="*/ 908867 h 1019175"/>
                <a:gd name="connsiteX3" fmla="*/ 3141524 w 3328567"/>
                <a:gd name="connsiteY3" fmla="*/ 710604 h 1019175"/>
                <a:gd name="connsiteX4" fmla="*/ 3195157 w 3328567"/>
                <a:gd name="connsiteY4" fmla="*/ 774815 h 1019175"/>
                <a:gd name="connsiteX5" fmla="*/ 3141524 w 3328567"/>
                <a:gd name="connsiteY5" fmla="*/ 710604 h 1019175"/>
                <a:gd name="connsiteX6" fmla="*/ 2973811 w 3328567"/>
                <a:gd name="connsiteY6" fmla="*/ 527011 h 1019175"/>
                <a:gd name="connsiteX7" fmla="*/ 3035791 w 3328567"/>
                <a:gd name="connsiteY7" fmla="*/ 584019 h 1019175"/>
                <a:gd name="connsiteX8" fmla="*/ 3054488 w 3328567"/>
                <a:gd name="connsiteY8" fmla="*/ 606404 h 1019175"/>
                <a:gd name="connsiteX9" fmla="*/ 2973811 w 3328567"/>
                <a:gd name="connsiteY9" fmla="*/ 527011 h 1019175"/>
                <a:gd name="connsiteX10" fmla="*/ 2777241 w 3328567"/>
                <a:gd name="connsiteY10" fmla="*/ 362692 h 1019175"/>
                <a:gd name="connsiteX11" fmla="*/ 2852929 w 3328567"/>
                <a:gd name="connsiteY11" fmla="*/ 415824 h 1019175"/>
                <a:gd name="connsiteX12" fmla="*/ 2875299 w 3328567"/>
                <a:gd name="connsiteY12" fmla="*/ 436401 h 1019175"/>
                <a:gd name="connsiteX13" fmla="*/ 2777241 w 3328567"/>
                <a:gd name="connsiteY13" fmla="*/ 362692 h 1019175"/>
                <a:gd name="connsiteX14" fmla="*/ 2560217 w 3328567"/>
                <a:gd name="connsiteY14" fmla="*/ 226536 h 1019175"/>
                <a:gd name="connsiteX15" fmla="*/ 2649033 w 3328567"/>
                <a:gd name="connsiteY15" fmla="*/ 272691 h 1019175"/>
                <a:gd name="connsiteX16" fmla="*/ 2676969 w 3328567"/>
                <a:gd name="connsiteY16" fmla="*/ 292302 h 1019175"/>
                <a:gd name="connsiteX17" fmla="*/ 2560217 w 3328567"/>
                <a:gd name="connsiteY17" fmla="*/ 226536 h 1019175"/>
                <a:gd name="connsiteX18" fmla="*/ 2388535 w 3328567"/>
                <a:gd name="connsiteY18" fmla="*/ 141952 h 1019175"/>
                <a:gd name="connsiteX19" fmla="*/ 2426564 w 3328567"/>
                <a:gd name="connsiteY19" fmla="*/ 157081 h 1019175"/>
                <a:gd name="connsiteX20" fmla="*/ 2446775 w 3328567"/>
                <a:gd name="connsiteY20" fmla="*/ 167584 h 1019175"/>
                <a:gd name="connsiteX21" fmla="*/ 2388535 w 3328567"/>
                <a:gd name="connsiteY21" fmla="*/ 141952 h 1019175"/>
                <a:gd name="connsiteX22" fmla="*/ 2273200 w 3328567"/>
                <a:gd name="connsiteY22" fmla="*/ 98824 h 1019175"/>
                <a:gd name="connsiteX23" fmla="*/ 2309134 w 3328567"/>
                <a:gd name="connsiteY23" fmla="*/ 110366 h 1019175"/>
                <a:gd name="connsiteX24" fmla="*/ 2354101 w 3328567"/>
                <a:gd name="connsiteY24" fmla="*/ 128254 h 1019175"/>
                <a:gd name="connsiteX25" fmla="*/ 2273200 w 3328567"/>
                <a:gd name="connsiteY25" fmla="*/ 98824 h 1019175"/>
                <a:gd name="connsiteX26" fmla="*/ 2156876 w 3328567"/>
                <a:gd name="connsiteY26" fmla="*/ 63763 h 1019175"/>
                <a:gd name="connsiteX27" fmla="*/ 2187984 w 3328567"/>
                <a:gd name="connsiteY27" fmla="*/ 71455 h 1019175"/>
                <a:gd name="connsiteX28" fmla="*/ 2232491 w 3328567"/>
                <a:gd name="connsiteY28" fmla="*/ 85749 h 1019175"/>
                <a:gd name="connsiteX29" fmla="*/ 2156876 w 3328567"/>
                <a:gd name="connsiteY29" fmla="*/ 63763 h 1019175"/>
                <a:gd name="connsiteX30" fmla="*/ 2039018 w 3328567"/>
                <a:gd name="connsiteY30" fmla="*/ 36377 h 1019175"/>
                <a:gd name="connsiteX31" fmla="*/ 2063421 w 3328567"/>
                <a:gd name="connsiteY31" fmla="*/ 40655 h 1019175"/>
                <a:gd name="connsiteX32" fmla="*/ 2103834 w 3328567"/>
                <a:gd name="connsiteY32" fmla="*/ 50647 h 1019175"/>
                <a:gd name="connsiteX33" fmla="*/ 2039018 w 3328567"/>
                <a:gd name="connsiteY33" fmla="*/ 36377 h 1019175"/>
                <a:gd name="connsiteX34" fmla="*/ 1672334 w 3328567"/>
                <a:gd name="connsiteY34" fmla="*/ 0 h 1019175"/>
                <a:gd name="connsiteX35" fmla="*/ 1935754 w 3328567"/>
                <a:gd name="connsiteY35" fmla="*/ 18274 h 1019175"/>
                <a:gd name="connsiteX36" fmla="*/ 1986610 w 3328567"/>
                <a:gd name="connsiteY36" fmla="*/ 27189 h 1019175"/>
                <a:gd name="connsiteX37" fmla="*/ 1977640 w 3328567"/>
                <a:gd name="connsiteY37" fmla="*/ 25973 h 1019175"/>
                <a:gd name="connsiteX38" fmla="*/ 2300351 w 3328567"/>
                <a:gd name="connsiteY38" fmla="*/ 1019175 h 1019175"/>
                <a:gd name="connsiteX39" fmla="*/ 0 w 3328567"/>
                <a:gd name="connsiteY39" fmla="*/ 1019175 h 1019175"/>
                <a:gd name="connsiteX40" fmla="*/ 16102 w 3328567"/>
                <a:gd name="connsiteY40" fmla="*/ 985749 h 1019175"/>
                <a:gd name="connsiteX41" fmla="*/ 1672334 w 3328567"/>
                <a:gd name="connsiteY41" fmla="*/ 0 h 1019175"/>
                <a:gd name="connsiteX0" fmla="*/ 3141524 w 3195157"/>
                <a:gd name="connsiteY0" fmla="*/ 710604 h 1019175"/>
                <a:gd name="connsiteX1" fmla="*/ 3195157 w 3195157"/>
                <a:gd name="connsiteY1" fmla="*/ 774815 h 1019175"/>
                <a:gd name="connsiteX2" fmla="*/ 3141524 w 3195157"/>
                <a:gd name="connsiteY2" fmla="*/ 710604 h 1019175"/>
                <a:gd name="connsiteX3" fmla="*/ 2973811 w 3195157"/>
                <a:gd name="connsiteY3" fmla="*/ 527011 h 1019175"/>
                <a:gd name="connsiteX4" fmla="*/ 3035791 w 3195157"/>
                <a:gd name="connsiteY4" fmla="*/ 584019 h 1019175"/>
                <a:gd name="connsiteX5" fmla="*/ 3054488 w 3195157"/>
                <a:gd name="connsiteY5" fmla="*/ 606404 h 1019175"/>
                <a:gd name="connsiteX6" fmla="*/ 2973811 w 3195157"/>
                <a:gd name="connsiteY6" fmla="*/ 527011 h 1019175"/>
                <a:gd name="connsiteX7" fmla="*/ 2777241 w 3195157"/>
                <a:gd name="connsiteY7" fmla="*/ 362692 h 1019175"/>
                <a:gd name="connsiteX8" fmla="*/ 2852929 w 3195157"/>
                <a:gd name="connsiteY8" fmla="*/ 415824 h 1019175"/>
                <a:gd name="connsiteX9" fmla="*/ 2875299 w 3195157"/>
                <a:gd name="connsiteY9" fmla="*/ 436401 h 1019175"/>
                <a:gd name="connsiteX10" fmla="*/ 2777241 w 3195157"/>
                <a:gd name="connsiteY10" fmla="*/ 362692 h 1019175"/>
                <a:gd name="connsiteX11" fmla="*/ 2560217 w 3195157"/>
                <a:gd name="connsiteY11" fmla="*/ 226536 h 1019175"/>
                <a:gd name="connsiteX12" fmla="*/ 2649033 w 3195157"/>
                <a:gd name="connsiteY12" fmla="*/ 272691 h 1019175"/>
                <a:gd name="connsiteX13" fmla="*/ 2676969 w 3195157"/>
                <a:gd name="connsiteY13" fmla="*/ 292302 h 1019175"/>
                <a:gd name="connsiteX14" fmla="*/ 2560217 w 3195157"/>
                <a:gd name="connsiteY14" fmla="*/ 226536 h 1019175"/>
                <a:gd name="connsiteX15" fmla="*/ 2388535 w 3195157"/>
                <a:gd name="connsiteY15" fmla="*/ 141952 h 1019175"/>
                <a:gd name="connsiteX16" fmla="*/ 2426564 w 3195157"/>
                <a:gd name="connsiteY16" fmla="*/ 157081 h 1019175"/>
                <a:gd name="connsiteX17" fmla="*/ 2446775 w 3195157"/>
                <a:gd name="connsiteY17" fmla="*/ 167584 h 1019175"/>
                <a:gd name="connsiteX18" fmla="*/ 2388535 w 3195157"/>
                <a:gd name="connsiteY18" fmla="*/ 141952 h 1019175"/>
                <a:gd name="connsiteX19" fmla="*/ 2273200 w 3195157"/>
                <a:gd name="connsiteY19" fmla="*/ 98824 h 1019175"/>
                <a:gd name="connsiteX20" fmla="*/ 2309134 w 3195157"/>
                <a:gd name="connsiteY20" fmla="*/ 110366 h 1019175"/>
                <a:gd name="connsiteX21" fmla="*/ 2354101 w 3195157"/>
                <a:gd name="connsiteY21" fmla="*/ 128254 h 1019175"/>
                <a:gd name="connsiteX22" fmla="*/ 2273200 w 3195157"/>
                <a:gd name="connsiteY22" fmla="*/ 98824 h 1019175"/>
                <a:gd name="connsiteX23" fmla="*/ 2156876 w 3195157"/>
                <a:gd name="connsiteY23" fmla="*/ 63763 h 1019175"/>
                <a:gd name="connsiteX24" fmla="*/ 2187984 w 3195157"/>
                <a:gd name="connsiteY24" fmla="*/ 71455 h 1019175"/>
                <a:gd name="connsiteX25" fmla="*/ 2232491 w 3195157"/>
                <a:gd name="connsiteY25" fmla="*/ 85749 h 1019175"/>
                <a:gd name="connsiteX26" fmla="*/ 2156876 w 3195157"/>
                <a:gd name="connsiteY26" fmla="*/ 63763 h 1019175"/>
                <a:gd name="connsiteX27" fmla="*/ 2039018 w 3195157"/>
                <a:gd name="connsiteY27" fmla="*/ 36377 h 1019175"/>
                <a:gd name="connsiteX28" fmla="*/ 2063421 w 3195157"/>
                <a:gd name="connsiteY28" fmla="*/ 40655 h 1019175"/>
                <a:gd name="connsiteX29" fmla="*/ 2103834 w 3195157"/>
                <a:gd name="connsiteY29" fmla="*/ 50647 h 1019175"/>
                <a:gd name="connsiteX30" fmla="*/ 2039018 w 3195157"/>
                <a:gd name="connsiteY30" fmla="*/ 36377 h 1019175"/>
                <a:gd name="connsiteX31" fmla="*/ 1672334 w 3195157"/>
                <a:gd name="connsiteY31" fmla="*/ 0 h 1019175"/>
                <a:gd name="connsiteX32" fmla="*/ 1935754 w 3195157"/>
                <a:gd name="connsiteY32" fmla="*/ 18274 h 1019175"/>
                <a:gd name="connsiteX33" fmla="*/ 1986610 w 3195157"/>
                <a:gd name="connsiteY33" fmla="*/ 27189 h 1019175"/>
                <a:gd name="connsiteX34" fmla="*/ 1977640 w 3195157"/>
                <a:gd name="connsiteY34" fmla="*/ 25973 h 1019175"/>
                <a:gd name="connsiteX35" fmla="*/ 2300351 w 3195157"/>
                <a:gd name="connsiteY35" fmla="*/ 1019175 h 1019175"/>
                <a:gd name="connsiteX36" fmla="*/ 0 w 3195157"/>
                <a:gd name="connsiteY36" fmla="*/ 1019175 h 1019175"/>
                <a:gd name="connsiteX37" fmla="*/ 16102 w 3195157"/>
                <a:gd name="connsiteY37" fmla="*/ 985749 h 1019175"/>
                <a:gd name="connsiteX38" fmla="*/ 1672334 w 3195157"/>
                <a:gd name="connsiteY38" fmla="*/ 0 h 1019175"/>
                <a:gd name="connsiteX0" fmla="*/ 3141524 w 3195157"/>
                <a:gd name="connsiteY0" fmla="*/ 710604 h 1019175"/>
                <a:gd name="connsiteX1" fmla="*/ 3195157 w 3195157"/>
                <a:gd name="connsiteY1" fmla="*/ 774815 h 1019175"/>
                <a:gd name="connsiteX2" fmla="*/ 3141524 w 3195157"/>
                <a:gd name="connsiteY2" fmla="*/ 710604 h 1019175"/>
                <a:gd name="connsiteX3" fmla="*/ 3054488 w 3195157"/>
                <a:gd name="connsiteY3" fmla="*/ 606404 h 1019175"/>
                <a:gd name="connsiteX4" fmla="*/ 3035791 w 3195157"/>
                <a:gd name="connsiteY4" fmla="*/ 584019 h 1019175"/>
                <a:gd name="connsiteX5" fmla="*/ 3054488 w 3195157"/>
                <a:gd name="connsiteY5" fmla="*/ 606404 h 1019175"/>
                <a:gd name="connsiteX6" fmla="*/ 2777241 w 3195157"/>
                <a:gd name="connsiteY6" fmla="*/ 362692 h 1019175"/>
                <a:gd name="connsiteX7" fmla="*/ 2852929 w 3195157"/>
                <a:gd name="connsiteY7" fmla="*/ 415824 h 1019175"/>
                <a:gd name="connsiteX8" fmla="*/ 2875299 w 3195157"/>
                <a:gd name="connsiteY8" fmla="*/ 436401 h 1019175"/>
                <a:gd name="connsiteX9" fmla="*/ 2777241 w 3195157"/>
                <a:gd name="connsiteY9" fmla="*/ 362692 h 1019175"/>
                <a:gd name="connsiteX10" fmla="*/ 2560217 w 3195157"/>
                <a:gd name="connsiteY10" fmla="*/ 226536 h 1019175"/>
                <a:gd name="connsiteX11" fmla="*/ 2649033 w 3195157"/>
                <a:gd name="connsiteY11" fmla="*/ 272691 h 1019175"/>
                <a:gd name="connsiteX12" fmla="*/ 2676969 w 3195157"/>
                <a:gd name="connsiteY12" fmla="*/ 292302 h 1019175"/>
                <a:gd name="connsiteX13" fmla="*/ 2560217 w 3195157"/>
                <a:gd name="connsiteY13" fmla="*/ 226536 h 1019175"/>
                <a:gd name="connsiteX14" fmla="*/ 2388535 w 3195157"/>
                <a:gd name="connsiteY14" fmla="*/ 141952 h 1019175"/>
                <a:gd name="connsiteX15" fmla="*/ 2426564 w 3195157"/>
                <a:gd name="connsiteY15" fmla="*/ 157081 h 1019175"/>
                <a:gd name="connsiteX16" fmla="*/ 2446775 w 3195157"/>
                <a:gd name="connsiteY16" fmla="*/ 167584 h 1019175"/>
                <a:gd name="connsiteX17" fmla="*/ 2388535 w 3195157"/>
                <a:gd name="connsiteY17" fmla="*/ 141952 h 1019175"/>
                <a:gd name="connsiteX18" fmla="*/ 2273200 w 3195157"/>
                <a:gd name="connsiteY18" fmla="*/ 98824 h 1019175"/>
                <a:gd name="connsiteX19" fmla="*/ 2309134 w 3195157"/>
                <a:gd name="connsiteY19" fmla="*/ 110366 h 1019175"/>
                <a:gd name="connsiteX20" fmla="*/ 2354101 w 3195157"/>
                <a:gd name="connsiteY20" fmla="*/ 128254 h 1019175"/>
                <a:gd name="connsiteX21" fmla="*/ 2273200 w 3195157"/>
                <a:gd name="connsiteY21" fmla="*/ 98824 h 1019175"/>
                <a:gd name="connsiteX22" fmla="*/ 2156876 w 3195157"/>
                <a:gd name="connsiteY22" fmla="*/ 63763 h 1019175"/>
                <a:gd name="connsiteX23" fmla="*/ 2187984 w 3195157"/>
                <a:gd name="connsiteY23" fmla="*/ 71455 h 1019175"/>
                <a:gd name="connsiteX24" fmla="*/ 2232491 w 3195157"/>
                <a:gd name="connsiteY24" fmla="*/ 85749 h 1019175"/>
                <a:gd name="connsiteX25" fmla="*/ 2156876 w 3195157"/>
                <a:gd name="connsiteY25" fmla="*/ 63763 h 1019175"/>
                <a:gd name="connsiteX26" fmla="*/ 2039018 w 3195157"/>
                <a:gd name="connsiteY26" fmla="*/ 36377 h 1019175"/>
                <a:gd name="connsiteX27" fmla="*/ 2063421 w 3195157"/>
                <a:gd name="connsiteY27" fmla="*/ 40655 h 1019175"/>
                <a:gd name="connsiteX28" fmla="*/ 2103834 w 3195157"/>
                <a:gd name="connsiteY28" fmla="*/ 50647 h 1019175"/>
                <a:gd name="connsiteX29" fmla="*/ 2039018 w 3195157"/>
                <a:gd name="connsiteY29" fmla="*/ 36377 h 1019175"/>
                <a:gd name="connsiteX30" fmla="*/ 1672334 w 3195157"/>
                <a:gd name="connsiteY30" fmla="*/ 0 h 1019175"/>
                <a:gd name="connsiteX31" fmla="*/ 1935754 w 3195157"/>
                <a:gd name="connsiteY31" fmla="*/ 18274 h 1019175"/>
                <a:gd name="connsiteX32" fmla="*/ 1986610 w 3195157"/>
                <a:gd name="connsiteY32" fmla="*/ 27189 h 1019175"/>
                <a:gd name="connsiteX33" fmla="*/ 1977640 w 3195157"/>
                <a:gd name="connsiteY33" fmla="*/ 25973 h 1019175"/>
                <a:gd name="connsiteX34" fmla="*/ 2300351 w 3195157"/>
                <a:gd name="connsiteY34" fmla="*/ 1019175 h 1019175"/>
                <a:gd name="connsiteX35" fmla="*/ 0 w 3195157"/>
                <a:gd name="connsiteY35" fmla="*/ 1019175 h 1019175"/>
                <a:gd name="connsiteX36" fmla="*/ 16102 w 3195157"/>
                <a:gd name="connsiteY36" fmla="*/ 985749 h 1019175"/>
                <a:gd name="connsiteX37" fmla="*/ 1672334 w 3195157"/>
                <a:gd name="connsiteY37" fmla="*/ 0 h 1019175"/>
                <a:gd name="connsiteX0" fmla="*/ 3141524 w 3195157"/>
                <a:gd name="connsiteY0" fmla="*/ 710604 h 1019175"/>
                <a:gd name="connsiteX1" fmla="*/ 3195157 w 3195157"/>
                <a:gd name="connsiteY1" fmla="*/ 774815 h 1019175"/>
                <a:gd name="connsiteX2" fmla="*/ 3141524 w 3195157"/>
                <a:gd name="connsiteY2" fmla="*/ 710604 h 1019175"/>
                <a:gd name="connsiteX3" fmla="*/ 3054488 w 3195157"/>
                <a:gd name="connsiteY3" fmla="*/ 606404 h 1019175"/>
                <a:gd name="connsiteX4" fmla="*/ 3035791 w 3195157"/>
                <a:gd name="connsiteY4" fmla="*/ 584019 h 1019175"/>
                <a:gd name="connsiteX5" fmla="*/ 3054488 w 3195157"/>
                <a:gd name="connsiteY5" fmla="*/ 606404 h 1019175"/>
                <a:gd name="connsiteX6" fmla="*/ 2777241 w 3195157"/>
                <a:gd name="connsiteY6" fmla="*/ 362692 h 1019175"/>
                <a:gd name="connsiteX7" fmla="*/ 2852929 w 3195157"/>
                <a:gd name="connsiteY7" fmla="*/ 415824 h 1019175"/>
                <a:gd name="connsiteX8" fmla="*/ 2777241 w 3195157"/>
                <a:gd name="connsiteY8" fmla="*/ 362692 h 1019175"/>
                <a:gd name="connsiteX9" fmla="*/ 2560217 w 3195157"/>
                <a:gd name="connsiteY9" fmla="*/ 226536 h 1019175"/>
                <a:gd name="connsiteX10" fmla="*/ 2649033 w 3195157"/>
                <a:gd name="connsiteY10" fmla="*/ 272691 h 1019175"/>
                <a:gd name="connsiteX11" fmla="*/ 2676969 w 3195157"/>
                <a:gd name="connsiteY11" fmla="*/ 292302 h 1019175"/>
                <a:gd name="connsiteX12" fmla="*/ 2560217 w 3195157"/>
                <a:gd name="connsiteY12" fmla="*/ 226536 h 1019175"/>
                <a:gd name="connsiteX13" fmla="*/ 2388535 w 3195157"/>
                <a:gd name="connsiteY13" fmla="*/ 141952 h 1019175"/>
                <a:gd name="connsiteX14" fmla="*/ 2426564 w 3195157"/>
                <a:gd name="connsiteY14" fmla="*/ 157081 h 1019175"/>
                <a:gd name="connsiteX15" fmla="*/ 2446775 w 3195157"/>
                <a:gd name="connsiteY15" fmla="*/ 167584 h 1019175"/>
                <a:gd name="connsiteX16" fmla="*/ 2388535 w 3195157"/>
                <a:gd name="connsiteY16" fmla="*/ 141952 h 1019175"/>
                <a:gd name="connsiteX17" fmla="*/ 2273200 w 3195157"/>
                <a:gd name="connsiteY17" fmla="*/ 98824 h 1019175"/>
                <a:gd name="connsiteX18" fmla="*/ 2309134 w 3195157"/>
                <a:gd name="connsiteY18" fmla="*/ 110366 h 1019175"/>
                <a:gd name="connsiteX19" fmla="*/ 2354101 w 3195157"/>
                <a:gd name="connsiteY19" fmla="*/ 128254 h 1019175"/>
                <a:gd name="connsiteX20" fmla="*/ 2273200 w 3195157"/>
                <a:gd name="connsiteY20" fmla="*/ 98824 h 1019175"/>
                <a:gd name="connsiteX21" fmla="*/ 2156876 w 3195157"/>
                <a:gd name="connsiteY21" fmla="*/ 63763 h 1019175"/>
                <a:gd name="connsiteX22" fmla="*/ 2187984 w 3195157"/>
                <a:gd name="connsiteY22" fmla="*/ 71455 h 1019175"/>
                <a:gd name="connsiteX23" fmla="*/ 2232491 w 3195157"/>
                <a:gd name="connsiteY23" fmla="*/ 85749 h 1019175"/>
                <a:gd name="connsiteX24" fmla="*/ 2156876 w 3195157"/>
                <a:gd name="connsiteY24" fmla="*/ 63763 h 1019175"/>
                <a:gd name="connsiteX25" fmla="*/ 2039018 w 3195157"/>
                <a:gd name="connsiteY25" fmla="*/ 36377 h 1019175"/>
                <a:gd name="connsiteX26" fmla="*/ 2063421 w 3195157"/>
                <a:gd name="connsiteY26" fmla="*/ 40655 h 1019175"/>
                <a:gd name="connsiteX27" fmla="*/ 2103834 w 3195157"/>
                <a:gd name="connsiteY27" fmla="*/ 50647 h 1019175"/>
                <a:gd name="connsiteX28" fmla="*/ 2039018 w 3195157"/>
                <a:gd name="connsiteY28" fmla="*/ 36377 h 1019175"/>
                <a:gd name="connsiteX29" fmla="*/ 1672334 w 3195157"/>
                <a:gd name="connsiteY29" fmla="*/ 0 h 1019175"/>
                <a:gd name="connsiteX30" fmla="*/ 1935754 w 3195157"/>
                <a:gd name="connsiteY30" fmla="*/ 18274 h 1019175"/>
                <a:gd name="connsiteX31" fmla="*/ 1986610 w 3195157"/>
                <a:gd name="connsiteY31" fmla="*/ 27189 h 1019175"/>
                <a:gd name="connsiteX32" fmla="*/ 1977640 w 3195157"/>
                <a:gd name="connsiteY32" fmla="*/ 25973 h 1019175"/>
                <a:gd name="connsiteX33" fmla="*/ 2300351 w 3195157"/>
                <a:gd name="connsiteY33" fmla="*/ 1019175 h 1019175"/>
                <a:gd name="connsiteX34" fmla="*/ 0 w 3195157"/>
                <a:gd name="connsiteY34" fmla="*/ 1019175 h 1019175"/>
                <a:gd name="connsiteX35" fmla="*/ 16102 w 3195157"/>
                <a:gd name="connsiteY35" fmla="*/ 985749 h 1019175"/>
                <a:gd name="connsiteX36" fmla="*/ 1672334 w 3195157"/>
                <a:gd name="connsiteY36" fmla="*/ 0 h 1019175"/>
                <a:gd name="connsiteX0" fmla="*/ 3141524 w 3195157"/>
                <a:gd name="connsiteY0" fmla="*/ 710604 h 1019175"/>
                <a:gd name="connsiteX1" fmla="*/ 3195157 w 3195157"/>
                <a:gd name="connsiteY1" fmla="*/ 774815 h 1019175"/>
                <a:gd name="connsiteX2" fmla="*/ 3141524 w 3195157"/>
                <a:gd name="connsiteY2" fmla="*/ 710604 h 1019175"/>
                <a:gd name="connsiteX3" fmla="*/ 3054488 w 3195157"/>
                <a:gd name="connsiteY3" fmla="*/ 606404 h 1019175"/>
                <a:gd name="connsiteX4" fmla="*/ 3035791 w 3195157"/>
                <a:gd name="connsiteY4" fmla="*/ 584019 h 1019175"/>
                <a:gd name="connsiteX5" fmla="*/ 3054488 w 3195157"/>
                <a:gd name="connsiteY5" fmla="*/ 606404 h 1019175"/>
                <a:gd name="connsiteX6" fmla="*/ 2777241 w 3195157"/>
                <a:gd name="connsiteY6" fmla="*/ 362692 h 1019175"/>
                <a:gd name="connsiteX7" fmla="*/ 2852929 w 3195157"/>
                <a:gd name="connsiteY7" fmla="*/ 415824 h 1019175"/>
                <a:gd name="connsiteX8" fmla="*/ 2777241 w 3195157"/>
                <a:gd name="connsiteY8" fmla="*/ 362692 h 1019175"/>
                <a:gd name="connsiteX9" fmla="*/ 2560217 w 3195157"/>
                <a:gd name="connsiteY9" fmla="*/ 226536 h 1019175"/>
                <a:gd name="connsiteX10" fmla="*/ 2649033 w 3195157"/>
                <a:gd name="connsiteY10" fmla="*/ 272691 h 1019175"/>
                <a:gd name="connsiteX11" fmla="*/ 2560217 w 3195157"/>
                <a:gd name="connsiteY11" fmla="*/ 226536 h 1019175"/>
                <a:gd name="connsiteX12" fmla="*/ 2388535 w 3195157"/>
                <a:gd name="connsiteY12" fmla="*/ 141952 h 1019175"/>
                <a:gd name="connsiteX13" fmla="*/ 2426564 w 3195157"/>
                <a:gd name="connsiteY13" fmla="*/ 157081 h 1019175"/>
                <a:gd name="connsiteX14" fmla="*/ 2446775 w 3195157"/>
                <a:gd name="connsiteY14" fmla="*/ 167584 h 1019175"/>
                <a:gd name="connsiteX15" fmla="*/ 2388535 w 3195157"/>
                <a:gd name="connsiteY15" fmla="*/ 141952 h 1019175"/>
                <a:gd name="connsiteX16" fmla="*/ 2273200 w 3195157"/>
                <a:gd name="connsiteY16" fmla="*/ 98824 h 1019175"/>
                <a:gd name="connsiteX17" fmla="*/ 2309134 w 3195157"/>
                <a:gd name="connsiteY17" fmla="*/ 110366 h 1019175"/>
                <a:gd name="connsiteX18" fmla="*/ 2354101 w 3195157"/>
                <a:gd name="connsiteY18" fmla="*/ 128254 h 1019175"/>
                <a:gd name="connsiteX19" fmla="*/ 2273200 w 3195157"/>
                <a:gd name="connsiteY19" fmla="*/ 98824 h 1019175"/>
                <a:gd name="connsiteX20" fmla="*/ 2156876 w 3195157"/>
                <a:gd name="connsiteY20" fmla="*/ 63763 h 1019175"/>
                <a:gd name="connsiteX21" fmla="*/ 2187984 w 3195157"/>
                <a:gd name="connsiteY21" fmla="*/ 71455 h 1019175"/>
                <a:gd name="connsiteX22" fmla="*/ 2232491 w 3195157"/>
                <a:gd name="connsiteY22" fmla="*/ 85749 h 1019175"/>
                <a:gd name="connsiteX23" fmla="*/ 2156876 w 3195157"/>
                <a:gd name="connsiteY23" fmla="*/ 63763 h 1019175"/>
                <a:gd name="connsiteX24" fmla="*/ 2039018 w 3195157"/>
                <a:gd name="connsiteY24" fmla="*/ 36377 h 1019175"/>
                <a:gd name="connsiteX25" fmla="*/ 2063421 w 3195157"/>
                <a:gd name="connsiteY25" fmla="*/ 40655 h 1019175"/>
                <a:gd name="connsiteX26" fmla="*/ 2103834 w 3195157"/>
                <a:gd name="connsiteY26" fmla="*/ 50647 h 1019175"/>
                <a:gd name="connsiteX27" fmla="*/ 2039018 w 3195157"/>
                <a:gd name="connsiteY27" fmla="*/ 36377 h 1019175"/>
                <a:gd name="connsiteX28" fmla="*/ 1672334 w 3195157"/>
                <a:gd name="connsiteY28" fmla="*/ 0 h 1019175"/>
                <a:gd name="connsiteX29" fmla="*/ 1935754 w 3195157"/>
                <a:gd name="connsiteY29" fmla="*/ 18274 h 1019175"/>
                <a:gd name="connsiteX30" fmla="*/ 1986610 w 3195157"/>
                <a:gd name="connsiteY30" fmla="*/ 27189 h 1019175"/>
                <a:gd name="connsiteX31" fmla="*/ 1977640 w 3195157"/>
                <a:gd name="connsiteY31" fmla="*/ 25973 h 1019175"/>
                <a:gd name="connsiteX32" fmla="*/ 2300351 w 3195157"/>
                <a:gd name="connsiteY32" fmla="*/ 1019175 h 1019175"/>
                <a:gd name="connsiteX33" fmla="*/ 0 w 3195157"/>
                <a:gd name="connsiteY33" fmla="*/ 1019175 h 1019175"/>
                <a:gd name="connsiteX34" fmla="*/ 16102 w 3195157"/>
                <a:gd name="connsiteY34" fmla="*/ 985749 h 1019175"/>
                <a:gd name="connsiteX35" fmla="*/ 1672334 w 3195157"/>
                <a:gd name="connsiteY35" fmla="*/ 0 h 1019175"/>
                <a:gd name="connsiteX0" fmla="*/ 3141524 w 3195157"/>
                <a:gd name="connsiteY0" fmla="*/ 710604 h 1019175"/>
                <a:gd name="connsiteX1" fmla="*/ 3195157 w 3195157"/>
                <a:gd name="connsiteY1" fmla="*/ 774815 h 1019175"/>
                <a:gd name="connsiteX2" fmla="*/ 3141524 w 3195157"/>
                <a:gd name="connsiteY2" fmla="*/ 710604 h 1019175"/>
                <a:gd name="connsiteX3" fmla="*/ 3054488 w 3195157"/>
                <a:gd name="connsiteY3" fmla="*/ 606404 h 1019175"/>
                <a:gd name="connsiteX4" fmla="*/ 3035791 w 3195157"/>
                <a:gd name="connsiteY4" fmla="*/ 584019 h 1019175"/>
                <a:gd name="connsiteX5" fmla="*/ 3054488 w 3195157"/>
                <a:gd name="connsiteY5" fmla="*/ 606404 h 1019175"/>
                <a:gd name="connsiteX6" fmla="*/ 2560217 w 3195157"/>
                <a:gd name="connsiteY6" fmla="*/ 226536 h 1019175"/>
                <a:gd name="connsiteX7" fmla="*/ 2649033 w 3195157"/>
                <a:gd name="connsiteY7" fmla="*/ 272691 h 1019175"/>
                <a:gd name="connsiteX8" fmla="*/ 2560217 w 3195157"/>
                <a:gd name="connsiteY8" fmla="*/ 226536 h 1019175"/>
                <a:gd name="connsiteX9" fmla="*/ 2388535 w 3195157"/>
                <a:gd name="connsiteY9" fmla="*/ 141952 h 1019175"/>
                <a:gd name="connsiteX10" fmla="*/ 2426564 w 3195157"/>
                <a:gd name="connsiteY10" fmla="*/ 157081 h 1019175"/>
                <a:gd name="connsiteX11" fmla="*/ 2446775 w 3195157"/>
                <a:gd name="connsiteY11" fmla="*/ 167584 h 1019175"/>
                <a:gd name="connsiteX12" fmla="*/ 2388535 w 3195157"/>
                <a:gd name="connsiteY12" fmla="*/ 141952 h 1019175"/>
                <a:gd name="connsiteX13" fmla="*/ 2273200 w 3195157"/>
                <a:gd name="connsiteY13" fmla="*/ 98824 h 1019175"/>
                <a:gd name="connsiteX14" fmla="*/ 2309134 w 3195157"/>
                <a:gd name="connsiteY14" fmla="*/ 110366 h 1019175"/>
                <a:gd name="connsiteX15" fmla="*/ 2354101 w 3195157"/>
                <a:gd name="connsiteY15" fmla="*/ 128254 h 1019175"/>
                <a:gd name="connsiteX16" fmla="*/ 2273200 w 3195157"/>
                <a:gd name="connsiteY16" fmla="*/ 98824 h 1019175"/>
                <a:gd name="connsiteX17" fmla="*/ 2156876 w 3195157"/>
                <a:gd name="connsiteY17" fmla="*/ 63763 h 1019175"/>
                <a:gd name="connsiteX18" fmla="*/ 2187984 w 3195157"/>
                <a:gd name="connsiteY18" fmla="*/ 71455 h 1019175"/>
                <a:gd name="connsiteX19" fmla="*/ 2232491 w 3195157"/>
                <a:gd name="connsiteY19" fmla="*/ 85749 h 1019175"/>
                <a:gd name="connsiteX20" fmla="*/ 2156876 w 3195157"/>
                <a:gd name="connsiteY20" fmla="*/ 63763 h 1019175"/>
                <a:gd name="connsiteX21" fmla="*/ 2039018 w 3195157"/>
                <a:gd name="connsiteY21" fmla="*/ 36377 h 1019175"/>
                <a:gd name="connsiteX22" fmla="*/ 2063421 w 3195157"/>
                <a:gd name="connsiteY22" fmla="*/ 40655 h 1019175"/>
                <a:gd name="connsiteX23" fmla="*/ 2103834 w 3195157"/>
                <a:gd name="connsiteY23" fmla="*/ 50647 h 1019175"/>
                <a:gd name="connsiteX24" fmla="*/ 2039018 w 3195157"/>
                <a:gd name="connsiteY24" fmla="*/ 36377 h 1019175"/>
                <a:gd name="connsiteX25" fmla="*/ 1672334 w 3195157"/>
                <a:gd name="connsiteY25" fmla="*/ 0 h 1019175"/>
                <a:gd name="connsiteX26" fmla="*/ 1935754 w 3195157"/>
                <a:gd name="connsiteY26" fmla="*/ 18274 h 1019175"/>
                <a:gd name="connsiteX27" fmla="*/ 1986610 w 3195157"/>
                <a:gd name="connsiteY27" fmla="*/ 27189 h 1019175"/>
                <a:gd name="connsiteX28" fmla="*/ 1977640 w 3195157"/>
                <a:gd name="connsiteY28" fmla="*/ 25973 h 1019175"/>
                <a:gd name="connsiteX29" fmla="*/ 2300351 w 3195157"/>
                <a:gd name="connsiteY29" fmla="*/ 1019175 h 1019175"/>
                <a:gd name="connsiteX30" fmla="*/ 0 w 3195157"/>
                <a:gd name="connsiteY30" fmla="*/ 1019175 h 1019175"/>
                <a:gd name="connsiteX31" fmla="*/ 16102 w 3195157"/>
                <a:gd name="connsiteY31" fmla="*/ 985749 h 1019175"/>
                <a:gd name="connsiteX32" fmla="*/ 1672334 w 3195157"/>
                <a:gd name="connsiteY32" fmla="*/ 0 h 1019175"/>
                <a:gd name="connsiteX0" fmla="*/ 3054488 w 3054488"/>
                <a:gd name="connsiteY0" fmla="*/ 606404 h 1019175"/>
                <a:gd name="connsiteX1" fmla="*/ 3035791 w 3054488"/>
                <a:gd name="connsiteY1" fmla="*/ 584019 h 1019175"/>
                <a:gd name="connsiteX2" fmla="*/ 3054488 w 3054488"/>
                <a:gd name="connsiteY2" fmla="*/ 606404 h 1019175"/>
                <a:gd name="connsiteX3" fmla="*/ 2560217 w 3054488"/>
                <a:gd name="connsiteY3" fmla="*/ 226536 h 1019175"/>
                <a:gd name="connsiteX4" fmla="*/ 2649033 w 3054488"/>
                <a:gd name="connsiteY4" fmla="*/ 272691 h 1019175"/>
                <a:gd name="connsiteX5" fmla="*/ 2560217 w 3054488"/>
                <a:gd name="connsiteY5" fmla="*/ 226536 h 1019175"/>
                <a:gd name="connsiteX6" fmla="*/ 2388535 w 3054488"/>
                <a:gd name="connsiteY6" fmla="*/ 141952 h 1019175"/>
                <a:gd name="connsiteX7" fmla="*/ 2426564 w 3054488"/>
                <a:gd name="connsiteY7" fmla="*/ 157081 h 1019175"/>
                <a:gd name="connsiteX8" fmla="*/ 2446775 w 3054488"/>
                <a:gd name="connsiteY8" fmla="*/ 167584 h 1019175"/>
                <a:gd name="connsiteX9" fmla="*/ 2388535 w 3054488"/>
                <a:gd name="connsiteY9" fmla="*/ 141952 h 1019175"/>
                <a:gd name="connsiteX10" fmla="*/ 2273200 w 3054488"/>
                <a:gd name="connsiteY10" fmla="*/ 98824 h 1019175"/>
                <a:gd name="connsiteX11" fmla="*/ 2309134 w 3054488"/>
                <a:gd name="connsiteY11" fmla="*/ 110366 h 1019175"/>
                <a:gd name="connsiteX12" fmla="*/ 2354101 w 3054488"/>
                <a:gd name="connsiteY12" fmla="*/ 128254 h 1019175"/>
                <a:gd name="connsiteX13" fmla="*/ 2273200 w 3054488"/>
                <a:gd name="connsiteY13" fmla="*/ 98824 h 1019175"/>
                <a:gd name="connsiteX14" fmla="*/ 2156876 w 3054488"/>
                <a:gd name="connsiteY14" fmla="*/ 63763 h 1019175"/>
                <a:gd name="connsiteX15" fmla="*/ 2187984 w 3054488"/>
                <a:gd name="connsiteY15" fmla="*/ 71455 h 1019175"/>
                <a:gd name="connsiteX16" fmla="*/ 2232491 w 3054488"/>
                <a:gd name="connsiteY16" fmla="*/ 85749 h 1019175"/>
                <a:gd name="connsiteX17" fmla="*/ 2156876 w 3054488"/>
                <a:gd name="connsiteY17" fmla="*/ 63763 h 1019175"/>
                <a:gd name="connsiteX18" fmla="*/ 2039018 w 3054488"/>
                <a:gd name="connsiteY18" fmla="*/ 36377 h 1019175"/>
                <a:gd name="connsiteX19" fmla="*/ 2063421 w 3054488"/>
                <a:gd name="connsiteY19" fmla="*/ 40655 h 1019175"/>
                <a:gd name="connsiteX20" fmla="*/ 2103834 w 3054488"/>
                <a:gd name="connsiteY20" fmla="*/ 50647 h 1019175"/>
                <a:gd name="connsiteX21" fmla="*/ 2039018 w 3054488"/>
                <a:gd name="connsiteY21" fmla="*/ 36377 h 1019175"/>
                <a:gd name="connsiteX22" fmla="*/ 1672334 w 3054488"/>
                <a:gd name="connsiteY22" fmla="*/ 0 h 1019175"/>
                <a:gd name="connsiteX23" fmla="*/ 1935754 w 3054488"/>
                <a:gd name="connsiteY23" fmla="*/ 18274 h 1019175"/>
                <a:gd name="connsiteX24" fmla="*/ 1986610 w 3054488"/>
                <a:gd name="connsiteY24" fmla="*/ 27189 h 1019175"/>
                <a:gd name="connsiteX25" fmla="*/ 1977640 w 3054488"/>
                <a:gd name="connsiteY25" fmla="*/ 25973 h 1019175"/>
                <a:gd name="connsiteX26" fmla="*/ 2300351 w 3054488"/>
                <a:gd name="connsiteY26" fmla="*/ 1019175 h 1019175"/>
                <a:gd name="connsiteX27" fmla="*/ 0 w 3054488"/>
                <a:gd name="connsiteY27" fmla="*/ 1019175 h 1019175"/>
                <a:gd name="connsiteX28" fmla="*/ 16102 w 3054488"/>
                <a:gd name="connsiteY28" fmla="*/ 985749 h 1019175"/>
                <a:gd name="connsiteX29" fmla="*/ 1672334 w 3054488"/>
                <a:gd name="connsiteY29" fmla="*/ 0 h 1019175"/>
                <a:gd name="connsiteX0" fmla="*/ 2560217 w 2649033"/>
                <a:gd name="connsiteY0" fmla="*/ 226536 h 1019175"/>
                <a:gd name="connsiteX1" fmla="*/ 2649033 w 2649033"/>
                <a:gd name="connsiteY1" fmla="*/ 272691 h 1019175"/>
                <a:gd name="connsiteX2" fmla="*/ 2560217 w 2649033"/>
                <a:gd name="connsiteY2" fmla="*/ 226536 h 1019175"/>
                <a:gd name="connsiteX3" fmla="*/ 2388535 w 2649033"/>
                <a:gd name="connsiteY3" fmla="*/ 141952 h 1019175"/>
                <a:gd name="connsiteX4" fmla="*/ 2426564 w 2649033"/>
                <a:gd name="connsiteY4" fmla="*/ 157081 h 1019175"/>
                <a:gd name="connsiteX5" fmla="*/ 2446775 w 2649033"/>
                <a:gd name="connsiteY5" fmla="*/ 167584 h 1019175"/>
                <a:gd name="connsiteX6" fmla="*/ 2388535 w 2649033"/>
                <a:gd name="connsiteY6" fmla="*/ 141952 h 1019175"/>
                <a:gd name="connsiteX7" fmla="*/ 2273200 w 2649033"/>
                <a:gd name="connsiteY7" fmla="*/ 98824 h 1019175"/>
                <a:gd name="connsiteX8" fmla="*/ 2309134 w 2649033"/>
                <a:gd name="connsiteY8" fmla="*/ 110366 h 1019175"/>
                <a:gd name="connsiteX9" fmla="*/ 2354101 w 2649033"/>
                <a:gd name="connsiteY9" fmla="*/ 128254 h 1019175"/>
                <a:gd name="connsiteX10" fmla="*/ 2273200 w 2649033"/>
                <a:gd name="connsiteY10" fmla="*/ 98824 h 1019175"/>
                <a:gd name="connsiteX11" fmla="*/ 2156876 w 2649033"/>
                <a:gd name="connsiteY11" fmla="*/ 63763 h 1019175"/>
                <a:gd name="connsiteX12" fmla="*/ 2187984 w 2649033"/>
                <a:gd name="connsiteY12" fmla="*/ 71455 h 1019175"/>
                <a:gd name="connsiteX13" fmla="*/ 2232491 w 2649033"/>
                <a:gd name="connsiteY13" fmla="*/ 85749 h 1019175"/>
                <a:gd name="connsiteX14" fmla="*/ 2156876 w 2649033"/>
                <a:gd name="connsiteY14" fmla="*/ 63763 h 1019175"/>
                <a:gd name="connsiteX15" fmla="*/ 2039018 w 2649033"/>
                <a:gd name="connsiteY15" fmla="*/ 36377 h 1019175"/>
                <a:gd name="connsiteX16" fmla="*/ 2063421 w 2649033"/>
                <a:gd name="connsiteY16" fmla="*/ 40655 h 1019175"/>
                <a:gd name="connsiteX17" fmla="*/ 2103834 w 2649033"/>
                <a:gd name="connsiteY17" fmla="*/ 50647 h 1019175"/>
                <a:gd name="connsiteX18" fmla="*/ 2039018 w 2649033"/>
                <a:gd name="connsiteY18" fmla="*/ 36377 h 1019175"/>
                <a:gd name="connsiteX19" fmla="*/ 1672334 w 2649033"/>
                <a:gd name="connsiteY19" fmla="*/ 0 h 1019175"/>
                <a:gd name="connsiteX20" fmla="*/ 1935754 w 2649033"/>
                <a:gd name="connsiteY20" fmla="*/ 18274 h 1019175"/>
                <a:gd name="connsiteX21" fmla="*/ 1986610 w 2649033"/>
                <a:gd name="connsiteY21" fmla="*/ 27189 h 1019175"/>
                <a:gd name="connsiteX22" fmla="*/ 1977640 w 2649033"/>
                <a:gd name="connsiteY22" fmla="*/ 25973 h 1019175"/>
                <a:gd name="connsiteX23" fmla="*/ 2300351 w 2649033"/>
                <a:gd name="connsiteY23" fmla="*/ 1019175 h 1019175"/>
                <a:gd name="connsiteX24" fmla="*/ 0 w 2649033"/>
                <a:gd name="connsiteY24" fmla="*/ 1019175 h 1019175"/>
                <a:gd name="connsiteX25" fmla="*/ 16102 w 2649033"/>
                <a:gd name="connsiteY25" fmla="*/ 985749 h 1019175"/>
                <a:gd name="connsiteX26" fmla="*/ 1672334 w 2649033"/>
                <a:gd name="connsiteY26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2273200 w 2446775"/>
                <a:gd name="connsiteY4" fmla="*/ 98824 h 1019175"/>
                <a:gd name="connsiteX5" fmla="*/ 2309134 w 2446775"/>
                <a:gd name="connsiteY5" fmla="*/ 110366 h 1019175"/>
                <a:gd name="connsiteX6" fmla="*/ 2354101 w 2446775"/>
                <a:gd name="connsiteY6" fmla="*/ 128254 h 1019175"/>
                <a:gd name="connsiteX7" fmla="*/ 2273200 w 2446775"/>
                <a:gd name="connsiteY7" fmla="*/ 98824 h 1019175"/>
                <a:gd name="connsiteX8" fmla="*/ 2156876 w 2446775"/>
                <a:gd name="connsiteY8" fmla="*/ 63763 h 1019175"/>
                <a:gd name="connsiteX9" fmla="*/ 2187984 w 2446775"/>
                <a:gd name="connsiteY9" fmla="*/ 71455 h 1019175"/>
                <a:gd name="connsiteX10" fmla="*/ 2232491 w 2446775"/>
                <a:gd name="connsiteY10" fmla="*/ 85749 h 1019175"/>
                <a:gd name="connsiteX11" fmla="*/ 2156876 w 2446775"/>
                <a:gd name="connsiteY11" fmla="*/ 63763 h 1019175"/>
                <a:gd name="connsiteX12" fmla="*/ 2039018 w 2446775"/>
                <a:gd name="connsiteY12" fmla="*/ 36377 h 1019175"/>
                <a:gd name="connsiteX13" fmla="*/ 2063421 w 2446775"/>
                <a:gd name="connsiteY13" fmla="*/ 40655 h 1019175"/>
                <a:gd name="connsiteX14" fmla="*/ 2103834 w 2446775"/>
                <a:gd name="connsiteY14" fmla="*/ 50647 h 1019175"/>
                <a:gd name="connsiteX15" fmla="*/ 2039018 w 2446775"/>
                <a:gd name="connsiteY15" fmla="*/ 36377 h 1019175"/>
                <a:gd name="connsiteX16" fmla="*/ 1672334 w 2446775"/>
                <a:gd name="connsiteY16" fmla="*/ 0 h 1019175"/>
                <a:gd name="connsiteX17" fmla="*/ 1935754 w 2446775"/>
                <a:gd name="connsiteY17" fmla="*/ 18274 h 1019175"/>
                <a:gd name="connsiteX18" fmla="*/ 1986610 w 2446775"/>
                <a:gd name="connsiteY18" fmla="*/ 27189 h 1019175"/>
                <a:gd name="connsiteX19" fmla="*/ 1977640 w 2446775"/>
                <a:gd name="connsiteY19" fmla="*/ 25973 h 1019175"/>
                <a:gd name="connsiteX20" fmla="*/ 2300351 w 2446775"/>
                <a:gd name="connsiteY20" fmla="*/ 1019175 h 1019175"/>
                <a:gd name="connsiteX21" fmla="*/ 0 w 2446775"/>
                <a:gd name="connsiteY21" fmla="*/ 1019175 h 1019175"/>
                <a:gd name="connsiteX22" fmla="*/ 16102 w 2446775"/>
                <a:gd name="connsiteY22" fmla="*/ 985749 h 1019175"/>
                <a:gd name="connsiteX23" fmla="*/ 1672334 w 2446775"/>
                <a:gd name="connsiteY23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2273200 w 2446775"/>
                <a:gd name="connsiteY4" fmla="*/ 98824 h 1019175"/>
                <a:gd name="connsiteX5" fmla="*/ 2309134 w 2446775"/>
                <a:gd name="connsiteY5" fmla="*/ 110366 h 1019175"/>
                <a:gd name="connsiteX6" fmla="*/ 2273200 w 2446775"/>
                <a:gd name="connsiteY6" fmla="*/ 98824 h 1019175"/>
                <a:gd name="connsiteX7" fmla="*/ 2156876 w 2446775"/>
                <a:gd name="connsiteY7" fmla="*/ 63763 h 1019175"/>
                <a:gd name="connsiteX8" fmla="*/ 2187984 w 2446775"/>
                <a:gd name="connsiteY8" fmla="*/ 71455 h 1019175"/>
                <a:gd name="connsiteX9" fmla="*/ 2232491 w 2446775"/>
                <a:gd name="connsiteY9" fmla="*/ 85749 h 1019175"/>
                <a:gd name="connsiteX10" fmla="*/ 2156876 w 2446775"/>
                <a:gd name="connsiteY10" fmla="*/ 63763 h 1019175"/>
                <a:gd name="connsiteX11" fmla="*/ 2039018 w 2446775"/>
                <a:gd name="connsiteY11" fmla="*/ 36377 h 1019175"/>
                <a:gd name="connsiteX12" fmla="*/ 2063421 w 2446775"/>
                <a:gd name="connsiteY12" fmla="*/ 40655 h 1019175"/>
                <a:gd name="connsiteX13" fmla="*/ 2103834 w 2446775"/>
                <a:gd name="connsiteY13" fmla="*/ 50647 h 1019175"/>
                <a:gd name="connsiteX14" fmla="*/ 2039018 w 2446775"/>
                <a:gd name="connsiteY14" fmla="*/ 36377 h 1019175"/>
                <a:gd name="connsiteX15" fmla="*/ 1672334 w 2446775"/>
                <a:gd name="connsiteY15" fmla="*/ 0 h 1019175"/>
                <a:gd name="connsiteX16" fmla="*/ 1935754 w 2446775"/>
                <a:gd name="connsiteY16" fmla="*/ 18274 h 1019175"/>
                <a:gd name="connsiteX17" fmla="*/ 1986610 w 2446775"/>
                <a:gd name="connsiteY17" fmla="*/ 27189 h 1019175"/>
                <a:gd name="connsiteX18" fmla="*/ 1977640 w 2446775"/>
                <a:gd name="connsiteY18" fmla="*/ 25973 h 1019175"/>
                <a:gd name="connsiteX19" fmla="*/ 2300351 w 2446775"/>
                <a:gd name="connsiteY19" fmla="*/ 1019175 h 1019175"/>
                <a:gd name="connsiteX20" fmla="*/ 0 w 2446775"/>
                <a:gd name="connsiteY20" fmla="*/ 1019175 h 1019175"/>
                <a:gd name="connsiteX21" fmla="*/ 16102 w 2446775"/>
                <a:gd name="connsiteY21" fmla="*/ 985749 h 1019175"/>
                <a:gd name="connsiteX22" fmla="*/ 1672334 w 2446775"/>
                <a:gd name="connsiteY22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2156876 w 2446775"/>
                <a:gd name="connsiteY4" fmla="*/ 63763 h 1019175"/>
                <a:gd name="connsiteX5" fmla="*/ 2187984 w 2446775"/>
                <a:gd name="connsiteY5" fmla="*/ 71455 h 1019175"/>
                <a:gd name="connsiteX6" fmla="*/ 2232491 w 2446775"/>
                <a:gd name="connsiteY6" fmla="*/ 85749 h 1019175"/>
                <a:gd name="connsiteX7" fmla="*/ 2156876 w 2446775"/>
                <a:gd name="connsiteY7" fmla="*/ 63763 h 1019175"/>
                <a:gd name="connsiteX8" fmla="*/ 2039018 w 2446775"/>
                <a:gd name="connsiteY8" fmla="*/ 36377 h 1019175"/>
                <a:gd name="connsiteX9" fmla="*/ 2063421 w 2446775"/>
                <a:gd name="connsiteY9" fmla="*/ 40655 h 1019175"/>
                <a:gd name="connsiteX10" fmla="*/ 2103834 w 2446775"/>
                <a:gd name="connsiteY10" fmla="*/ 50647 h 1019175"/>
                <a:gd name="connsiteX11" fmla="*/ 2039018 w 2446775"/>
                <a:gd name="connsiteY11" fmla="*/ 36377 h 1019175"/>
                <a:gd name="connsiteX12" fmla="*/ 1672334 w 2446775"/>
                <a:gd name="connsiteY12" fmla="*/ 0 h 1019175"/>
                <a:gd name="connsiteX13" fmla="*/ 1935754 w 2446775"/>
                <a:gd name="connsiteY13" fmla="*/ 18274 h 1019175"/>
                <a:gd name="connsiteX14" fmla="*/ 1986610 w 2446775"/>
                <a:gd name="connsiteY14" fmla="*/ 27189 h 1019175"/>
                <a:gd name="connsiteX15" fmla="*/ 1977640 w 2446775"/>
                <a:gd name="connsiteY15" fmla="*/ 25973 h 1019175"/>
                <a:gd name="connsiteX16" fmla="*/ 2300351 w 2446775"/>
                <a:gd name="connsiteY16" fmla="*/ 1019175 h 1019175"/>
                <a:gd name="connsiteX17" fmla="*/ 0 w 2446775"/>
                <a:gd name="connsiteY17" fmla="*/ 1019175 h 1019175"/>
                <a:gd name="connsiteX18" fmla="*/ 16102 w 2446775"/>
                <a:gd name="connsiteY18" fmla="*/ 985749 h 1019175"/>
                <a:gd name="connsiteX19" fmla="*/ 1672334 w 2446775"/>
                <a:gd name="connsiteY19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2156876 w 2446775"/>
                <a:gd name="connsiteY4" fmla="*/ 63763 h 1019175"/>
                <a:gd name="connsiteX5" fmla="*/ 2187984 w 2446775"/>
                <a:gd name="connsiteY5" fmla="*/ 71455 h 1019175"/>
                <a:gd name="connsiteX6" fmla="*/ 2156876 w 2446775"/>
                <a:gd name="connsiteY6" fmla="*/ 63763 h 1019175"/>
                <a:gd name="connsiteX7" fmla="*/ 2039018 w 2446775"/>
                <a:gd name="connsiteY7" fmla="*/ 36377 h 1019175"/>
                <a:gd name="connsiteX8" fmla="*/ 2063421 w 2446775"/>
                <a:gd name="connsiteY8" fmla="*/ 40655 h 1019175"/>
                <a:gd name="connsiteX9" fmla="*/ 2103834 w 2446775"/>
                <a:gd name="connsiteY9" fmla="*/ 50647 h 1019175"/>
                <a:gd name="connsiteX10" fmla="*/ 2039018 w 2446775"/>
                <a:gd name="connsiteY10" fmla="*/ 36377 h 1019175"/>
                <a:gd name="connsiteX11" fmla="*/ 1672334 w 2446775"/>
                <a:gd name="connsiteY11" fmla="*/ 0 h 1019175"/>
                <a:gd name="connsiteX12" fmla="*/ 1935754 w 2446775"/>
                <a:gd name="connsiteY12" fmla="*/ 18274 h 1019175"/>
                <a:gd name="connsiteX13" fmla="*/ 1986610 w 2446775"/>
                <a:gd name="connsiteY13" fmla="*/ 27189 h 1019175"/>
                <a:gd name="connsiteX14" fmla="*/ 1977640 w 2446775"/>
                <a:gd name="connsiteY14" fmla="*/ 25973 h 1019175"/>
                <a:gd name="connsiteX15" fmla="*/ 2300351 w 2446775"/>
                <a:gd name="connsiteY15" fmla="*/ 1019175 h 1019175"/>
                <a:gd name="connsiteX16" fmla="*/ 0 w 2446775"/>
                <a:gd name="connsiteY16" fmla="*/ 1019175 h 1019175"/>
                <a:gd name="connsiteX17" fmla="*/ 16102 w 2446775"/>
                <a:gd name="connsiteY17" fmla="*/ 985749 h 1019175"/>
                <a:gd name="connsiteX18" fmla="*/ 1672334 w 2446775"/>
                <a:gd name="connsiteY18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2156876 w 2446775"/>
                <a:gd name="connsiteY4" fmla="*/ 63763 h 1019175"/>
                <a:gd name="connsiteX5" fmla="*/ 2187984 w 2446775"/>
                <a:gd name="connsiteY5" fmla="*/ 71455 h 1019175"/>
                <a:gd name="connsiteX6" fmla="*/ 2156876 w 2446775"/>
                <a:gd name="connsiteY6" fmla="*/ 63763 h 1019175"/>
                <a:gd name="connsiteX7" fmla="*/ 2039018 w 2446775"/>
                <a:gd name="connsiteY7" fmla="*/ 36377 h 1019175"/>
                <a:gd name="connsiteX8" fmla="*/ 2063421 w 2446775"/>
                <a:gd name="connsiteY8" fmla="*/ 40655 h 1019175"/>
                <a:gd name="connsiteX9" fmla="*/ 2039018 w 2446775"/>
                <a:gd name="connsiteY9" fmla="*/ 36377 h 1019175"/>
                <a:gd name="connsiteX10" fmla="*/ 1672334 w 2446775"/>
                <a:gd name="connsiteY10" fmla="*/ 0 h 1019175"/>
                <a:gd name="connsiteX11" fmla="*/ 1935754 w 2446775"/>
                <a:gd name="connsiteY11" fmla="*/ 18274 h 1019175"/>
                <a:gd name="connsiteX12" fmla="*/ 1986610 w 2446775"/>
                <a:gd name="connsiteY12" fmla="*/ 27189 h 1019175"/>
                <a:gd name="connsiteX13" fmla="*/ 1977640 w 2446775"/>
                <a:gd name="connsiteY13" fmla="*/ 25973 h 1019175"/>
                <a:gd name="connsiteX14" fmla="*/ 2300351 w 2446775"/>
                <a:gd name="connsiteY14" fmla="*/ 1019175 h 1019175"/>
                <a:gd name="connsiteX15" fmla="*/ 0 w 2446775"/>
                <a:gd name="connsiteY15" fmla="*/ 1019175 h 1019175"/>
                <a:gd name="connsiteX16" fmla="*/ 16102 w 2446775"/>
                <a:gd name="connsiteY16" fmla="*/ 985749 h 1019175"/>
                <a:gd name="connsiteX17" fmla="*/ 1672334 w 2446775"/>
                <a:gd name="connsiteY17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2156876 w 2446775"/>
                <a:gd name="connsiteY4" fmla="*/ 63763 h 1019175"/>
                <a:gd name="connsiteX5" fmla="*/ 2187984 w 2446775"/>
                <a:gd name="connsiteY5" fmla="*/ 71455 h 1019175"/>
                <a:gd name="connsiteX6" fmla="*/ 2156876 w 2446775"/>
                <a:gd name="connsiteY6" fmla="*/ 63763 h 1019175"/>
                <a:gd name="connsiteX7" fmla="*/ 1672334 w 2446775"/>
                <a:gd name="connsiteY7" fmla="*/ 0 h 1019175"/>
                <a:gd name="connsiteX8" fmla="*/ 1935754 w 2446775"/>
                <a:gd name="connsiteY8" fmla="*/ 18274 h 1019175"/>
                <a:gd name="connsiteX9" fmla="*/ 1986610 w 2446775"/>
                <a:gd name="connsiteY9" fmla="*/ 27189 h 1019175"/>
                <a:gd name="connsiteX10" fmla="*/ 1977640 w 2446775"/>
                <a:gd name="connsiteY10" fmla="*/ 25973 h 1019175"/>
                <a:gd name="connsiteX11" fmla="*/ 2300351 w 2446775"/>
                <a:gd name="connsiteY11" fmla="*/ 1019175 h 1019175"/>
                <a:gd name="connsiteX12" fmla="*/ 0 w 2446775"/>
                <a:gd name="connsiteY12" fmla="*/ 1019175 h 1019175"/>
                <a:gd name="connsiteX13" fmla="*/ 16102 w 2446775"/>
                <a:gd name="connsiteY13" fmla="*/ 985749 h 1019175"/>
                <a:gd name="connsiteX14" fmla="*/ 1672334 w 2446775"/>
                <a:gd name="connsiteY14" fmla="*/ 0 h 1019175"/>
                <a:gd name="connsiteX0" fmla="*/ 2388535 w 2446775"/>
                <a:gd name="connsiteY0" fmla="*/ 141952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2388535 w 2446775"/>
                <a:gd name="connsiteY3" fmla="*/ 141952 h 1019175"/>
                <a:gd name="connsiteX4" fmla="*/ 1672334 w 2446775"/>
                <a:gd name="connsiteY4" fmla="*/ 0 h 1019175"/>
                <a:gd name="connsiteX5" fmla="*/ 1935754 w 2446775"/>
                <a:gd name="connsiteY5" fmla="*/ 18274 h 1019175"/>
                <a:gd name="connsiteX6" fmla="*/ 1986610 w 2446775"/>
                <a:gd name="connsiteY6" fmla="*/ 27189 h 1019175"/>
                <a:gd name="connsiteX7" fmla="*/ 1977640 w 2446775"/>
                <a:gd name="connsiteY7" fmla="*/ 25973 h 1019175"/>
                <a:gd name="connsiteX8" fmla="*/ 2300351 w 2446775"/>
                <a:gd name="connsiteY8" fmla="*/ 1019175 h 1019175"/>
                <a:gd name="connsiteX9" fmla="*/ 0 w 2446775"/>
                <a:gd name="connsiteY9" fmla="*/ 1019175 h 1019175"/>
                <a:gd name="connsiteX10" fmla="*/ 16102 w 2446775"/>
                <a:gd name="connsiteY10" fmla="*/ 985749 h 1019175"/>
                <a:gd name="connsiteX11" fmla="*/ 1672334 w 2446775"/>
                <a:gd name="connsiteY11" fmla="*/ 0 h 1019175"/>
                <a:gd name="connsiteX0" fmla="*/ 2446775 w 2446775"/>
                <a:gd name="connsiteY0" fmla="*/ 167584 h 1019175"/>
                <a:gd name="connsiteX1" fmla="*/ 2426564 w 2446775"/>
                <a:gd name="connsiteY1" fmla="*/ 157081 h 1019175"/>
                <a:gd name="connsiteX2" fmla="*/ 2446775 w 2446775"/>
                <a:gd name="connsiteY2" fmla="*/ 167584 h 1019175"/>
                <a:gd name="connsiteX3" fmla="*/ 1672334 w 2446775"/>
                <a:gd name="connsiteY3" fmla="*/ 0 h 1019175"/>
                <a:gd name="connsiteX4" fmla="*/ 1935754 w 2446775"/>
                <a:gd name="connsiteY4" fmla="*/ 18274 h 1019175"/>
                <a:gd name="connsiteX5" fmla="*/ 1986610 w 2446775"/>
                <a:gd name="connsiteY5" fmla="*/ 27189 h 1019175"/>
                <a:gd name="connsiteX6" fmla="*/ 1977640 w 2446775"/>
                <a:gd name="connsiteY6" fmla="*/ 25973 h 1019175"/>
                <a:gd name="connsiteX7" fmla="*/ 2300351 w 2446775"/>
                <a:gd name="connsiteY7" fmla="*/ 1019175 h 1019175"/>
                <a:gd name="connsiteX8" fmla="*/ 0 w 2446775"/>
                <a:gd name="connsiteY8" fmla="*/ 1019175 h 1019175"/>
                <a:gd name="connsiteX9" fmla="*/ 16102 w 2446775"/>
                <a:gd name="connsiteY9" fmla="*/ 985749 h 1019175"/>
                <a:gd name="connsiteX10" fmla="*/ 1672334 w 2446775"/>
                <a:gd name="connsiteY10" fmla="*/ 0 h 1019175"/>
                <a:gd name="connsiteX0" fmla="*/ 1672334 w 2300351"/>
                <a:gd name="connsiteY0" fmla="*/ 0 h 1019175"/>
                <a:gd name="connsiteX1" fmla="*/ 1935754 w 2300351"/>
                <a:gd name="connsiteY1" fmla="*/ 18274 h 1019175"/>
                <a:gd name="connsiteX2" fmla="*/ 1986610 w 2300351"/>
                <a:gd name="connsiteY2" fmla="*/ 27189 h 1019175"/>
                <a:gd name="connsiteX3" fmla="*/ 1977640 w 2300351"/>
                <a:gd name="connsiteY3" fmla="*/ 25973 h 1019175"/>
                <a:gd name="connsiteX4" fmla="*/ 2300351 w 2300351"/>
                <a:gd name="connsiteY4" fmla="*/ 1019175 h 1019175"/>
                <a:gd name="connsiteX5" fmla="*/ 0 w 2300351"/>
                <a:gd name="connsiteY5" fmla="*/ 1019175 h 1019175"/>
                <a:gd name="connsiteX6" fmla="*/ 16102 w 2300351"/>
                <a:gd name="connsiteY6" fmla="*/ 985749 h 1019175"/>
                <a:gd name="connsiteX7" fmla="*/ 1672334 w 2300351"/>
                <a:gd name="connsiteY7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351" h="1019175">
                  <a:moveTo>
                    <a:pt x="1672334" y="0"/>
                  </a:moveTo>
                  <a:cubicBezTo>
                    <a:pt x="1761732" y="0"/>
                    <a:pt x="1849675" y="6228"/>
                    <a:pt x="1935754" y="18274"/>
                  </a:cubicBezTo>
                  <a:lnTo>
                    <a:pt x="1986610" y="27189"/>
                  </a:lnTo>
                  <a:lnTo>
                    <a:pt x="1977640" y="25973"/>
                  </a:lnTo>
                  <a:lnTo>
                    <a:pt x="2300351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五边形 38">
              <a:extLst>
                <a:ext uri="{FF2B5EF4-FFF2-40B4-BE49-F238E27FC236}">
                  <a16:creationId xmlns:a16="http://schemas.microsoft.com/office/drawing/2014/main" id="{1FF70F74-A857-F294-ECAA-7A83A9227D94}"/>
                </a:ext>
              </a:extLst>
            </p:cNvPr>
            <p:cNvSpPr/>
            <p:nvPr/>
          </p:nvSpPr>
          <p:spPr>
            <a:xfrm flipV="1">
              <a:off x="2171096" y="4274690"/>
              <a:ext cx="1988450" cy="1893762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CD475D-C1EB-4867-40F2-1D0833478D60}"/>
              </a:ext>
            </a:extLst>
          </p:cNvPr>
          <p:cNvGrpSpPr/>
          <p:nvPr/>
        </p:nvGrpSpPr>
        <p:grpSpPr>
          <a:xfrm>
            <a:off x="4326514" y="1294263"/>
            <a:ext cx="4432161" cy="3432328"/>
            <a:chOff x="6824833" y="2959958"/>
            <a:chExt cx="4959879" cy="3718082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3EB718C-4AC6-D05B-2AC5-5A62678BABC4}"/>
                </a:ext>
              </a:extLst>
            </p:cNvPr>
            <p:cNvSpPr/>
            <p:nvPr/>
          </p:nvSpPr>
          <p:spPr>
            <a:xfrm rot="12960000">
              <a:off x="6824833" y="5658863"/>
              <a:ext cx="3344669" cy="1019175"/>
            </a:xfrm>
            <a:custGeom>
              <a:avLst/>
              <a:gdLst>
                <a:gd name="connsiteX0" fmla="*/ 1672334 w 3344669"/>
                <a:gd name="connsiteY0" fmla="*/ 0 h 1019175"/>
                <a:gd name="connsiteX1" fmla="*/ 3328567 w 3344669"/>
                <a:gd name="connsiteY1" fmla="*/ 985749 h 1019175"/>
                <a:gd name="connsiteX2" fmla="*/ 3344669 w 3344669"/>
                <a:gd name="connsiteY2" fmla="*/ 1019175 h 1019175"/>
                <a:gd name="connsiteX3" fmla="*/ 0 w 3344669"/>
                <a:gd name="connsiteY3" fmla="*/ 1019175 h 1019175"/>
                <a:gd name="connsiteX4" fmla="*/ 16102 w 3344669"/>
                <a:gd name="connsiteY4" fmla="*/ 985749 h 1019175"/>
                <a:gd name="connsiteX5" fmla="*/ 1672334 w 3344669"/>
                <a:gd name="connsiteY5" fmla="*/ 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669" h="1019175">
                  <a:moveTo>
                    <a:pt x="1672334" y="0"/>
                  </a:moveTo>
                  <a:cubicBezTo>
                    <a:pt x="2387517" y="0"/>
                    <a:pt x="3009604" y="398593"/>
                    <a:pt x="3328567" y="985749"/>
                  </a:cubicBezTo>
                  <a:lnTo>
                    <a:pt x="3344669" y="1019175"/>
                  </a:lnTo>
                  <a:lnTo>
                    <a:pt x="0" y="1019175"/>
                  </a:lnTo>
                  <a:lnTo>
                    <a:pt x="16102" y="985749"/>
                  </a:lnTo>
                  <a:cubicBezTo>
                    <a:pt x="335064" y="398593"/>
                    <a:pt x="957152" y="0"/>
                    <a:pt x="167233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0F990B2-11E0-1D51-C531-BD6556197A95}"/>
                </a:ext>
              </a:extLst>
            </p:cNvPr>
            <p:cNvGrpSpPr/>
            <p:nvPr/>
          </p:nvGrpSpPr>
          <p:grpSpPr>
            <a:xfrm>
              <a:off x="7488454" y="2959958"/>
              <a:ext cx="4296258" cy="3718082"/>
              <a:chOff x="7488454" y="2959958"/>
              <a:chExt cx="4296258" cy="3718082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5CC33AEA-D087-7627-B99B-6C62620B4D5A}"/>
                  </a:ext>
                </a:extLst>
              </p:cNvPr>
              <p:cNvSpPr/>
              <p:nvPr/>
            </p:nvSpPr>
            <p:spPr>
              <a:xfrm>
                <a:off x="7632441" y="3173310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CF664D8-9064-EB69-50E1-0A2E0F7A8BC1}"/>
                  </a:ext>
                </a:extLst>
              </p:cNvPr>
              <p:cNvSpPr/>
              <p:nvPr/>
            </p:nvSpPr>
            <p:spPr>
              <a:xfrm rot="4320000">
                <a:off x="8939173" y="4122709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B23C1C8-1CD6-7C2A-86CF-7F778AE8D4F9}"/>
                  </a:ext>
                </a:extLst>
              </p:cNvPr>
              <p:cNvSpPr/>
              <p:nvPr/>
            </p:nvSpPr>
            <p:spPr>
              <a:xfrm rot="8640000">
                <a:off x="8440043" y="5658865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D8287645-5F65-0AE0-A7CE-81115A8ACF41}"/>
                  </a:ext>
                </a:extLst>
              </p:cNvPr>
              <p:cNvSpPr/>
              <p:nvPr/>
            </p:nvSpPr>
            <p:spPr>
              <a:xfrm rot="17280000">
                <a:off x="6325707" y="4122705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20117C8-8AAF-FCC7-E706-83F6F85C9759}"/>
                  </a:ext>
                </a:extLst>
              </p:cNvPr>
              <p:cNvSpPr/>
              <p:nvPr/>
            </p:nvSpPr>
            <p:spPr>
              <a:xfrm>
                <a:off x="7632441" y="3171818"/>
                <a:ext cx="2300351" cy="1019175"/>
              </a:xfrm>
              <a:custGeom>
                <a:avLst/>
                <a:gdLst>
                  <a:gd name="connsiteX0" fmla="*/ 3279942 w 3344669"/>
                  <a:gd name="connsiteY0" fmla="*/ 908867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3343387 w 3344669"/>
                  <a:gd name="connsiteY3" fmla="*/ 1019175 h 1019175"/>
                  <a:gd name="connsiteX4" fmla="*/ 3141524 w 3344669"/>
                  <a:gd name="connsiteY4" fmla="*/ 710604 h 1019175"/>
                  <a:gd name="connsiteX5" fmla="*/ 3195157 w 3344669"/>
                  <a:gd name="connsiteY5" fmla="*/ 774815 h 1019175"/>
                  <a:gd name="connsiteX6" fmla="*/ 3212704 w 3344669"/>
                  <a:gd name="connsiteY6" fmla="*/ 802557 h 1019175"/>
                  <a:gd name="connsiteX7" fmla="*/ 2973811 w 3344669"/>
                  <a:gd name="connsiteY7" fmla="*/ 527011 h 1019175"/>
                  <a:gd name="connsiteX8" fmla="*/ 3035791 w 3344669"/>
                  <a:gd name="connsiteY8" fmla="*/ 584019 h 1019175"/>
                  <a:gd name="connsiteX9" fmla="*/ 3054488 w 3344669"/>
                  <a:gd name="connsiteY9" fmla="*/ 606404 h 1019175"/>
                  <a:gd name="connsiteX10" fmla="*/ 2777241 w 3344669"/>
                  <a:gd name="connsiteY10" fmla="*/ 362692 h 1019175"/>
                  <a:gd name="connsiteX11" fmla="*/ 2852929 w 3344669"/>
                  <a:gd name="connsiteY11" fmla="*/ 415824 h 1019175"/>
                  <a:gd name="connsiteX12" fmla="*/ 2875299 w 3344669"/>
                  <a:gd name="connsiteY12" fmla="*/ 436401 h 1019175"/>
                  <a:gd name="connsiteX13" fmla="*/ 2560217 w 3344669"/>
                  <a:gd name="connsiteY13" fmla="*/ 226536 h 1019175"/>
                  <a:gd name="connsiteX14" fmla="*/ 2649033 w 3344669"/>
                  <a:gd name="connsiteY14" fmla="*/ 272691 h 1019175"/>
                  <a:gd name="connsiteX15" fmla="*/ 2676969 w 3344669"/>
                  <a:gd name="connsiteY15" fmla="*/ 292302 h 1019175"/>
                  <a:gd name="connsiteX16" fmla="*/ 2388535 w 3344669"/>
                  <a:gd name="connsiteY16" fmla="*/ 141952 h 1019175"/>
                  <a:gd name="connsiteX17" fmla="*/ 2426564 w 3344669"/>
                  <a:gd name="connsiteY17" fmla="*/ 157081 h 1019175"/>
                  <a:gd name="connsiteX18" fmla="*/ 2446775 w 3344669"/>
                  <a:gd name="connsiteY18" fmla="*/ 167584 h 1019175"/>
                  <a:gd name="connsiteX19" fmla="*/ 2273200 w 3344669"/>
                  <a:gd name="connsiteY19" fmla="*/ 98824 h 1019175"/>
                  <a:gd name="connsiteX20" fmla="*/ 2309134 w 3344669"/>
                  <a:gd name="connsiteY20" fmla="*/ 110366 h 1019175"/>
                  <a:gd name="connsiteX21" fmla="*/ 2354101 w 3344669"/>
                  <a:gd name="connsiteY21" fmla="*/ 128254 h 1019175"/>
                  <a:gd name="connsiteX22" fmla="*/ 2156876 w 3344669"/>
                  <a:gd name="connsiteY22" fmla="*/ 63763 h 1019175"/>
                  <a:gd name="connsiteX23" fmla="*/ 2187984 w 3344669"/>
                  <a:gd name="connsiteY23" fmla="*/ 71455 h 1019175"/>
                  <a:gd name="connsiteX24" fmla="*/ 2232491 w 3344669"/>
                  <a:gd name="connsiteY24" fmla="*/ 85749 h 1019175"/>
                  <a:gd name="connsiteX25" fmla="*/ 2039018 w 3344669"/>
                  <a:gd name="connsiteY25" fmla="*/ 36377 h 1019175"/>
                  <a:gd name="connsiteX26" fmla="*/ 2063421 w 3344669"/>
                  <a:gd name="connsiteY26" fmla="*/ 40655 h 1019175"/>
                  <a:gd name="connsiteX27" fmla="*/ 2103834 w 3344669"/>
                  <a:gd name="connsiteY27" fmla="*/ 50647 h 1019175"/>
                  <a:gd name="connsiteX28" fmla="*/ 1672334 w 3344669"/>
                  <a:gd name="connsiteY28" fmla="*/ 0 h 1019175"/>
                  <a:gd name="connsiteX29" fmla="*/ 1935754 w 3344669"/>
                  <a:gd name="connsiteY29" fmla="*/ 18274 h 1019175"/>
                  <a:gd name="connsiteX30" fmla="*/ 1986610 w 3344669"/>
                  <a:gd name="connsiteY30" fmla="*/ 27189 h 1019175"/>
                  <a:gd name="connsiteX31" fmla="*/ 1977640 w 3344669"/>
                  <a:gd name="connsiteY31" fmla="*/ 25973 h 1019175"/>
                  <a:gd name="connsiteX32" fmla="*/ 2300351 w 3344669"/>
                  <a:gd name="connsiteY32" fmla="*/ 1019175 h 1019175"/>
                  <a:gd name="connsiteX33" fmla="*/ 0 w 3344669"/>
                  <a:gd name="connsiteY33" fmla="*/ 1019175 h 1019175"/>
                  <a:gd name="connsiteX34" fmla="*/ 16102 w 3344669"/>
                  <a:gd name="connsiteY34" fmla="*/ 985749 h 1019175"/>
                  <a:gd name="connsiteX35" fmla="*/ 1672334 w 3344669"/>
                  <a:gd name="connsiteY35" fmla="*/ 0 h 1019175"/>
                  <a:gd name="connsiteX0" fmla="*/ 3279942 w 3344669"/>
                  <a:gd name="connsiteY0" fmla="*/ 908867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3279942 w 3344669"/>
                  <a:gd name="connsiteY3" fmla="*/ 908867 h 1019175"/>
                  <a:gd name="connsiteX4" fmla="*/ 3141524 w 3344669"/>
                  <a:gd name="connsiteY4" fmla="*/ 710604 h 1019175"/>
                  <a:gd name="connsiteX5" fmla="*/ 3195157 w 3344669"/>
                  <a:gd name="connsiteY5" fmla="*/ 774815 h 1019175"/>
                  <a:gd name="connsiteX6" fmla="*/ 3212704 w 3344669"/>
                  <a:gd name="connsiteY6" fmla="*/ 802557 h 1019175"/>
                  <a:gd name="connsiteX7" fmla="*/ 3141524 w 3344669"/>
                  <a:gd name="connsiteY7" fmla="*/ 710604 h 1019175"/>
                  <a:gd name="connsiteX8" fmla="*/ 2973811 w 3344669"/>
                  <a:gd name="connsiteY8" fmla="*/ 527011 h 1019175"/>
                  <a:gd name="connsiteX9" fmla="*/ 3035791 w 3344669"/>
                  <a:gd name="connsiteY9" fmla="*/ 584019 h 1019175"/>
                  <a:gd name="connsiteX10" fmla="*/ 3054488 w 3344669"/>
                  <a:gd name="connsiteY10" fmla="*/ 606404 h 1019175"/>
                  <a:gd name="connsiteX11" fmla="*/ 2973811 w 3344669"/>
                  <a:gd name="connsiteY11" fmla="*/ 527011 h 1019175"/>
                  <a:gd name="connsiteX12" fmla="*/ 2777241 w 3344669"/>
                  <a:gd name="connsiteY12" fmla="*/ 362692 h 1019175"/>
                  <a:gd name="connsiteX13" fmla="*/ 2852929 w 3344669"/>
                  <a:gd name="connsiteY13" fmla="*/ 415824 h 1019175"/>
                  <a:gd name="connsiteX14" fmla="*/ 2875299 w 3344669"/>
                  <a:gd name="connsiteY14" fmla="*/ 436401 h 1019175"/>
                  <a:gd name="connsiteX15" fmla="*/ 2777241 w 3344669"/>
                  <a:gd name="connsiteY15" fmla="*/ 362692 h 1019175"/>
                  <a:gd name="connsiteX16" fmla="*/ 2560217 w 3344669"/>
                  <a:gd name="connsiteY16" fmla="*/ 226536 h 1019175"/>
                  <a:gd name="connsiteX17" fmla="*/ 2649033 w 3344669"/>
                  <a:gd name="connsiteY17" fmla="*/ 272691 h 1019175"/>
                  <a:gd name="connsiteX18" fmla="*/ 2676969 w 3344669"/>
                  <a:gd name="connsiteY18" fmla="*/ 292302 h 1019175"/>
                  <a:gd name="connsiteX19" fmla="*/ 2560217 w 3344669"/>
                  <a:gd name="connsiteY19" fmla="*/ 226536 h 1019175"/>
                  <a:gd name="connsiteX20" fmla="*/ 2388535 w 3344669"/>
                  <a:gd name="connsiteY20" fmla="*/ 141952 h 1019175"/>
                  <a:gd name="connsiteX21" fmla="*/ 2426564 w 3344669"/>
                  <a:gd name="connsiteY21" fmla="*/ 157081 h 1019175"/>
                  <a:gd name="connsiteX22" fmla="*/ 2446775 w 3344669"/>
                  <a:gd name="connsiteY22" fmla="*/ 167584 h 1019175"/>
                  <a:gd name="connsiteX23" fmla="*/ 2388535 w 3344669"/>
                  <a:gd name="connsiteY23" fmla="*/ 141952 h 1019175"/>
                  <a:gd name="connsiteX24" fmla="*/ 2273200 w 3344669"/>
                  <a:gd name="connsiteY24" fmla="*/ 98824 h 1019175"/>
                  <a:gd name="connsiteX25" fmla="*/ 2309134 w 3344669"/>
                  <a:gd name="connsiteY25" fmla="*/ 110366 h 1019175"/>
                  <a:gd name="connsiteX26" fmla="*/ 2354101 w 3344669"/>
                  <a:gd name="connsiteY26" fmla="*/ 128254 h 1019175"/>
                  <a:gd name="connsiteX27" fmla="*/ 2273200 w 3344669"/>
                  <a:gd name="connsiteY27" fmla="*/ 98824 h 1019175"/>
                  <a:gd name="connsiteX28" fmla="*/ 2156876 w 3344669"/>
                  <a:gd name="connsiteY28" fmla="*/ 63763 h 1019175"/>
                  <a:gd name="connsiteX29" fmla="*/ 2187984 w 3344669"/>
                  <a:gd name="connsiteY29" fmla="*/ 71455 h 1019175"/>
                  <a:gd name="connsiteX30" fmla="*/ 2232491 w 3344669"/>
                  <a:gd name="connsiteY30" fmla="*/ 85749 h 1019175"/>
                  <a:gd name="connsiteX31" fmla="*/ 2156876 w 3344669"/>
                  <a:gd name="connsiteY31" fmla="*/ 63763 h 1019175"/>
                  <a:gd name="connsiteX32" fmla="*/ 2039018 w 3344669"/>
                  <a:gd name="connsiteY32" fmla="*/ 36377 h 1019175"/>
                  <a:gd name="connsiteX33" fmla="*/ 2063421 w 3344669"/>
                  <a:gd name="connsiteY33" fmla="*/ 40655 h 1019175"/>
                  <a:gd name="connsiteX34" fmla="*/ 2103834 w 3344669"/>
                  <a:gd name="connsiteY34" fmla="*/ 50647 h 1019175"/>
                  <a:gd name="connsiteX35" fmla="*/ 2039018 w 3344669"/>
                  <a:gd name="connsiteY35" fmla="*/ 36377 h 1019175"/>
                  <a:gd name="connsiteX36" fmla="*/ 1672334 w 3344669"/>
                  <a:gd name="connsiteY36" fmla="*/ 0 h 1019175"/>
                  <a:gd name="connsiteX37" fmla="*/ 1935754 w 3344669"/>
                  <a:gd name="connsiteY37" fmla="*/ 18274 h 1019175"/>
                  <a:gd name="connsiteX38" fmla="*/ 1986610 w 3344669"/>
                  <a:gd name="connsiteY38" fmla="*/ 27189 h 1019175"/>
                  <a:gd name="connsiteX39" fmla="*/ 1977640 w 3344669"/>
                  <a:gd name="connsiteY39" fmla="*/ 25973 h 1019175"/>
                  <a:gd name="connsiteX40" fmla="*/ 2300351 w 3344669"/>
                  <a:gd name="connsiteY40" fmla="*/ 1019175 h 1019175"/>
                  <a:gd name="connsiteX41" fmla="*/ 0 w 3344669"/>
                  <a:gd name="connsiteY41" fmla="*/ 1019175 h 1019175"/>
                  <a:gd name="connsiteX42" fmla="*/ 16102 w 3344669"/>
                  <a:gd name="connsiteY42" fmla="*/ 985749 h 1019175"/>
                  <a:gd name="connsiteX43" fmla="*/ 1672334 w 3344669"/>
                  <a:gd name="connsiteY43" fmla="*/ 0 h 1019175"/>
                  <a:gd name="connsiteX0" fmla="*/ 3279942 w 3328567"/>
                  <a:gd name="connsiteY0" fmla="*/ 908867 h 1019175"/>
                  <a:gd name="connsiteX1" fmla="*/ 3328567 w 3328567"/>
                  <a:gd name="connsiteY1" fmla="*/ 985749 h 1019175"/>
                  <a:gd name="connsiteX2" fmla="*/ 3279942 w 3328567"/>
                  <a:gd name="connsiteY2" fmla="*/ 908867 h 1019175"/>
                  <a:gd name="connsiteX3" fmla="*/ 3141524 w 3328567"/>
                  <a:gd name="connsiteY3" fmla="*/ 710604 h 1019175"/>
                  <a:gd name="connsiteX4" fmla="*/ 3195157 w 3328567"/>
                  <a:gd name="connsiteY4" fmla="*/ 774815 h 1019175"/>
                  <a:gd name="connsiteX5" fmla="*/ 3212704 w 3328567"/>
                  <a:gd name="connsiteY5" fmla="*/ 802557 h 1019175"/>
                  <a:gd name="connsiteX6" fmla="*/ 3141524 w 3328567"/>
                  <a:gd name="connsiteY6" fmla="*/ 710604 h 1019175"/>
                  <a:gd name="connsiteX7" fmla="*/ 2973811 w 3328567"/>
                  <a:gd name="connsiteY7" fmla="*/ 527011 h 1019175"/>
                  <a:gd name="connsiteX8" fmla="*/ 3035791 w 3328567"/>
                  <a:gd name="connsiteY8" fmla="*/ 584019 h 1019175"/>
                  <a:gd name="connsiteX9" fmla="*/ 3054488 w 3328567"/>
                  <a:gd name="connsiteY9" fmla="*/ 606404 h 1019175"/>
                  <a:gd name="connsiteX10" fmla="*/ 2973811 w 3328567"/>
                  <a:gd name="connsiteY10" fmla="*/ 527011 h 1019175"/>
                  <a:gd name="connsiteX11" fmla="*/ 2777241 w 3328567"/>
                  <a:gd name="connsiteY11" fmla="*/ 362692 h 1019175"/>
                  <a:gd name="connsiteX12" fmla="*/ 2852929 w 3328567"/>
                  <a:gd name="connsiteY12" fmla="*/ 415824 h 1019175"/>
                  <a:gd name="connsiteX13" fmla="*/ 2875299 w 3328567"/>
                  <a:gd name="connsiteY13" fmla="*/ 436401 h 1019175"/>
                  <a:gd name="connsiteX14" fmla="*/ 2777241 w 3328567"/>
                  <a:gd name="connsiteY14" fmla="*/ 362692 h 1019175"/>
                  <a:gd name="connsiteX15" fmla="*/ 2560217 w 3328567"/>
                  <a:gd name="connsiteY15" fmla="*/ 226536 h 1019175"/>
                  <a:gd name="connsiteX16" fmla="*/ 2649033 w 3328567"/>
                  <a:gd name="connsiteY16" fmla="*/ 272691 h 1019175"/>
                  <a:gd name="connsiteX17" fmla="*/ 2676969 w 3328567"/>
                  <a:gd name="connsiteY17" fmla="*/ 292302 h 1019175"/>
                  <a:gd name="connsiteX18" fmla="*/ 2560217 w 3328567"/>
                  <a:gd name="connsiteY18" fmla="*/ 226536 h 1019175"/>
                  <a:gd name="connsiteX19" fmla="*/ 2388535 w 3328567"/>
                  <a:gd name="connsiteY19" fmla="*/ 141952 h 1019175"/>
                  <a:gd name="connsiteX20" fmla="*/ 2426564 w 3328567"/>
                  <a:gd name="connsiteY20" fmla="*/ 157081 h 1019175"/>
                  <a:gd name="connsiteX21" fmla="*/ 2446775 w 3328567"/>
                  <a:gd name="connsiteY21" fmla="*/ 167584 h 1019175"/>
                  <a:gd name="connsiteX22" fmla="*/ 2388535 w 3328567"/>
                  <a:gd name="connsiteY22" fmla="*/ 141952 h 1019175"/>
                  <a:gd name="connsiteX23" fmla="*/ 2273200 w 3328567"/>
                  <a:gd name="connsiteY23" fmla="*/ 98824 h 1019175"/>
                  <a:gd name="connsiteX24" fmla="*/ 2309134 w 3328567"/>
                  <a:gd name="connsiteY24" fmla="*/ 110366 h 1019175"/>
                  <a:gd name="connsiteX25" fmla="*/ 2354101 w 3328567"/>
                  <a:gd name="connsiteY25" fmla="*/ 128254 h 1019175"/>
                  <a:gd name="connsiteX26" fmla="*/ 2273200 w 3328567"/>
                  <a:gd name="connsiteY26" fmla="*/ 98824 h 1019175"/>
                  <a:gd name="connsiteX27" fmla="*/ 2156876 w 3328567"/>
                  <a:gd name="connsiteY27" fmla="*/ 63763 h 1019175"/>
                  <a:gd name="connsiteX28" fmla="*/ 2187984 w 3328567"/>
                  <a:gd name="connsiteY28" fmla="*/ 71455 h 1019175"/>
                  <a:gd name="connsiteX29" fmla="*/ 2232491 w 3328567"/>
                  <a:gd name="connsiteY29" fmla="*/ 85749 h 1019175"/>
                  <a:gd name="connsiteX30" fmla="*/ 2156876 w 3328567"/>
                  <a:gd name="connsiteY30" fmla="*/ 63763 h 1019175"/>
                  <a:gd name="connsiteX31" fmla="*/ 2039018 w 3328567"/>
                  <a:gd name="connsiteY31" fmla="*/ 36377 h 1019175"/>
                  <a:gd name="connsiteX32" fmla="*/ 2063421 w 3328567"/>
                  <a:gd name="connsiteY32" fmla="*/ 40655 h 1019175"/>
                  <a:gd name="connsiteX33" fmla="*/ 2103834 w 3328567"/>
                  <a:gd name="connsiteY33" fmla="*/ 50647 h 1019175"/>
                  <a:gd name="connsiteX34" fmla="*/ 2039018 w 3328567"/>
                  <a:gd name="connsiteY34" fmla="*/ 36377 h 1019175"/>
                  <a:gd name="connsiteX35" fmla="*/ 1672334 w 3328567"/>
                  <a:gd name="connsiteY35" fmla="*/ 0 h 1019175"/>
                  <a:gd name="connsiteX36" fmla="*/ 1935754 w 3328567"/>
                  <a:gd name="connsiteY36" fmla="*/ 18274 h 1019175"/>
                  <a:gd name="connsiteX37" fmla="*/ 1986610 w 3328567"/>
                  <a:gd name="connsiteY37" fmla="*/ 27189 h 1019175"/>
                  <a:gd name="connsiteX38" fmla="*/ 1977640 w 3328567"/>
                  <a:gd name="connsiteY38" fmla="*/ 25973 h 1019175"/>
                  <a:gd name="connsiteX39" fmla="*/ 2300351 w 3328567"/>
                  <a:gd name="connsiteY39" fmla="*/ 1019175 h 1019175"/>
                  <a:gd name="connsiteX40" fmla="*/ 0 w 3328567"/>
                  <a:gd name="connsiteY40" fmla="*/ 1019175 h 1019175"/>
                  <a:gd name="connsiteX41" fmla="*/ 16102 w 3328567"/>
                  <a:gd name="connsiteY41" fmla="*/ 985749 h 1019175"/>
                  <a:gd name="connsiteX42" fmla="*/ 1672334 w 3328567"/>
                  <a:gd name="connsiteY42" fmla="*/ 0 h 1019175"/>
                  <a:gd name="connsiteX0" fmla="*/ 3279942 w 3328567"/>
                  <a:gd name="connsiteY0" fmla="*/ 908867 h 1019175"/>
                  <a:gd name="connsiteX1" fmla="*/ 3328567 w 3328567"/>
                  <a:gd name="connsiteY1" fmla="*/ 985749 h 1019175"/>
                  <a:gd name="connsiteX2" fmla="*/ 3279942 w 3328567"/>
                  <a:gd name="connsiteY2" fmla="*/ 908867 h 1019175"/>
                  <a:gd name="connsiteX3" fmla="*/ 3141524 w 3328567"/>
                  <a:gd name="connsiteY3" fmla="*/ 710604 h 1019175"/>
                  <a:gd name="connsiteX4" fmla="*/ 3195157 w 3328567"/>
                  <a:gd name="connsiteY4" fmla="*/ 774815 h 1019175"/>
                  <a:gd name="connsiteX5" fmla="*/ 3141524 w 3328567"/>
                  <a:gd name="connsiteY5" fmla="*/ 710604 h 1019175"/>
                  <a:gd name="connsiteX6" fmla="*/ 2973811 w 3328567"/>
                  <a:gd name="connsiteY6" fmla="*/ 527011 h 1019175"/>
                  <a:gd name="connsiteX7" fmla="*/ 3035791 w 3328567"/>
                  <a:gd name="connsiteY7" fmla="*/ 584019 h 1019175"/>
                  <a:gd name="connsiteX8" fmla="*/ 3054488 w 3328567"/>
                  <a:gd name="connsiteY8" fmla="*/ 606404 h 1019175"/>
                  <a:gd name="connsiteX9" fmla="*/ 2973811 w 3328567"/>
                  <a:gd name="connsiteY9" fmla="*/ 527011 h 1019175"/>
                  <a:gd name="connsiteX10" fmla="*/ 2777241 w 3328567"/>
                  <a:gd name="connsiteY10" fmla="*/ 362692 h 1019175"/>
                  <a:gd name="connsiteX11" fmla="*/ 2852929 w 3328567"/>
                  <a:gd name="connsiteY11" fmla="*/ 415824 h 1019175"/>
                  <a:gd name="connsiteX12" fmla="*/ 2875299 w 3328567"/>
                  <a:gd name="connsiteY12" fmla="*/ 436401 h 1019175"/>
                  <a:gd name="connsiteX13" fmla="*/ 2777241 w 3328567"/>
                  <a:gd name="connsiteY13" fmla="*/ 362692 h 1019175"/>
                  <a:gd name="connsiteX14" fmla="*/ 2560217 w 3328567"/>
                  <a:gd name="connsiteY14" fmla="*/ 226536 h 1019175"/>
                  <a:gd name="connsiteX15" fmla="*/ 2649033 w 3328567"/>
                  <a:gd name="connsiteY15" fmla="*/ 272691 h 1019175"/>
                  <a:gd name="connsiteX16" fmla="*/ 2676969 w 3328567"/>
                  <a:gd name="connsiteY16" fmla="*/ 292302 h 1019175"/>
                  <a:gd name="connsiteX17" fmla="*/ 2560217 w 3328567"/>
                  <a:gd name="connsiteY17" fmla="*/ 226536 h 1019175"/>
                  <a:gd name="connsiteX18" fmla="*/ 2388535 w 3328567"/>
                  <a:gd name="connsiteY18" fmla="*/ 141952 h 1019175"/>
                  <a:gd name="connsiteX19" fmla="*/ 2426564 w 3328567"/>
                  <a:gd name="connsiteY19" fmla="*/ 157081 h 1019175"/>
                  <a:gd name="connsiteX20" fmla="*/ 2446775 w 3328567"/>
                  <a:gd name="connsiteY20" fmla="*/ 167584 h 1019175"/>
                  <a:gd name="connsiteX21" fmla="*/ 2388535 w 3328567"/>
                  <a:gd name="connsiteY21" fmla="*/ 141952 h 1019175"/>
                  <a:gd name="connsiteX22" fmla="*/ 2273200 w 3328567"/>
                  <a:gd name="connsiteY22" fmla="*/ 98824 h 1019175"/>
                  <a:gd name="connsiteX23" fmla="*/ 2309134 w 3328567"/>
                  <a:gd name="connsiteY23" fmla="*/ 110366 h 1019175"/>
                  <a:gd name="connsiteX24" fmla="*/ 2354101 w 3328567"/>
                  <a:gd name="connsiteY24" fmla="*/ 128254 h 1019175"/>
                  <a:gd name="connsiteX25" fmla="*/ 2273200 w 3328567"/>
                  <a:gd name="connsiteY25" fmla="*/ 98824 h 1019175"/>
                  <a:gd name="connsiteX26" fmla="*/ 2156876 w 3328567"/>
                  <a:gd name="connsiteY26" fmla="*/ 63763 h 1019175"/>
                  <a:gd name="connsiteX27" fmla="*/ 2187984 w 3328567"/>
                  <a:gd name="connsiteY27" fmla="*/ 71455 h 1019175"/>
                  <a:gd name="connsiteX28" fmla="*/ 2232491 w 3328567"/>
                  <a:gd name="connsiteY28" fmla="*/ 85749 h 1019175"/>
                  <a:gd name="connsiteX29" fmla="*/ 2156876 w 3328567"/>
                  <a:gd name="connsiteY29" fmla="*/ 63763 h 1019175"/>
                  <a:gd name="connsiteX30" fmla="*/ 2039018 w 3328567"/>
                  <a:gd name="connsiteY30" fmla="*/ 36377 h 1019175"/>
                  <a:gd name="connsiteX31" fmla="*/ 2063421 w 3328567"/>
                  <a:gd name="connsiteY31" fmla="*/ 40655 h 1019175"/>
                  <a:gd name="connsiteX32" fmla="*/ 2103834 w 3328567"/>
                  <a:gd name="connsiteY32" fmla="*/ 50647 h 1019175"/>
                  <a:gd name="connsiteX33" fmla="*/ 2039018 w 3328567"/>
                  <a:gd name="connsiteY33" fmla="*/ 36377 h 1019175"/>
                  <a:gd name="connsiteX34" fmla="*/ 1672334 w 3328567"/>
                  <a:gd name="connsiteY34" fmla="*/ 0 h 1019175"/>
                  <a:gd name="connsiteX35" fmla="*/ 1935754 w 3328567"/>
                  <a:gd name="connsiteY35" fmla="*/ 18274 h 1019175"/>
                  <a:gd name="connsiteX36" fmla="*/ 1986610 w 3328567"/>
                  <a:gd name="connsiteY36" fmla="*/ 27189 h 1019175"/>
                  <a:gd name="connsiteX37" fmla="*/ 1977640 w 3328567"/>
                  <a:gd name="connsiteY37" fmla="*/ 25973 h 1019175"/>
                  <a:gd name="connsiteX38" fmla="*/ 2300351 w 3328567"/>
                  <a:gd name="connsiteY38" fmla="*/ 1019175 h 1019175"/>
                  <a:gd name="connsiteX39" fmla="*/ 0 w 3328567"/>
                  <a:gd name="connsiteY39" fmla="*/ 1019175 h 1019175"/>
                  <a:gd name="connsiteX40" fmla="*/ 16102 w 3328567"/>
                  <a:gd name="connsiteY40" fmla="*/ 985749 h 1019175"/>
                  <a:gd name="connsiteX41" fmla="*/ 1672334 w 3328567"/>
                  <a:gd name="connsiteY41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2973811 w 3195157"/>
                  <a:gd name="connsiteY3" fmla="*/ 527011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973811 w 3195157"/>
                  <a:gd name="connsiteY6" fmla="*/ 527011 h 1019175"/>
                  <a:gd name="connsiteX7" fmla="*/ 2777241 w 3195157"/>
                  <a:gd name="connsiteY7" fmla="*/ 362692 h 1019175"/>
                  <a:gd name="connsiteX8" fmla="*/ 2852929 w 3195157"/>
                  <a:gd name="connsiteY8" fmla="*/ 415824 h 1019175"/>
                  <a:gd name="connsiteX9" fmla="*/ 2875299 w 3195157"/>
                  <a:gd name="connsiteY9" fmla="*/ 436401 h 1019175"/>
                  <a:gd name="connsiteX10" fmla="*/ 2777241 w 3195157"/>
                  <a:gd name="connsiteY10" fmla="*/ 362692 h 1019175"/>
                  <a:gd name="connsiteX11" fmla="*/ 2560217 w 3195157"/>
                  <a:gd name="connsiteY11" fmla="*/ 226536 h 1019175"/>
                  <a:gd name="connsiteX12" fmla="*/ 2649033 w 3195157"/>
                  <a:gd name="connsiteY12" fmla="*/ 272691 h 1019175"/>
                  <a:gd name="connsiteX13" fmla="*/ 2676969 w 3195157"/>
                  <a:gd name="connsiteY13" fmla="*/ 292302 h 1019175"/>
                  <a:gd name="connsiteX14" fmla="*/ 2560217 w 3195157"/>
                  <a:gd name="connsiteY14" fmla="*/ 226536 h 1019175"/>
                  <a:gd name="connsiteX15" fmla="*/ 2388535 w 3195157"/>
                  <a:gd name="connsiteY15" fmla="*/ 141952 h 1019175"/>
                  <a:gd name="connsiteX16" fmla="*/ 2426564 w 3195157"/>
                  <a:gd name="connsiteY16" fmla="*/ 157081 h 1019175"/>
                  <a:gd name="connsiteX17" fmla="*/ 2446775 w 3195157"/>
                  <a:gd name="connsiteY17" fmla="*/ 167584 h 1019175"/>
                  <a:gd name="connsiteX18" fmla="*/ 2388535 w 3195157"/>
                  <a:gd name="connsiteY18" fmla="*/ 141952 h 1019175"/>
                  <a:gd name="connsiteX19" fmla="*/ 2273200 w 3195157"/>
                  <a:gd name="connsiteY19" fmla="*/ 98824 h 1019175"/>
                  <a:gd name="connsiteX20" fmla="*/ 2309134 w 3195157"/>
                  <a:gd name="connsiteY20" fmla="*/ 110366 h 1019175"/>
                  <a:gd name="connsiteX21" fmla="*/ 2354101 w 3195157"/>
                  <a:gd name="connsiteY21" fmla="*/ 128254 h 1019175"/>
                  <a:gd name="connsiteX22" fmla="*/ 2273200 w 3195157"/>
                  <a:gd name="connsiteY22" fmla="*/ 98824 h 1019175"/>
                  <a:gd name="connsiteX23" fmla="*/ 2156876 w 3195157"/>
                  <a:gd name="connsiteY23" fmla="*/ 63763 h 1019175"/>
                  <a:gd name="connsiteX24" fmla="*/ 2187984 w 3195157"/>
                  <a:gd name="connsiteY24" fmla="*/ 71455 h 1019175"/>
                  <a:gd name="connsiteX25" fmla="*/ 2232491 w 3195157"/>
                  <a:gd name="connsiteY25" fmla="*/ 85749 h 1019175"/>
                  <a:gd name="connsiteX26" fmla="*/ 2156876 w 3195157"/>
                  <a:gd name="connsiteY26" fmla="*/ 63763 h 1019175"/>
                  <a:gd name="connsiteX27" fmla="*/ 2039018 w 3195157"/>
                  <a:gd name="connsiteY27" fmla="*/ 36377 h 1019175"/>
                  <a:gd name="connsiteX28" fmla="*/ 2063421 w 3195157"/>
                  <a:gd name="connsiteY28" fmla="*/ 40655 h 1019175"/>
                  <a:gd name="connsiteX29" fmla="*/ 2103834 w 3195157"/>
                  <a:gd name="connsiteY29" fmla="*/ 50647 h 1019175"/>
                  <a:gd name="connsiteX30" fmla="*/ 2039018 w 3195157"/>
                  <a:gd name="connsiteY30" fmla="*/ 36377 h 1019175"/>
                  <a:gd name="connsiteX31" fmla="*/ 1672334 w 3195157"/>
                  <a:gd name="connsiteY31" fmla="*/ 0 h 1019175"/>
                  <a:gd name="connsiteX32" fmla="*/ 1935754 w 3195157"/>
                  <a:gd name="connsiteY32" fmla="*/ 18274 h 1019175"/>
                  <a:gd name="connsiteX33" fmla="*/ 1986610 w 3195157"/>
                  <a:gd name="connsiteY33" fmla="*/ 27189 h 1019175"/>
                  <a:gd name="connsiteX34" fmla="*/ 1977640 w 3195157"/>
                  <a:gd name="connsiteY34" fmla="*/ 25973 h 1019175"/>
                  <a:gd name="connsiteX35" fmla="*/ 2300351 w 3195157"/>
                  <a:gd name="connsiteY35" fmla="*/ 1019175 h 1019175"/>
                  <a:gd name="connsiteX36" fmla="*/ 0 w 3195157"/>
                  <a:gd name="connsiteY36" fmla="*/ 1019175 h 1019175"/>
                  <a:gd name="connsiteX37" fmla="*/ 16102 w 3195157"/>
                  <a:gd name="connsiteY37" fmla="*/ 985749 h 1019175"/>
                  <a:gd name="connsiteX38" fmla="*/ 1672334 w 3195157"/>
                  <a:gd name="connsiteY38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777241 w 3195157"/>
                  <a:gd name="connsiteY6" fmla="*/ 362692 h 1019175"/>
                  <a:gd name="connsiteX7" fmla="*/ 2852929 w 3195157"/>
                  <a:gd name="connsiteY7" fmla="*/ 415824 h 1019175"/>
                  <a:gd name="connsiteX8" fmla="*/ 2875299 w 3195157"/>
                  <a:gd name="connsiteY8" fmla="*/ 436401 h 1019175"/>
                  <a:gd name="connsiteX9" fmla="*/ 2777241 w 3195157"/>
                  <a:gd name="connsiteY9" fmla="*/ 362692 h 1019175"/>
                  <a:gd name="connsiteX10" fmla="*/ 2560217 w 3195157"/>
                  <a:gd name="connsiteY10" fmla="*/ 226536 h 1019175"/>
                  <a:gd name="connsiteX11" fmla="*/ 2649033 w 3195157"/>
                  <a:gd name="connsiteY11" fmla="*/ 272691 h 1019175"/>
                  <a:gd name="connsiteX12" fmla="*/ 2676969 w 3195157"/>
                  <a:gd name="connsiteY12" fmla="*/ 292302 h 1019175"/>
                  <a:gd name="connsiteX13" fmla="*/ 2560217 w 3195157"/>
                  <a:gd name="connsiteY13" fmla="*/ 226536 h 1019175"/>
                  <a:gd name="connsiteX14" fmla="*/ 2388535 w 3195157"/>
                  <a:gd name="connsiteY14" fmla="*/ 141952 h 1019175"/>
                  <a:gd name="connsiteX15" fmla="*/ 2426564 w 3195157"/>
                  <a:gd name="connsiteY15" fmla="*/ 157081 h 1019175"/>
                  <a:gd name="connsiteX16" fmla="*/ 2446775 w 3195157"/>
                  <a:gd name="connsiteY16" fmla="*/ 167584 h 1019175"/>
                  <a:gd name="connsiteX17" fmla="*/ 2388535 w 3195157"/>
                  <a:gd name="connsiteY17" fmla="*/ 141952 h 1019175"/>
                  <a:gd name="connsiteX18" fmla="*/ 2273200 w 3195157"/>
                  <a:gd name="connsiteY18" fmla="*/ 98824 h 1019175"/>
                  <a:gd name="connsiteX19" fmla="*/ 2309134 w 3195157"/>
                  <a:gd name="connsiteY19" fmla="*/ 110366 h 1019175"/>
                  <a:gd name="connsiteX20" fmla="*/ 2354101 w 3195157"/>
                  <a:gd name="connsiteY20" fmla="*/ 128254 h 1019175"/>
                  <a:gd name="connsiteX21" fmla="*/ 2273200 w 3195157"/>
                  <a:gd name="connsiteY21" fmla="*/ 98824 h 1019175"/>
                  <a:gd name="connsiteX22" fmla="*/ 2156876 w 3195157"/>
                  <a:gd name="connsiteY22" fmla="*/ 63763 h 1019175"/>
                  <a:gd name="connsiteX23" fmla="*/ 2187984 w 3195157"/>
                  <a:gd name="connsiteY23" fmla="*/ 71455 h 1019175"/>
                  <a:gd name="connsiteX24" fmla="*/ 2232491 w 3195157"/>
                  <a:gd name="connsiteY24" fmla="*/ 85749 h 1019175"/>
                  <a:gd name="connsiteX25" fmla="*/ 2156876 w 3195157"/>
                  <a:gd name="connsiteY25" fmla="*/ 63763 h 1019175"/>
                  <a:gd name="connsiteX26" fmla="*/ 2039018 w 3195157"/>
                  <a:gd name="connsiteY26" fmla="*/ 36377 h 1019175"/>
                  <a:gd name="connsiteX27" fmla="*/ 2063421 w 3195157"/>
                  <a:gd name="connsiteY27" fmla="*/ 40655 h 1019175"/>
                  <a:gd name="connsiteX28" fmla="*/ 2103834 w 3195157"/>
                  <a:gd name="connsiteY28" fmla="*/ 50647 h 1019175"/>
                  <a:gd name="connsiteX29" fmla="*/ 2039018 w 3195157"/>
                  <a:gd name="connsiteY29" fmla="*/ 36377 h 1019175"/>
                  <a:gd name="connsiteX30" fmla="*/ 1672334 w 3195157"/>
                  <a:gd name="connsiteY30" fmla="*/ 0 h 1019175"/>
                  <a:gd name="connsiteX31" fmla="*/ 1935754 w 3195157"/>
                  <a:gd name="connsiteY31" fmla="*/ 18274 h 1019175"/>
                  <a:gd name="connsiteX32" fmla="*/ 1986610 w 3195157"/>
                  <a:gd name="connsiteY32" fmla="*/ 27189 h 1019175"/>
                  <a:gd name="connsiteX33" fmla="*/ 1977640 w 3195157"/>
                  <a:gd name="connsiteY33" fmla="*/ 25973 h 1019175"/>
                  <a:gd name="connsiteX34" fmla="*/ 2300351 w 3195157"/>
                  <a:gd name="connsiteY34" fmla="*/ 1019175 h 1019175"/>
                  <a:gd name="connsiteX35" fmla="*/ 0 w 3195157"/>
                  <a:gd name="connsiteY35" fmla="*/ 1019175 h 1019175"/>
                  <a:gd name="connsiteX36" fmla="*/ 16102 w 3195157"/>
                  <a:gd name="connsiteY36" fmla="*/ 985749 h 1019175"/>
                  <a:gd name="connsiteX37" fmla="*/ 1672334 w 3195157"/>
                  <a:gd name="connsiteY37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777241 w 3195157"/>
                  <a:gd name="connsiteY6" fmla="*/ 362692 h 1019175"/>
                  <a:gd name="connsiteX7" fmla="*/ 2852929 w 3195157"/>
                  <a:gd name="connsiteY7" fmla="*/ 415824 h 1019175"/>
                  <a:gd name="connsiteX8" fmla="*/ 2777241 w 3195157"/>
                  <a:gd name="connsiteY8" fmla="*/ 362692 h 1019175"/>
                  <a:gd name="connsiteX9" fmla="*/ 2560217 w 3195157"/>
                  <a:gd name="connsiteY9" fmla="*/ 226536 h 1019175"/>
                  <a:gd name="connsiteX10" fmla="*/ 2649033 w 3195157"/>
                  <a:gd name="connsiteY10" fmla="*/ 272691 h 1019175"/>
                  <a:gd name="connsiteX11" fmla="*/ 2676969 w 3195157"/>
                  <a:gd name="connsiteY11" fmla="*/ 292302 h 1019175"/>
                  <a:gd name="connsiteX12" fmla="*/ 2560217 w 3195157"/>
                  <a:gd name="connsiteY12" fmla="*/ 226536 h 1019175"/>
                  <a:gd name="connsiteX13" fmla="*/ 2388535 w 3195157"/>
                  <a:gd name="connsiteY13" fmla="*/ 141952 h 1019175"/>
                  <a:gd name="connsiteX14" fmla="*/ 2426564 w 3195157"/>
                  <a:gd name="connsiteY14" fmla="*/ 157081 h 1019175"/>
                  <a:gd name="connsiteX15" fmla="*/ 2446775 w 3195157"/>
                  <a:gd name="connsiteY15" fmla="*/ 167584 h 1019175"/>
                  <a:gd name="connsiteX16" fmla="*/ 2388535 w 3195157"/>
                  <a:gd name="connsiteY16" fmla="*/ 141952 h 1019175"/>
                  <a:gd name="connsiteX17" fmla="*/ 2273200 w 3195157"/>
                  <a:gd name="connsiteY17" fmla="*/ 98824 h 1019175"/>
                  <a:gd name="connsiteX18" fmla="*/ 2309134 w 3195157"/>
                  <a:gd name="connsiteY18" fmla="*/ 110366 h 1019175"/>
                  <a:gd name="connsiteX19" fmla="*/ 2354101 w 3195157"/>
                  <a:gd name="connsiteY19" fmla="*/ 128254 h 1019175"/>
                  <a:gd name="connsiteX20" fmla="*/ 2273200 w 3195157"/>
                  <a:gd name="connsiteY20" fmla="*/ 98824 h 1019175"/>
                  <a:gd name="connsiteX21" fmla="*/ 2156876 w 3195157"/>
                  <a:gd name="connsiteY21" fmla="*/ 63763 h 1019175"/>
                  <a:gd name="connsiteX22" fmla="*/ 2187984 w 3195157"/>
                  <a:gd name="connsiteY22" fmla="*/ 71455 h 1019175"/>
                  <a:gd name="connsiteX23" fmla="*/ 2232491 w 3195157"/>
                  <a:gd name="connsiteY23" fmla="*/ 85749 h 1019175"/>
                  <a:gd name="connsiteX24" fmla="*/ 2156876 w 3195157"/>
                  <a:gd name="connsiteY24" fmla="*/ 63763 h 1019175"/>
                  <a:gd name="connsiteX25" fmla="*/ 2039018 w 3195157"/>
                  <a:gd name="connsiteY25" fmla="*/ 36377 h 1019175"/>
                  <a:gd name="connsiteX26" fmla="*/ 2063421 w 3195157"/>
                  <a:gd name="connsiteY26" fmla="*/ 40655 h 1019175"/>
                  <a:gd name="connsiteX27" fmla="*/ 2103834 w 3195157"/>
                  <a:gd name="connsiteY27" fmla="*/ 50647 h 1019175"/>
                  <a:gd name="connsiteX28" fmla="*/ 2039018 w 3195157"/>
                  <a:gd name="connsiteY28" fmla="*/ 36377 h 1019175"/>
                  <a:gd name="connsiteX29" fmla="*/ 1672334 w 3195157"/>
                  <a:gd name="connsiteY29" fmla="*/ 0 h 1019175"/>
                  <a:gd name="connsiteX30" fmla="*/ 1935754 w 3195157"/>
                  <a:gd name="connsiteY30" fmla="*/ 18274 h 1019175"/>
                  <a:gd name="connsiteX31" fmla="*/ 1986610 w 3195157"/>
                  <a:gd name="connsiteY31" fmla="*/ 27189 h 1019175"/>
                  <a:gd name="connsiteX32" fmla="*/ 1977640 w 3195157"/>
                  <a:gd name="connsiteY32" fmla="*/ 25973 h 1019175"/>
                  <a:gd name="connsiteX33" fmla="*/ 2300351 w 3195157"/>
                  <a:gd name="connsiteY33" fmla="*/ 1019175 h 1019175"/>
                  <a:gd name="connsiteX34" fmla="*/ 0 w 3195157"/>
                  <a:gd name="connsiteY34" fmla="*/ 1019175 h 1019175"/>
                  <a:gd name="connsiteX35" fmla="*/ 16102 w 3195157"/>
                  <a:gd name="connsiteY35" fmla="*/ 985749 h 1019175"/>
                  <a:gd name="connsiteX36" fmla="*/ 1672334 w 3195157"/>
                  <a:gd name="connsiteY36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777241 w 3195157"/>
                  <a:gd name="connsiteY6" fmla="*/ 362692 h 1019175"/>
                  <a:gd name="connsiteX7" fmla="*/ 2852929 w 3195157"/>
                  <a:gd name="connsiteY7" fmla="*/ 415824 h 1019175"/>
                  <a:gd name="connsiteX8" fmla="*/ 2777241 w 3195157"/>
                  <a:gd name="connsiteY8" fmla="*/ 362692 h 1019175"/>
                  <a:gd name="connsiteX9" fmla="*/ 2560217 w 3195157"/>
                  <a:gd name="connsiteY9" fmla="*/ 226536 h 1019175"/>
                  <a:gd name="connsiteX10" fmla="*/ 2649033 w 3195157"/>
                  <a:gd name="connsiteY10" fmla="*/ 272691 h 1019175"/>
                  <a:gd name="connsiteX11" fmla="*/ 2560217 w 3195157"/>
                  <a:gd name="connsiteY11" fmla="*/ 226536 h 1019175"/>
                  <a:gd name="connsiteX12" fmla="*/ 2388535 w 3195157"/>
                  <a:gd name="connsiteY12" fmla="*/ 141952 h 1019175"/>
                  <a:gd name="connsiteX13" fmla="*/ 2426564 w 3195157"/>
                  <a:gd name="connsiteY13" fmla="*/ 157081 h 1019175"/>
                  <a:gd name="connsiteX14" fmla="*/ 2446775 w 3195157"/>
                  <a:gd name="connsiteY14" fmla="*/ 167584 h 1019175"/>
                  <a:gd name="connsiteX15" fmla="*/ 2388535 w 3195157"/>
                  <a:gd name="connsiteY15" fmla="*/ 141952 h 1019175"/>
                  <a:gd name="connsiteX16" fmla="*/ 2273200 w 3195157"/>
                  <a:gd name="connsiteY16" fmla="*/ 98824 h 1019175"/>
                  <a:gd name="connsiteX17" fmla="*/ 2309134 w 3195157"/>
                  <a:gd name="connsiteY17" fmla="*/ 110366 h 1019175"/>
                  <a:gd name="connsiteX18" fmla="*/ 2354101 w 3195157"/>
                  <a:gd name="connsiteY18" fmla="*/ 128254 h 1019175"/>
                  <a:gd name="connsiteX19" fmla="*/ 2273200 w 3195157"/>
                  <a:gd name="connsiteY19" fmla="*/ 98824 h 1019175"/>
                  <a:gd name="connsiteX20" fmla="*/ 2156876 w 3195157"/>
                  <a:gd name="connsiteY20" fmla="*/ 63763 h 1019175"/>
                  <a:gd name="connsiteX21" fmla="*/ 2187984 w 3195157"/>
                  <a:gd name="connsiteY21" fmla="*/ 71455 h 1019175"/>
                  <a:gd name="connsiteX22" fmla="*/ 2232491 w 3195157"/>
                  <a:gd name="connsiteY22" fmla="*/ 85749 h 1019175"/>
                  <a:gd name="connsiteX23" fmla="*/ 2156876 w 3195157"/>
                  <a:gd name="connsiteY23" fmla="*/ 63763 h 1019175"/>
                  <a:gd name="connsiteX24" fmla="*/ 2039018 w 3195157"/>
                  <a:gd name="connsiteY24" fmla="*/ 36377 h 1019175"/>
                  <a:gd name="connsiteX25" fmla="*/ 2063421 w 3195157"/>
                  <a:gd name="connsiteY25" fmla="*/ 40655 h 1019175"/>
                  <a:gd name="connsiteX26" fmla="*/ 2103834 w 3195157"/>
                  <a:gd name="connsiteY26" fmla="*/ 50647 h 1019175"/>
                  <a:gd name="connsiteX27" fmla="*/ 2039018 w 3195157"/>
                  <a:gd name="connsiteY27" fmla="*/ 36377 h 1019175"/>
                  <a:gd name="connsiteX28" fmla="*/ 1672334 w 3195157"/>
                  <a:gd name="connsiteY28" fmla="*/ 0 h 1019175"/>
                  <a:gd name="connsiteX29" fmla="*/ 1935754 w 3195157"/>
                  <a:gd name="connsiteY29" fmla="*/ 18274 h 1019175"/>
                  <a:gd name="connsiteX30" fmla="*/ 1986610 w 3195157"/>
                  <a:gd name="connsiteY30" fmla="*/ 27189 h 1019175"/>
                  <a:gd name="connsiteX31" fmla="*/ 1977640 w 3195157"/>
                  <a:gd name="connsiteY31" fmla="*/ 25973 h 1019175"/>
                  <a:gd name="connsiteX32" fmla="*/ 2300351 w 3195157"/>
                  <a:gd name="connsiteY32" fmla="*/ 1019175 h 1019175"/>
                  <a:gd name="connsiteX33" fmla="*/ 0 w 3195157"/>
                  <a:gd name="connsiteY33" fmla="*/ 1019175 h 1019175"/>
                  <a:gd name="connsiteX34" fmla="*/ 16102 w 3195157"/>
                  <a:gd name="connsiteY34" fmla="*/ 985749 h 1019175"/>
                  <a:gd name="connsiteX35" fmla="*/ 1672334 w 3195157"/>
                  <a:gd name="connsiteY35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560217 w 3195157"/>
                  <a:gd name="connsiteY6" fmla="*/ 226536 h 1019175"/>
                  <a:gd name="connsiteX7" fmla="*/ 2649033 w 3195157"/>
                  <a:gd name="connsiteY7" fmla="*/ 272691 h 1019175"/>
                  <a:gd name="connsiteX8" fmla="*/ 2560217 w 3195157"/>
                  <a:gd name="connsiteY8" fmla="*/ 226536 h 1019175"/>
                  <a:gd name="connsiteX9" fmla="*/ 2388535 w 3195157"/>
                  <a:gd name="connsiteY9" fmla="*/ 141952 h 1019175"/>
                  <a:gd name="connsiteX10" fmla="*/ 2426564 w 3195157"/>
                  <a:gd name="connsiteY10" fmla="*/ 157081 h 1019175"/>
                  <a:gd name="connsiteX11" fmla="*/ 2446775 w 3195157"/>
                  <a:gd name="connsiteY11" fmla="*/ 167584 h 1019175"/>
                  <a:gd name="connsiteX12" fmla="*/ 2388535 w 3195157"/>
                  <a:gd name="connsiteY12" fmla="*/ 141952 h 1019175"/>
                  <a:gd name="connsiteX13" fmla="*/ 2273200 w 3195157"/>
                  <a:gd name="connsiteY13" fmla="*/ 98824 h 1019175"/>
                  <a:gd name="connsiteX14" fmla="*/ 2309134 w 3195157"/>
                  <a:gd name="connsiteY14" fmla="*/ 110366 h 1019175"/>
                  <a:gd name="connsiteX15" fmla="*/ 2354101 w 3195157"/>
                  <a:gd name="connsiteY15" fmla="*/ 128254 h 1019175"/>
                  <a:gd name="connsiteX16" fmla="*/ 2273200 w 3195157"/>
                  <a:gd name="connsiteY16" fmla="*/ 98824 h 1019175"/>
                  <a:gd name="connsiteX17" fmla="*/ 2156876 w 3195157"/>
                  <a:gd name="connsiteY17" fmla="*/ 63763 h 1019175"/>
                  <a:gd name="connsiteX18" fmla="*/ 2187984 w 3195157"/>
                  <a:gd name="connsiteY18" fmla="*/ 71455 h 1019175"/>
                  <a:gd name="connsiteX19" fmla="*/ 2232491 w 3195157"/>
                  <a:gd name="connsiteY19" fmla="*/ 85749 h 1019175"/>
                  <a:gd name="connsiteX20" fmla="*/ 2156876 w 3195157"/>
                  <a:gd name="connsiteY20" fmla="*/ 63763 h 1019175"/>
                  <a:gd name="connsiteX21" fmla="*/ 2039018 w 3195157"/>
                  <a:gd name="connsiteY21" fmla="*/ 36377 h 1019175"/>
                  <a:gd name="connsiteX22" fmla="*/ 2063421 w 3195157"/>
                  <a:gd name="connsiteY22" fmla="*/ 40655 h 1019175"/>
                  <a:gd name="connsiteX23" fmla="*/ 2103834 w 3195157"/>
                  <a:gd name="connsiteY23" fmla="*/ 50647 h 1019175"/>
                  <a:gd name="connsiteX24" fmla="*/ 2039018 w 3195157"/>
                  <a:gd name="connsiteY24" fmla="*/ 36377 h 1019175"/>
                  <a:gd name="connsiteX25" fmla="*/ 1672334 w 3195157"/>
                  <a:gd name="connsiteY25" fmla="*/ 0 h 1019175"/>
                  <a:gd name="connsiteX26" fmla="*/ 1935754 w 3195157"/>
                  <a:gd name="connsiteY26" fmla="*/ 18274 h 1019175"/>
                  <a:gd name="connsiteX27" fmla="*/ 1986610 w 3195157"/>
                  <a:gd name="connsiteY27" fmla="*/ 27189 h 1019175"/>
                  <a:gd name="connsiteX28" fmla="*/ 1977640 w 3195157"/>
                  <a:gd name="connsiteY28" fmla="*/ 25973 h 1019175"/>
                  <a:gd name="connsiteX29" fmla="*/ 2300351 w 3195157"/>
                  <a:gd name="connsiteY29" fmla="*/ 1019175 h 1019175"/>
                  <a:gd name="connsiteX30" fmla="*/ 0 w 3195157"/>
                  <a:gd name="connsiteY30" fmla="*/ 1019175 h 1019175"/>
                  <a:gd name="connsiteX31" fmla="*/ 16102 w 3195157"/>
                  <a:gd name="connsiteY31" fmla="*/ 985749 h 1019175"/>
                  <a:gd name="connsiteX32" fmla="*/ 1672334 w 3195157"/>
                  <a:gd name="connsiteY32" fmla="*/ 0 h 1019175"/>
                  <a:gd name="connsiteX0" fmla="*/ 3054488 w 3054488"/>
                  <a:gd name="connsiteY0" fmla="*/ 606404 h 1019175"/>
                  <a:gd name="connsiteX1" fmla="*/ 3035791 w 3054488"/>
                  <a:gd name="connsiteY1" fmla="*/ 584019 h 1019175"/>
                  <a:gd name="connsiteX2" fmla="*/ 3054488 w 3054488"/>
                  <a:gd name="connsiteY2" fmla="*/ 606404 h 1019175"/>
                  <a:gd name="connsiteX3" fmla="*/ 2560217 w 3054488"/>
                  <a:gd name="connsiteY3" fmla="*/ 226536 h 1019175"/>
                  <a:gd name="connsiteX4" fmla="*/ 2649033 w 3054488"/>
                  <a:gd name="connsiteY4" fmla="*/ 272691 h 1019175"/>
                  <a:gd name="connsiteX5" fmla="*/ 2560217 w 3054488"/>
                  <a:gd name="connsiteY5" fmla="*/ 226536 h 1019175"/>
                  <a:gd name="connsiteX6" fmla="*/ 2388535 w 3054488"/>
                  <a:gd name="connsiteY6" fmla="*/ 141952 h 1019175"/>
                  <a:gd name="connsiteX7" fmla="*/ 2426564 w 3054488"/>
                  <a:gd name="connsiteY7" fmla="*/ 157081 h 1019175"/>
                  <a:gd name="connsiteX8" fmla="*/ 2446775 w 3054488"/>
                  <a:gd name="connsiteY8" fmla="*/ 167584 h 1019175"/>
                  <a:gd name="connsiteX9" fmla="*/ 2388535 w 3054488"/>
                  <a:gd name="connsiteY9" fmla="*/ 141952 h 1019175"/>
                  <a:gd name="connsiteX10" fmla="*/ 2273200 w 3054488"/>
                  <a:gd name="connsiteY10" fmla="*/ 98824 h 1019175"/>
                  <a:gd name="connsiteX11" fmla="*/ 2309134 w 3054488"/>
                  <a:gd name="connsiteY11" fmla="*/ 110366 h 1019175"/>
                  <a:gd name="connsiteX12" fmla="*/ 2354101 w 3054488"/>
                  <a:gd name="connsiteY12" fmla="*/ 128254 h 1019175"/>
                  <a:gd name="connsiteX13" fmla="*/ 2273200 w 3054488"/>
                  <a:gd name="connsiteY13" fmla="*/ 98824 h 1019175"/>
                  <a:gd name="connsiteX14" fmla="*/ 2156876 w 3054488"/>
                  <a:gd name="connsiteY14" fmla="*/ 63763 h 1019175"/>
                  <a:gd name="connsiteX15" fmla="*/ 2187984 w 3054488"/>
                  <a:gd name="connsiteY15" fmla="*/ 71455 h 1019175"/>
                  <a:gd name="connsiteX16" fmla="*/ 2232491 w 3054488"/>
                  <a:gd name="connsiteY16" fmla="*/ 85749 h 1019175"/>
                  <a:gd name="connsiteX17" fmla="*/ 2156876 w 3054488"/>
                  <a:gd name="connsiteY17" fmla="*/ 63763 h 1019175"/>
                  <a:gd name="connsiteX18" fmla="*/ 2039018 w 3054488"/>
                  <a:gd name="connsiteY18" fmla="*/ 36377 h 1019175"/>
                  <a:gd name="connsiteX19" fmla="*/ 2063421 w 3054488"/>
                  <a:gd name="connsiteY19" fmla="*/ 40655 h 1019175"/>
                  <a:gd name="connsiteX20" fmla="*/ 2103834 w 3054488"/>
                  <a:gd name="connsiteY20" fmla="*/ 50647 h 1019175"/>
                  <a:gd name="connsiteX21" fmla="*/ 2039018 w 3054488"/>
                  <a:gd name="connsiteY21" fmla="*/ 36377 h 1019175"/>
                  <a:gd name="connsiteX22" fmla="*/ 1672334 w 3054488"/>
                  <a:gd name="connsiteY22" fmla="*/ 0 h 1019175"/>
                  <a:gd name="connsiteX23" fmla="*/ 1935754 w 3054488"/>
                  <a:gd name="connsiteY23" fmla="*/ 18274 h 1019175"/>
                  <a:gd name="connsiteX24" fmla="*/ 1986610 w 3054488"/>
                  <a:gd name="connsiteY24" fmla="*/ 27189 h 1019175"/>
                  <a:gd name="connsiteX25" fmla="*/ 1977640 w 3054488"/>
                  <a:gd name="connsiteY25" fmla="*/ 25973 h 1019175"/>
                  <a:gd name="connsiteX26" fmla="*/ 2300351 w 3054488"/>
                  <a:gd name="connsiteY26" fmla="*/ 1019175 h 1019175"/>
                  <a:gd name="connsiteX27" fmla="*/ 0 w 3054488"/>
                  <a:gd name="connsiteY27" fmla="*/ 1019175 h 1019175"/>
                  <a:gd name="connsiteX28" fmla="*/ 16102 w 3054488"/>
                  <a:gd name="connsiteY28" fmla="*/ 985749 h 1019175"/>
                  <a:gd name="connsiteX29" fmla="*/ 1672334 w 3054488"/>
                  <a:gd name="connsiteY29" fmla="*/ 0 h 1019175"/>
                  <a:gd name="connsiteX0" fmla="*/ 2560217 w 2649033"/>
                  <a:gd name="connsiteY0" fmla="*/ 226536 h 1019175"/>
                  <a:gd name="connsiteX1" fmla="*/ 2649033 w 2649033"/>
                  <a:gd name="connsiteY1" fmla="*/ 272691 h 1019175"/>
                  <a:gd name="connsiteX2" fmla="*/ 2560217 w 2649033"/>
                  <a:gd name="connsiteY2" fmla="*/ 226536 h 1019175"/>
                  <a:gd name="connsiteX3" fmla="*/ 2388535 w 2649033"/>
                  <a:gd name="connsiteY3" fmla="*/ 141952 h 1019175"/>
                  <a:gd name="connsiteX4" fmla="*/ 2426564 w 2649033"/>
                  <a:gd name="connsiteY4" fmla="*/ 157081 h 1019175"/>
                  <a:gd name="connsiteX5" fmla="*/ 2446775 w 2649033"/>
                  <a:gd name="connsiteY5" fmla="*/ 167584 h 1019175"/>
                  <a:gd name="connsiteX6" fmla="*/ 2388535 w 2649033"/>
                  <a:gd name="connsiteY6" fmla="*/ 141952 h 1019175"/>
                  <a:gd name="connsiteX7" fmla="*/ 2273200 w 2649033"/>
                  <a:gd name="connsiteY7" fmla="*/ 98824 h 1019175"/>
                  <a:gd name="connsiteX8" fmla="*/ 2309134 w 2649033"/>
                  <a:gd name="connsiteY8" fmla="*/ 110366 h 1019175"/>
                  <a:gd name="connsiteX9" fmla="*/ 2354101 w 2649033"/>
                  <a:gd name="connsiteY9" fmla="*/ 128254 h 1019175"/>
                  <a:gd name="connsiteX10" fmla="*/ 2273200 w 2649033"/>
                  <a:gd name="connsiteY10" fmla="*/ 98824 h 1019175"/>
                  <a:gd name="connsiteX11" fmla="*/ 2156876 w 2649033"/>
                  <a:gd name="connsiteY11" fmla="*/ 63763 h 1019175"/>
                  <a:gd name="connsiteX12" fmla="*/ 2187984 w 2649033"/>
                  <a:gd name="connsiteY12" fmla="*/ 71455 h 1019175"/>
                  <a:gd name="connsiteX13" fmla="*/ 2232491 w 2649033"/>
                  <a:gd name="connsiteY13" fmla="*/ 85749 h 1019175"/>
                  <a:gd name="connsiteX14" fmla="*/ 2156876 w 2649033"/>
                  <a:gd name="connsiteY14" fmla="*/ 63763 h 1019175"/>
                  <a:gd name="connsiteX15" fmla="*/ 2039018 w 2649033"/>
                  <a:gd name="connsiteY15" fmla="*/ 36377 h 1019175"/>
                  <a:gd name="connsiteX16" fmla="*/ 2063421 w 2649033"/>
                  <a:gd name="connsiteY16" fmla="*/ 40655 h 1019175"/>
                  <a:gd name="connsiteX17" fmla="*/ 2103834 w 2649033"/>
                  <a:gd name="connsiteY17" fmla="*/ 50647 h 1019175"/>
                  <a:gd name="connsiteX18" fmla="*/ 2039018 w 2649033"/>
                  <a:gd name="connsiteY18" fmla="*/ 36377 h 1019175"/>
                  <a:gd name="connsiteX19" fmla="*/ 1672334 w 2649033"/>
                  <a:gd name="connsiteY19" fmla="*/ 0 h 1019175"/>
                  <a:gd name="connsiteX20" fmla="*/ 1935754 w 2649033"/>
                  <a:gd name="connsiteY20" fmla="*/ 18274 h 1019175"/>
                  <a:gd name="connsiteX21" fmla="*/ 1986610 w 2649033"/>
                  <a:gd name="connsiteY21" fmla="*/ 27189 h 1019175"/>
                  <a:gd name="connsiteX22" fmla="*/ 1977640 w 2649033"/>
                  <a:gd name="connsiteY22" fmla="*/ 25973 h 1019175"/>
                  <a:gd name="connsiteX23" fmla="*/ 2300351 w 2649033"/>
                  <a:gd name="connsiteY23" fmla="*/ 1019175 h 1019175"/>
                  <a:gd name="connsiteX24" fmla="*/ 0 w 2649033"/>
                  <a:gd name="connsiteY24" fmla="*/ 1019175 h 1019175"/>
                  <a:gd name="connsiteX25" fmla="*/ 16102 w 2649033"/>
                  <a:gd name="connsiteY25" fmla="*/ 985749 h 1019175"/>
                  <a:gd name="connsiteX26" fmla="*/ 1672334 w 2649033"/>
                  <a:gd name="connsiteY26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273200 w 2446775"/>
                  <a:gd name="connsiteY4" fmla="*/ 98824 h 1019175"/>
                  <a:gd name="connsiteX5" fmla="*/ 2309134 w 2446775"/>
                  <a:gd name="connsiteY5" fmla="*/ 110366 h 1019175"/>
                  <a:gd name="connsiteX6" fmla="*/ 2354101 w 2446775"/>
                  <a:gd name="connsiteY6" fmla="*/ 128254 h 1019175"/>
                  <a:gd name="connsiteX7" fmla="*/ 2273200 w 2446775"/>
                  <a:gd name="connsiteY7" fmla="*/ 98824 h 1019175"/>
                  <a:gd name="connsiteX8" fmla="*/ 2156876 w 2446775"/>
                  <a:gd name="connsiteY8" fmla="*/ 63763 h 1019175"/>
                  <a:gd name="connsiteX9" fmla="*/ 2187984 w 2446775"/>
                  <a:gd name="connsiteY9" fmla="*/ 71455 h 1019175"/>
                  <a:gd name="connsiteX10" fmla="*/ 2232491 w 2446775"/>
                  <a:gd name="connsiteY10" fmla="*/ 85749 h 1019175"/>
                  <a:gd name="connsiteX11" fmla="*/ 2156876 w 2446775"/>
                  <a:gd name="connsiteY11" fmla="*/ 63763 h 1019175"/>
                  <a:gd name="connsiteX12" fmla="*/ 2039018 w 2446775"/>
                  <a:gd name="connsiteY12" fmla="*/ 36377 h 1019175"/>
                  <a:gd name="connsiteX13" fmla="*/ 2063421 w 2446775"/>
                  <a:gd name="connsiteY13" fmla="*/ 40655 h 1019175"/>
                  <a:gd name="connsiteX14" fmla="*/ 2103834 w 2446775"/>
                  <a:gd name="connsiteY14" fmla="*/ 50647 h 1019175"/>
                  <a:gd name="connsiteX15" fmla="*/ 2039018 w 2446775"/>
                  <a:gd name="connsiteY15" fmla="*/ 36377 h 1019175"/>
                  <a:gd name="connsiteX16" fmla="*/ 1672334 w 2446775"/>
                  <a:gd name="connsiteY16" fmla="*/ 0 h 1019175"/>
                  <a:gd name="connsiteX17" fmla="*/ 1935754 w 2446775"/>
                  <a:gd name="connsiteY17" fmla="*/ 18274 h 1019175"/>
                  <a:gd name="connsiteX18" fmla="*/ 1986610 w 2446775"/>
                  <a:gd name="connsiteY18" fmla="*/ 27189 h 1019175"/>
                  <a:gd name="connsiteX19" fmla="*/ 1977640 w 2446775"/>
                  <a:gd name="connsiteY19" fmla="*/ 25973 h 1019175"/>
                  <a:gd name="connsiteX20" fmla="*/ 2300351 w 2446775"/>
                  <a:gd name="connsiteY20" fmla="*/ 1019175 h 1019175"/>
                  <a:gd name="connsiteX21" fmla="*/ 0 w 2446775"/>
                  <a:gd name="connsiteY21" fmla="*/ 1019175 h 1019175"/>
                  <a:gd name="connsiteX22" fmla="*/ 16102 w 2446775"/>
                  <a:gd name="connsiteY22" fmla="*/ 985749 h 1019175"/>
                  <a:gd name="connsiteX23" fmla="*/ 1672334 w 2446775"/>
                  <a:gd name="connsiteY23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273200 w 2446775"/>
                  <a:gd name="connsiteY4" fmla="*/ 98824 h 1019175"/>
                  <a:gd name="connsiteX5" fmla="*/ 2309134 w 2446775"/>
                  <a:gd name="connsiteY5" fmla="*/ 110366 h 1019175"/>
                  <a:gd name="connsiteX6" fmla="*/ 2273200 w 2446775"/>
                  <a:gd name="connsiteY6" fmla="*/ 98824 h 1019175"/>
                  <a:gd name="connsiteX7" fmla="*/ 2156876 w 2446775"/>
                  <a:gd name="connsiteY7" fmla="*/ 63763 h 1019175"/>
                  <a:gd name="connsiteX8" fmla="*/ 2187984 w 2446775"/>
                  <a:gd name="connsiteY8" fmla="*/ 71455 h 1019175"/>
                  <a:gd name="connsiteX9" fmla="*/ 2232491 w 2446775"/>
                  <a:gd name="connsiteY9" fmla="*/ 85749 h 1019175"/>
                  <a:gd name="connsiteX10" fmla="*/ 2156876 w 2446775"/>
                  <a:gd name="connsiteY10" fmla="*/ 63763 h 1019175"/>
                  <a:gd name="connsiteX11" fmla="*/ 2039018 w 2446775"/>
                  <a:gd name="connsiteY11" fmla="*/ 36377 h 1019175"/>
                  <a:gd name="connsiteX12" fmla="*/ 2063421 w 2446775"/>
                  <a:gd name="connsiteY12" fmla="*/ 40655 h 1019175"/>
                  <a:gd name="connsiteX13" fmla="*/ 2103834 w 2446775"/>
                  <a:gd name="connsiteY13" fmla="*/ 50647 h 1019175"/>
                  <a:gd name="connsiteX14" fmla="*/ 2039018 w 2446775"/>
                  <a:gd name="connsiteY14" fmla="*/ 36377 h 1019175"/>
                  <a:gd name="connsiteX15" fmla="*/ 1672334 w 2446775"/>
                  <a:gd name="connsiteY15" fmla="*/ 0 h 1019175"/>
                  <a:gd name="connsiteX16" fmla="*/ 1935754 w 2446775"/>
                  <a:gd name="connsiteY16" fmla="*/ 18274 h 1019175"/>
                  <a:gd name="connsiteX17" fmla="*/ 1986610 w 2446775"/>
                  <a:gd name="connsiteY17" fmla="*/ 27189 h 1019175"/>
                  <a:gd name="connsiteX18" fmla="*/ 1977640 w 2446775"/>
                  <a:gd name="connsiteY18" fmla="*/ 25973 h 1019175"/>
                  <a:gd name="connsiteX19" fmla="*/ 2300351 w 2446775"/>
                  <a:gd name="connsiteY19" fmla="*/ 1019175 h 1019175"/>
                  <a:gd name="connsiteX20" fmla="*/ 0 w 2446775"/>
                  <a:gd name="connsiteY20" fmla="*/ 1019175 h 1019175"/>
                  <a:gd name="connsiteX21" fmla="*/ 16102 w 2446775"/>
                  <a:gd name="connsiteY21" fmla="*/ 985749 h 1019175"/>
                  <a:gd name="connsiteX22" fmla="*/ 1672334 w 2446775"/>
                  <a:gd name="connsiteY22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232491 w 2446775"/>
                  <a:gd name="connsiteY6" fmla="*/ 85749 h 1019175"/>
                  <a:gd name="connsiteX7" fmla="*/ 2156876 w 2446775"/>
                  <a:gd name="connsiteY7" fmla="*/ 63763 h 1019175"/>
                  <a:gd name="connsiteX8" fmla="*/ 2039018 w 2446775"/>
                  <a:gd name="connsiteY8" fmla="*/ 36377 h 1019175"/>
                  <a:gd name="connsiteX9" fmla="*/ 2063421 w 2446775"/>
                  <a:gd name="connsiteY9" fmla="*/ 40655 h 1019175"/>
                  <a:gd name="connsiteX10" fmla="*/ 2103834 w 2446775"/>
                  <a:gd name="connsiteY10" fmla="*/ 50647 h 1019175"/>
                  <a:gd name="connsiteX11" fmla="*/ 2039018 w 2446775"/>
                  <a:gd name="connsiteY11" fmla="*/ 36377 h 1019175"/>
                  <a:gd name="connsiteX12" fmla="*/ 1672334 w 2446775"/>
                  <a:gd name="connsiteY12" fmla="*/ 0 h 1019175"/>
                  <a:gd name="connsiteX13" fmla="*/ 1935754 w 2446775"/>
                  <a:gd name="connsiteY13" fmla="*/ 18274 h 1019175"/>
                  <a:gd name="connsiteX14" fmla="*/ 1986610 w 2446775"/>
                  <a:gd name="connsiteY14" fmla="*/ 27189 h 1019175"/>
                  <a:gd name="connsiteX15" fmla="*/ 1977640 w 2446775"/>
                  <a:gd name="connsiteY15" fmla="*/ 25973 h 1019175"/>
                  <a:gd name="connsiteX16" fmla="*/ 2300351 w 2446775"/>
                  <a:gd name="connsiteY16" fmla="*/ 1019175 h 1019175"/>
                  <a:gd name="connsiteX17" fmla="*/ 0 w 2446775"/>
                  <a:gd name="connsiteY17" fmla="*/ 1019175 h 1019175"/>
                  <a:gd name="connsiteX18" fmla="*/ 16102 w 2446775"/>
                  <a:gd name="connsiteY18" fmla="*/ 985749 h 1019175"/>
                  <a:gd name="connsiteX19" fmla="*/ 1672334 w 2446775"/>
                  <a:gd name="connsiteY19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156876 w 2446775"/>
                  <a:gd name="connsiteY6" fmla="*/ 63763 h 1019175"/>
                  <a:gd name="connsiteX7" fmla="*/ 2039018 w 2446775"/>
                  <a:gd name="connsiteY7" fmla="*/ 36377 h 1019175"/>
                  <a:gd name="connsiteX8" fmla="*/ 2063421 w 2446775"/>
                  <a:gd name="connsiteY8" fmla="*/ 40655 h 1019175"/>
                  <a:gd name="connsiteX9" fmla="*/ 2103834 w 2446775"/>
                  <a:gd name="connsiteY9" fmla="*/ 50647 h 1019175"/>
                  <a:gd name="connsiteX10" fmla="*/ 2039018 w 2446775"/>
                  <a:gd name="connsiteY10" fmla="*/ 36377 h 1019175"/>
                  <a:gd name="connsiteX11" fmla="*/ 1672334 w 2446775"/>
                  <a:gd name="connsiteY11" fmla="*/ 0 h 1019175"/>
                  <a:gd name="connsiteX12" fmla="*/ 1935754 w 2446775"/>
                  <a:gd name="connsiteY12" fmla="*/ 18274 h 1019175"/>
                  <a:gd name="connsiteX13" fmla="*/ 1986610 w 2446775"/>
                  <a:gd name="connsiteY13" fmla="*/ 27189 h 1019175"/>
                  <a:gd name="connsiteX14" fmla="*/ 1977640 w 2446775"/>
                  <a:gd name="connsiteY14" fmla="*/ 25973 h 1019175"/>
                  <a:gd name="connsiteX15" fmla="*/ 2300351 w 2446775"/>
                  <a:gd name="connsiteY15" fmla="*/ 1019175 h 1019175"/>
                  <a:gd name="connsiteX16" fmla="*/ 0 w 2446775"/>
                  <a:gd name="connsiteY16" fmla="*/ 1019175 h 1019175"/>
                  <a:gd name="connsiteX17" fmla="*/ 16102 w 2446775"/>
                  <a:gd name="connsiteY17" fmla="*/ 985749 h 1019175"/>
                  <a:gd name="connsiteX18" fmla="*/ 1672334 w 2446775"/>
                  <a:gd name="connsiteY18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156876 w 2446775"/>
                  <a:gd name="connsiteY6" fmla="*/ 63763 h 1019175"/>
                  <a:gd name="connsiteX7" fmla="*/ 2039018 w 2446775"/>
                  <a:gd name="connsiteY7" fmla="*/ 36377 h 1019175"/>
                  <a:gd name="connsiteX8" fmla="*/ 2063421 w 2446775"/>
                  <a:gd name="connsiteY8" fmla="*/ 40655 h 1019175"/>
                  <a:gd name="connsiteX9" fmla="*/ 2039018 w 2446775"/>
                  <a:gd name="connsiteY9" fmla="*/ 36377 h 1019175"/>
                  <a:gd name="connsiteX10" fmla="*/ 1672334 w 2446775"/>
                  <a:gd name="connsiteY10" fmla="*/ 0 h 1019175"/>
                  <a:gd name="connsiteX11" fmla="*/ 1935754 w 2446775"/>
                  <a:gd name="connsiteY11" fmla="*/ 18274 h 1019175"/>
                  <a:gd name="connsiteX12" fmla="*/ 1986610 w 2446775"/>
                  <a:gd name="connsiteY12" fmla="*/ 27189 h 1019175"/>
                  <a:gd name="connsiteX13" fmla="*/ 1977640 w 2446775"/>
                  <a:gd name="connsiteY13" fmla="*/ 25973 h 1019175"/>
                  <a:gd name="connsiteX14" fmla="*/ 2300351 w 2446775"/>
                  <a:gd name="connsiteY14" fmla="*/ 1019175 h 1019175"/>
                  <a:gd name="connsiteX15" fmla="*/ 0 w 2446775"/>
                  <a:gd name="connsiteY15" fmla="*/ 1019175 h 1019175"/>
                  <a:gd name="connsiteX16" fmla="*/ 16102 w 2446775"/>
                  <a:gd name="connsiteY16" fmla="*/ 985749 h 1019175"/>
                  <a:gd name="connsiteX17" fmla="*/ 1672334 w 2446775"/>
                  <a:gd name="connsiteY17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156876 w 2446775"/>
                  <a:gd name="connsiteY6" fmla="*/ 63763 h 1019175"/>
                  <a:gd name="connsiteX7" fmla="*/ 1672334 w 2446775"/>
                  <a:gd name="connsiteY7" fmla="*/ 0 h 1019175"/>
                  <a:gd name="connsiteX8" fmla="*/ 1935754 w 2446775"/>
                  <a:gd name="connsiteY8" fmla="*/ 18274 h 1019175"/>
                  <a:gd name="connsiteX9" fmla="*/ 1986610 w 2446775"/>
                  <a:gd name="connsiteY9" fmla="*/ 27189 h 1019175"/>
                  <a:gd name="connsiteX10" fmla="*/ 1977640 w 2446775"/>
                  <a:gd name="connsiteY10" fmla="*/ 25973 h 1019175"/>
                  <a:gd name="connsiteX11" fmla="*/ 2300351 w 2446775"/>
                  <a:gd name="connsiteY11" fmla="*/ 1019175 h 1019175"/>
                  <a:gd name="connsiteX12" fmla="*/ 0 w 2446775"/>
                  <a:gd name="connsiteY12" fmla="*/ 1019175 h 1019175"/>
                  <a:gd name="connsiteX13" fmla="*/ 16102 w 2446775"/>
                  <a:gd name="connsiteY13" fmla="*/ 985749 h 1019175"/>
                  <a:gd name="connsiteX14" fmla="*/ 1672334 w 2446775"/>
                  <a:gd name="connsiteY14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1672334 w 2446775"/>
                  <a:gd name="connsiteY4" fmla="*/ 0 h 1019175"/>
                  <a:gd name="connsiteX5" fmla="*/ 1935754 w 2446775"/>
                  <a:gd name="connsiteY5" fmla="*/ 18274 h 1019175"/>
                  <a:gd name="connsiteX6" fmla="*/ 1986610 w 2446775"/>
                  <a:gd name="connsiteY6" fmla="*/ 27189 h 1019175"/>
                  <a:gd name="connsiteX7" fmla="*/ 1977640 w 2446775"/>
                  <a:gd name="connsiteY7" fmla="*/ 25973 h 1019175"/>
                  <a:gd name="connsiteX8" fmla="*/ 2300351 w 2446775"/>
                  <a:gd name="connsiteY8" fmla="*/ 1019175 h 1019175"/>
                  <a:gd name="connsiteX9" fmla="*/ 0 w 2446775"/>
                  <a:gd name="connsiteY9" fmla="*/ 1019175 h 1019175"/>
                  <a:gd name="connsiteX10" fmla="*/ 16102 w 2446775"/>
                  <a:gd name="connsiteY10" fmla="*/ 985749 h 1019175"/>
                  <a:gd name="connsiteX11" fmla="*/ 1672334 w 2446775"/>
                  <a:gd name="connsiteY11" fmla="*/ 0 h 1019175"/>
                  <a:gd name="connsiteX0" fmla="*/ 2446775 w 2446775"/>
                  <a:gd name="connsiteY0" fmla="*/ 167584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1672334 w 2446775"/>
                  <a:gd name="connsiteY3" fmla="*/ 0 h 1019175"/>
                  <a:gd name="connsiteX4" fmla="*/ 1935754 w 2446775"/>
                  <a:gd name="connsiteY4" fmla="*/ 18274 h 1019175"/>
                  <a:gd name="connsiteX5" fmla="*/ 1986610 w 2446775"/>
                  <a:gd name="connsiteY5" fmla="*/ 27189 h 1019175"/>
                  <a:gd name="connsiteX6" fmla="*/ 1977640 w 2446775"/>
                  <a:gd name="connsiteY6" fmla="*/ 25973 h 1019175"/>
                  <a:gd name="connsiteX7" fmla="*/ 2300351 w 2446775"/>
                  <a:gd name="connsiteY7" fmla="*/ 1019175 h 1019175"/>
                  <a:gd name="connsiteX8" fmla="*/ 0 w 2446775"/>
                  <a:gd name="connsiteY8" fmla="*/ 1019175 h 1019175"/>
                  <a:gd name="connsiteX9" fmla="*/ 16102 w 2446775"/>
                  <a:gd name="connsiteY9" fmla="*/ 985749 h 1019175"/>
                  <a:gd name="connsiteX10" fmla="*/ 1672334 w 2446775"/>
                  <a:gd name="connsiteY10" fmla="*/ 0 h 1019175"/>
                  <a:gd name="connsiteX0" fmla="*/ 1672334 w 2300351"/>
                  <a:gd name="connsiteY0" fmla="*/ 0 h 1019175"/>
                  <a:gd name="connsiteX1" fmla="*/ 1935754 w 2300351"/>
                  <a:gd name="connsiteY1" fmla="*/ 18274 h 1019175"/>
                  <a:gd name="connsiteX2" fmla="*/ 1986610 w 2300351"/>
                  <a:gd name="connsiteY2" fmla="*/ 27189 h 1019175"/>
                  <a:gd name="connsiteX3" fmla="*/ 1977640 w 2300351"/>
                  <a:gd name="connsiteY3" fmla="*/ 25973 h 1019175"/>
                  <a:gd name="connsiteX4" fmla="*/ 2300351 w 2300351"/>
                  <a:gd name="connsiteY4" fmla="*/ 1019175 h 1019175"/>
                  <a:gd name="connsiteX5" fmla="*/ 0 w 2300351"/>
                  <a:gd name="connsiteY5" fmla="*/ 1019175 h 1019175"/>
                  <a:gd name="connsiteX6" fmla="*/ 16102 w 2300351"/>
                  <a:gd name="connsiteY6" fmla="*/ 985749 h 1019175"/>
                  <a:gd name="connsiteX7" fmla="*/ 1672334 w 2300351"/>
                  <a:gd name="connsiteY7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0351" h="1019175">
                    <a:moveTo>
                      <a:pt x="1672334" y="0"/>
                    </a:moveTo>
                    <a:cubicBezTo>
                      <a:pt x="1761732" y="0"/>
                      <a:pt x="1849675" y="6228"/>
                      <a:pt x="1935754" y="18274"/>
                    </a:cubicBezTo>
                    <a:lnTo>
                      <a:pt x="1986610" y="27189"/>
                    </a:lnTo>
                    <a:lnTo>
                      <a:pt x="1977640" y="25973"/>
                    </a:lnTo>
                    <a:lnTo>
                      <a:pt x="2300351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五边形 47">
                <a:extLst>
                  <a:ext uri="{FF2B5EF4-FFF2-40B4-BE49-F238E27FC236}">
                    <a16:creationId xmlns:a16="http://schemas.microsoft.com/office/drawing/2014/main" id="{E008482B-2A39-1A43-CF19-FFE406A8189F}"/>
                  </a:ext>
                </a:extLst>
              </p:cNvPr>
              <p:cNvSpPr/>
              <p:nvPr/>
            </p:nvSpPr>
            <p:spPr>
              <a:xfrm flipV="1">
                <a:off x="8313115" y="4206231"/>
                <a:ext cx="1988450" cy="1893762"/>
              </a:xfrm>
              <a:prstGeom prst="pentag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D0B5A91D-5D0C-BD13-32B3-5E5099571550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39F331-B6B1-51B4-47B4-000E8106E634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FA4129-1591-AFB6-7862-01EC0E2D871B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06469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DB1447-2249-3086-F3E5-33C0BD8BE5EB}"/>
              </a:ext>
            </a:extLst>
          </p:cNvPr>
          <p:cNvGrpSpPr/>
          <p:nvPr/>
        </p:nvGrpSpPr>
        <p:grpSpPr>
          <a:xfrm>
            <a:off x="437588" y="1438334"/>
            <a:ext cx="3547645" cy="3603367"/>
            <a:chOff x="1052930" y="3107955"/>
            <a:chExt cx="3869239" cy="3930012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8744CE06-7D6F-7D91-F775-9D8C6A9CCD1F}"/>
                </a:ext>
              </a:extLst>
            </p:cNvPr>
            <p:cNvSpPr/>
            <p:nvPr/>
          </p:nvSpPr>
          <p:spPr>
            <a:xfrm rot="14400000">
              <a:off x="1503879" y="3228249"/>
              <a:ext cx="1783391" cy="2685289"/>
            </a:xfrm>
            <a:custGeom>
              <a:avLst/>
              <a:gdLst>
                <a:gd name="connsiteX0" fmla="*/ 1550004 w 1783391"/>
                <a:gd name="connsiteY0" fmla="*/ 2685289 h 2685289"/>
                <a:gd name="connsiteX1" fmla="*/ 111836 w 1783391"/>
                <a:gd name="connsiteY1" fmla="*/ 1854962 h 2685289"/>
                <a:gd name="connsiteX2" fmla="*/ 124102 w 1783391"/>
                <a:gd name="connsiteY2" fmla="*/ 1818483 h 2685289"/>
                <a:gd name="connsiteX3" fmla="*/ 53581 w 1783391"/>
                <a:gd name="connsiteY3" fmla="*/ 1676803 h 2685289"/>
                <a:gd name="connsiteX4" fmla="*/ 0 w 1783391"/>
                <a:gd name="connsiteY4" fmla="*/ 1658785 h 2685289"/>
                <a:gd name="connsiteX5" fmla="*/ 0 w 1783391"/>
                <a:gd name="connsiteY5" fmla="*/ 678 h 2685289"/>
                <a:gd name="connsiteX6" fmla="*/ 30366 w 1783391"/>
                <a:gd name="connsiteY6" fmla="*/ 0 h 2685289"/>
                <a:gd name="connsiteX7" fmla="*/ 882546 w 1783391"/>
                <a:gd name="connsiteY7" fmla="*/ 240995 h 2685289"/>
                <a:gd name="connsiteX8" fmla="*/ 1625813 w 1783391"/>
                <a:gd name="connsiteY8" fmla="*/ 2537203 h 2685289"/>
                <a:gd name="connsiteX9" fmla="*/ 1550004 w 1783391"/>
                <a:gd name="connsiteY9" fmla="*/ 2685289 h 26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3391" h="2685289">
                  <a:moveTo>
                    <a:pt x="1550004" y="2685289"/>
                  </a:moveTo>
                  <a:lnTo>
                    <a:pt x="111836" y="1854962"/>
                  </a:lnTo>
                  <a:lnTo>
                    <a:pt x="124102" y="1818483"/>
                  </a:lnTo>
                  <a:cubicBezTo>
                    <a:pt x="130973" y="1763117"/>
                    <a:pt x="104937" y="1706453"/>
                    <a:pt x="53581" y="1676803"/>
                  </a:cubicBezTo>
                  <a:lnTo>
                    <a:pt x="0" y="1658785"/>
                  </a:lnTo>
                  <a:lnTo>
                    <a:pt x="0" y="678"/>
                  </a:lnTo>
                  <a:lnTo>
                    <a:pt x="30366" y="0"/>
                  </a:lnTo>
                  <a:cubicBezTo>
                    <a:pt x="320695" y="7541"/>
                    <a:pt x="613343" y="85571"/>
                    <a:pt x="882546" y="240995"/>
                  </a:cubicBezTo>
                  <a:cubicBezTo>
                    <a:pt x="1690154" y="707268"/>
                    <a:pt x="2000042" y="1704552"/>
                    <a:pt x="1625813" y="2537203"/>
                  </a:cubicBezTo>
                  <a:lnTo>
                    <a:pt x="1550004" y="26852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CEFAEE90-F52D-C377-85AB-4C5E80CE9774}"/>
                </a:ext>
              </a:extLst>
            </p:cNvPr>
            <p:cNvSpPr/>
            <p:nvPr/>
          </p:nvSpPr>
          <p:spPr>
            <a:xfrm rot="14400000">
              <a:off x="2514179" y="3799907"/>
              <a:ext cx="3099942" cy="1716038"/>
            </a:xfrm>
            <a:custGeom>
              <a:avLst/>
              <a:gdLst>
                <a:gd name="connsiteX0" fmla="*/ 3099942 w 3099942"/>
                <a:gd name="connsiteY0" fmla="*/ 830326 h 1716038"/>
                <a:gd name="connsiteX1" fmla="*/ 3009600 w 3099942"/>
                <a:gd name="connsiteY1" fmla="*/ 970022 h 1716038"/>
                <a:gd name="connsiteX2" fmla="*/ 649393 w 3099942"/>
                <a:gd name="connsiteY2" fmla="*/ 1474438 h 1716038"/>
                <a:gd name="connsiteX3" fmla="*/ 14595 w 3099942"/>
                <a:gd name="connsiteY3" fmla="*/ 856926 h 1716038"/>
                <a:gd name="connsiteX4" fmla="*/ 0 w 3099942"/>
                <a:gd name="connsiteY4" fmla="*/ 830289 h 1716038"/>
                <a:gd name="connsiteX5" fmla="*/ 1435961 w 3099942"/>
                <a:gd name="connsiteY5" fmla="*/ 1236 h 1716038"/>
                <a:gd name="connsiteX6" fmla="*/ 1478355 w 3099942"/>
                <a:gd name="connsiteY6" fmla="*/ 38631 h 1716038"/>
                <a:gd name="connsiteX7" fmla="*/ 1636314 w 3099942"/>
                <a:gd name="connsiteY7" fmla="*/ 28864 h 1716038"/>
                <a:gd name="connsiteX8" fmla="*/ 1661774 w 3099942"/>
                <a:gd name="connsiteY8" fmla="*/ 0 h 1716038"/>
                <a:gd name="connsiteX9" fmla="*/ 3099942 w 3099942"/>
                <a:gd name="connsiteY9" fmla="*/ 830326 h 171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9942" h="1716038">
                  <a:moveTo>
                    <a:pt x="3099942" y="830326"/>
                  </a:moveTo>
                  <a:lnTo>
                    <a:pt x="3009600" y="970022"/>
                  </a:lnTo>
                  <a:cubicBezTo>
                    <a:pt x="2475618" y="1710439"/>
                    <a:pt x="1457001" y="1940710"/>
                    <a:pt x="649393" y="1474438"/>
                  </a:cubicBezTo>
                  <a:cubicBezTo>
                    <a:pt x="380190" y="1319013"/>
                    <a:pt x="166290" y="1104588"/>
                    <a:pt x="14595" y="856926"/>
                  </a:cubicBezTo>
                  <a:lnTo>
                    <a:pt x="0" y="830289"/>
                  </a:lnTo>
                  <a:lnTo>
                    <a:pt x="1435961" y="1236"/>
                  </a:lnTo>
                  <a:lnTo>
                    <a:pt x="1478355" y="38631"/>
                  </a:lnTo>
                  <a:cubicBezTo>
                    <a:pt x="1529711" y="68281"/>
                    <a:pt x="1591801" y="62497"/>
                    <a:pt x="1636314" y="28864"/>
                  </a:cubicBezTo>
                  <a:lnTo>
                    <a:pt x="1661774" y="0"/>
                  </a:lnTo>
                  <a:lnTo>
                    <a:pt x="3099942" y="8303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EEB3BB-9B3A-22E0-B35A-7E46BCA6968C}"/>
                </a:ext>
              </a:extLst>
            </p:cNvPr>
            <p:cNvSpPr/>
            <p:nvPr/>
          </p:nvSpPr>
          <p:spPr>
            <a:xfrm rot="14400000">
              <a:off x="2414026" y="4804588"/>
              <a:ext cx="1783391" cy="2683367"/>
            </a:xfrm>
            <a:custGeom>
              <a:avLst/>
              <a:gdLst>
                <a:gd name="connsiteX0" fmla="*/ 1783391 w 1783391"/>
                <a:gd name="connsiteY0" fmla="*/ 1659690 h 2683367"/>
                <a:gd name="connsiteX1" fmla="*/ 1764337 w 1783391"/>
                <a:gd name="connsiteY1" fmla="*/ 1661019 h 2683367"/>
                <a:gd name="connsiteX2" fmla="*/ 1677407 w 1783391"/>
                <a:gd name="connsiteY2" fmla="*/ 1727722 h 2683367"/>
                <a:gd name="connsiteX3" fmla="*/ 1663105 w 1783391"/>
                <a:gd name="connsiteY3" fmla="*/ 1836358 h 2683367"/>
                <a:gd name="connsiteX4" fmla="*/ 1671481 w 1783391"/>
                <a:gd name="connsiteY4" fmla="*/ 1853523 h 2683367"/>
                <a:gd name="connsiteX5" fmla="*/ 234149 w 1783391"/>
                <a:gd name="connsiteY5" fmla="*/ 2683367 h 2683367"/>
                <a:gd name="connsiteX6" fmla="*/ 182551 w 1783391"/>
                <a:gd name="connsiteY6" fmla="*/ 2589203 h 2683367"/>
                <a:gd name="connsiteX7" fmla="*/ 241601 w 1783391"/>
                <a:gd name="connsiteY7" fmla="*/ 898758 h 2683367"/>
                <a:gd name="connsiteX8" fmla="*/ 1676044 w 1783391"/>
                <a:gd name="connsiteY8" fmla="*/ 2398 h 2683367"/>
                <a:gd name="connsiteX9" fmla="*/ 1783390 w 1783391"/>
                <a:gd name="connsiteY9" fmla="*/ 0 h 2683367"/>
                <a:gd name="connsiteX10" fmla="*/ 1783391 w 1783391"/>
                <a:gd name="connsiteY10" fmla="*/ 1659690 h 268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3391" h="2683367">
                  <a:moveTo>
                    <a:pt x="1783391" y="1659690"/>
                  </a:moveTo>
                  <a:lnTo>
                    <a:pt x="1764337" y="1661019"/>
                  </a:lnTo>
                  <a:cubicBezTo>
                    <a:pt x="1728946" y="1670502"/>
                    <a:pt x="1697173" y="1693485"/>
                    <a:pt x="1677407" y="1727722"/>
                  </a:cubicBezTo>
                  <a:cubicBezTo>
                    <a:pt x="1657640" y="1761959"/>
                    <a:pt x="1653622" y="1800967"/>
                    <a:pt x="1663105" y="1836358"/>
                  </a:cubicBezTo>
                  <a:lnTo>
                    <a:pt x="1671481" y="1853523"/>
                  </a:lnTo>
                  <a:lnTo>
                    <a:pt x="234149" y="2683367"/>
                  </a:lnTo>
                  <a:lnTo>
                    <a:pt x="182551" y="2589203"/>
                  </a:lnTo>
                  <a:cubicBezTo>
                    <a:pt x="-70521" y="2069351"/>
                    <a:pt x="-69247" y="1437164"/>
                    <a:pt x="241601" y="898758"/>
                  </a:cubicBezTo>
                  <a:cubicBezTo>
                    <a:pt x="552450" y="360353"/>
                    <a:pt x="1099303" y="43156"/>
                    <a:pt x="1676044" y="2398"/>
                  </a:cubicBezTo>
                  <a:lnTo>
                    <a:pt x="1783390" y="0"/>
                  </a:lnTo>
                  <a:lnTo>
                    <a:pt x="1783391" y="16596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18A06F-4EC9-41F4-8313-56864A9A3BD4}"/>
                </a:ext>
              </a:extLst>
            </p:cNvPr>
            <p:cNvSpPr/>
            <p:nvPr/>
          </p:nvSpPr>
          <p:spPr>
            <a:xfrm>
              <a:off x="1866140" y="3781128"/>
              <a:ext cx="2722010" cy="27220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D70559D-B9D6-19AC-FA65-43D7631BC85C}"/>
                </a:ext>
              </a:extLst>
            </p:cNvPr>
            <p:cNvSpPr/>
            <p:nvPr/>
          </p:nvSpPr>
          <p:spPr>
            <a:xfrm>
              <a:off x="2536624" y="4451612"/>
              <a:ext cx="1381043" cy="1381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86D1E3-5B6E-1F4A-BC81-50F760621511}"/>
              </a:ext>
            </a:extLst>
          </p:cNvPr>
          <p:cNvGrpSpPr/>
          <p:nvPr/>
        </p:nvGrpSpPr>
        <p:grpSpPr>
          <a:xfrm>
            <a:off x="4850684" y="1593481"/>
            <a:ext cx="3419918" cy="3419918"/>
            <a:chOff x="6272562" y="1474726"/>
            <a:chExt cx="3729934" cy="372993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F89547C-30E3-D862-9667-FD4A912F7327}"/>
                </a:ext>
              </a:extLst>
            </p:cNvPr>
            <p:cNvSpPr/>
            <p:nvPr/>
          </p:nvSpPr>
          <p:spPr>
            <a:xfrm>
              <a:off x="6272562" y="1474726"/>
              <a:ext cx="3729934" cy="37299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332CF87-632F-D49F-90F3-E6FB721FAFBE}"/>
                </a:ext>
              </a:extLst>
            </p:cNvPr>
            <p:cNvGrpSpPr/>
            <p:nvPr/>
          </p:nvGrpSpPr>
          <p:grpSpPr>
            <a:xfrm>
              <a:off x="6662656" y="1986101"/>
              <a:ext cx="2609054" cy="2650033"/>
              <a:chOff x="7313531" y="1036142"/>
              <a:chExt cx="3869240" cy="3930011"/>
            </a:xfrm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1CCF3C54-8F93-0309-3222-8F6EC46BC3E3}"/>
                  </a:ext>
                </a:extLst>
              </p:cNvPr>
              <p:cNvSpPr/>
              <p:nvPr/>
            </p:nvSpPr>
            <p:spPr>
              <a:xfrm rot="14400000">
                <a:off x="7764480" y="1156435"/>
                <a:ext cx="1783391" cy="2685289"/>
              </a:xfrm>
              <a:custGeom>
                <a:avLst/>
                <a:gdLst>
                  <a:gd name="connsiteX0" fmla="*/ 1550004 w 1783391"/>
                  <a:gd name="connsiteY0" fmla="*/ 2685289 h 2685289"/>
                  <a:gd name="connsiteX1" fmla="*/ 111836 w 1783391"/>
                  <a:gd name="connsiteY1" fmla="*/ 1854962 h 2685289"/>
                  <a:gd name="connsiteX2" fmla="*/ 124102 w 1783391"/>
                  <a:gd name="connsiteY2" fmla="*/ 1818483 h 2685289"/>
                  <a:gd name="connsiteX3" fmla="*/ 53581 w 1783391"/>
                  <a:gd name="connsiteY3" fmla="*/ 1676803 h 2685289"/>
                  <a:gd name="connsiteX4" fmla="*/ 0 w 1783391"/>
                  <a:gd name="connsiteY4" fmla="*/ 1658785 h 2685289"/>
                  <a:gd name="connsiteX5" fmla="*/ 0 w 1783391"/>
                  <a:gd name="connsiteY5" fmla="*/ 678 h 2685289"/>
                  <a:gd name="connsiteX6" fmla="*/ 30366 w 1783391"/>
                  <a:gd name="connsiteY6" fmla="*/ 0 h 2685289"/>
                  <a:gd name="connsiteX7" fmla="*/ 882546 w 1783391"/>
                  <a:gd name="connsiteY7" fmla="*/ 240995 h 2685289"/>
                  <a:gd name="connsiteX8" fmla="*/ 1625813 w 1783391"/>
                  <a:gd name="connsiteY8" fmla="*/ 2537203 h 2685289"/>
                  <a:gd name="connsiteX9" fmla="*/ 1550004 w 1783391"/>
                  <a:gd name="connsiteY9" fmla="*/ 2685289 h 268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3391" h="2685289">
                    <a:moveTo>
                      <a:pt x="1550004" y="2685289"/>
                    </a:moveTo>
                    <a:lnTo>
                      <a:pt x="111836" y="1854962"/>
                    </a:lnTo>
                    <a:lnTo>
                      <a:pt x="124102" y="1818483"/>
                    </a:lnTo>
                    <a:cubicBezTo>
                      <a:pt x="130973" y="1763117"/>
                      <a:pt x="104937" y="1706453"/>
                      <a:pt x="53581" y="1676803"/>
                    </a:cubicBezTo>
                    <a:lnTo>
                      <a:pt x="0" y="1658785"/>
                    </a:lnTo>
                    <a:lnTo>
                      <a:pt x="0" y="678"/>
                    </a:lnTo>
                    <a:lnTo>
                      <a:pt x="30366" y="0"/>
                    </a:lnTo>
                    <a:cubicBezTo>
                      <a:pt x="320695" y="7541"/>
                      <a:pt x="613343" y="85571"/>
                      <a:pt x="882546" y="240995"/>
                    </a:cubicBezTo>
                    <a:cubicBezTo>
                      <a:pt x="1690154" y="707268"/>
                      <a:pt x="2000042" y="1704552"/>
                      <a:pt x="1625813" y="2537203"/>
                    </a:cubicBezTo>
                    <a:lnTo>
                      <a:pt x="1550004" y="268528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E9DC081-73C8-3A21-189E-BDD5E8D3C116}"/>
                  </a:ext>
                </a:extLst>
              </p:cNvPr>
              <p:cNvSpPr/>
              <p:nvPr/>
            </p:nvSpPr>
            <p:spPr>
              <a:xfrm rot="14400000">
                <a:off x="8774781" y="1728094"/>
                <a:ext cx="3099942" cy="1716038"/>
              </a:xfrm>
              <a:custGeom>
                <a:avLst/>
                <a:gdLst>
                  <a:gd name="connsiteX0" fmla="*/ 3099942 w 3099942"/>
                  <a:gd name="connsiteY0" fmla="*/ 830326 h 1716038"/>
                  <a:gd name="connsiteX1" fmla="*/ 3009600 w 3099942"/>
                  <a:gd name="connsiteY1" fmla="*/ 970022 h 1716038"/>
                  <a:gd name="connsiteX2" fmla="*/ 649393 w 3099942"/>
                  <a:gd name="connsiteY2" fmla="*/ 1474438 h 1716038"/>
                  <a:gd name="connsiteX3" fmla="*/ 14595 w 3099942"/>
                  <a:gd name="connsiteY3" fmla="*/ 856926 h 1716038"/>
                  <a:gd name="connsiteX4" fmla="*/ 0 w 3099942"/>
                  <a:gd name="connsiteY4" fmla="*/ 830289 h 1716038"/>
                  <a:gd name="connsiteX5" fmla="*/ 1435961 w 3099942"/>
                  <a:gd name="connsiteY5" fmla="*/ 1236 h 1716038"/>
                  <a:gd name="connsiteX6" fmla="*/ 1478355 w 3099942"/>
                  <a:gd name="connsiteY6" fmla="*/ 38631 h 1716038"/>
                  <a:gd name="connsiteX7" fmla="*/ 1636314 w 3099942"/>
                  <a:gd name="connsiteY7" fmla="*/ 28864 h 1716038"/>
                  <a:gd name="connsiteX8" fmla="*/ 1661774 w 3099942"/>
                  <a:gd name="connsiteY8" fmla="*/ 0 h 1716038"/>
                  <a:gd name="connsiteX9" fmla="*/ 3099942 w 3099942"/>
                  <a:gd name="connsiteY9" fmla="*/ 830326 h 171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9942" h="1716038">
                    <a:moveTo>
                      <a:pt x="3099942" y="830326"/>
                    </a:moveTo>
                    <a:lnTo>
                      <a:pt x="3009600" y="970022"/>
                    </a:lnTo>
                    <a:cubicBezTo>
                      <a:pt x="2475618" y="1710439"/>
                      <a:pt x="1457001" y="1940710"/>
                      <a:pt x="649393" y="1474438"/>
                    </a:cubicBezTo>
                    <a:cubicBezTo>
                      <a:pt x="380190" y="1319013"/>
                      <a:pt x="166290" y="1104588"/>
                      <a:pt x="14595" y="856926"/>
                    </a:cubicBezTo>
                    <a:lnTo>
                      <a:pt x="0" y="830289"/>
                    </a:lnTo>
                    <a:lnTo>
                      <a:pt x="1435961" y="1236"/>
                    </a:lnTo>
                    <a:lnTo>
                      <a:pt x="1478355" y="38631"/>
                    </a:lnTo>
                    <a:cubicBezTo>
                      <a:pt x="1529711" y="68281"/>
                      <a:pt x="1591801" y="62497"/>
                      <a:pt x="1636314" y="28864"/>
                    </a:cubicBezTo>
                    <a:lnTo>
                      <a:pt x="1661774" y="0"/>
                    </a:lnTo>
                    <a:lnTo>
                      <a:pt x="3099942" y="83032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0CF3FD76-F629-409F-B8B6-DFB00B7AB5E8}"/>
                  </a:ext>
                </a:extLst>
              </p:cNvPr>
              <p:cNvSpPr/>
              <p:nvPr/>
            </p:nvSpPr>
            <p:spPr>
              <a:xfrm rot="14400000">
                <a:off x="8674627" y="2732774"/>
                <a:ext cx="1783391" cy="2683367"/>
              </a:xfrm>
              <a:custGeom>
                <a:avLst/>
                <a:gdLst>
                  <a:gd name="connsiteX0" fmla="*/ 1783391 w 1783391"/>
                  <a:gd name="connsiteY0" fmla="*/ 1659690 h 2683367"/>
                  <a:gd name="connsiteX1" fmla="*/ 1764337 w 1783391"/>
                  <a:gd name="connsiteY1" fmla="*/ 1661019 h 2683367"/>
                  <a:gd name="connsiteX2" fmla="*/ 1677407 w 1783391"/>
                  <a:gd name="connsiteY2" fmla="*/ 1727722 h 2683367"/>
                  <a:gd name="connsiteX3" fmla="*/ 1663105 w 1783391"/>
                  <a:gd name="connsiteY3" fmla="*/ 1836358 h 2683367"/>
                  <a:gd name="connsiteX4" fmla="*/ 1671481 w 1783391"/>
                  <a:gd name="connsiteY4" fmla="*/ 1853523 h 2683367"/>
                  <a:gd name="connsiteX5" fmla="*/ 234149 w 1783391"/>
                  <a:gd name="connsiteY5" fmla="*/ 2683367 h 2683367"/>
                  <a:gd name="connsiteX6" fmla="*/ 182551 w 1783391"/>
                  <a:gd name="connsiteY6" fmla="*/ 2589203 h 2683367"/>
                  <a:gd name="connsiteX7" fmla="*/ 241601 w 1783391"/>
                  <a:gd name="connsiteY7" fmla="*/ 898758 h 2683367"/>
                  <a:gd name="connsiteX8" fmla="*/ 1676044 w 1783391"/>
                  <a:gd name="connsiteY8" fmla="*/ 2398 h 2683367"/>
                  <a:gd name="connsiteX9" fmla="*/ 1783390 w 1783391"/>
                  <a:gd name="connsiteY9" fmla="*/ 0 h 2683367"/>
                  <a:gd name="connsiteX10" fmla="*/ 1783391 w 1783391"/>
                  <a:gd name="connsiteY10" fmla="*/ 1659690 h 26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391" h="2683367">
                    <a:moveTo>
                      <a:pt x="1783391" y="1659690"/>
                    </a:moveTo>
                    <a:lnTo>
                      <a:pt x="1764337" y="1661019"/>
                    </a:lnTo>
                    <a:cubicBezTo>
                      <a:pt x="1728946" y="1670502"/>
                      <a:pt x="1697173" y="1693485"/>
                      <a:pt x="1677407" y="1727722"/>
                    </a:cubicBezTo>
                    <a:cubicBezTo>
                      <a:pt x="1657640" y="1761959"/>
                      <a:pt x="1653622" y="1800967"/>
                      <a:pt x="1663105" y="1836358"/>
                    </a:cubicBezTo>
                    <a:lnTo>
                      <a:pt x="1671481" y="1853523"/>
                    </a:lnTo>
                    <a:lnTo>
                      <a:pt x="234149" y="2683367"/>
                    </a:lnTo>
                    <a:lnTo>
                      <a:pt x="182551" y="2589203"/>
                    </a:lnTo>
                    <a:cubicBezTo>
                      <a:pt x="-70521" y="2069351"/>
                      <a:pt x="-69247" y="1437164"/>
                      <a:pt x="241601" y="898758"/>
                    </a:cubicBezTo>
                    <a:cubicBezTo>
                      <a:pt x="552450" y="360353"/>
                      <a:pt x="1099303" y="43156"/>
                      <a:pt x="1676044" y="2398"/>
                    </a:cubicBezTo>
                    <a:lnTo>
                      <a:pt x="1783390" y="0"/>
                    </a:lnTo>
                    <a:lnTo>
                      <a:pt x="1783391" y="16596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94C04BC-C76E-9DA1-5A57-CA88AC787B40}"/>
                </a:ext>
              </a:extLst>
            </p:cNvPr>
            <p:cNvSpPr/>
            <p:nvPr/>
          </p:nvSpPr>
          <p:spPr>
            <a:xfrm>
              <a:off x="7468221" y="2630903"/>
              <a:ext cx="1381043" cy="1381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E0587A2-AFAC-F305-00D3-FDC41378EAE0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0BAA45-5C58-F50A-2BD9-45D9A7943FF6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FDDFA2-DB84-089C-9E99-8C42DCF17A62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40855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08A033-9CBF-F777-F1F2-AF060BCA97C7}"/>
              </a:ext>
            </a:extLst>
          </p:cNvPr>
          <p:cNvGrpSpPr/>
          <p:nvPr/>
        </p:nvGrpSpPr>
        <p:grpSpPr>
          <a:xfrm>
            <a:off x="448513" y="1275509"/>
            <a:ext cx="3533251" cy="3588747"/>
            <a:chOff x="1384705" y="3219185"/>
            <a:chExt cx="3869239" cy="3930012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CC27F4B-E0F4-F5B3-881B-5118057ED576}"/>
                </a:ext>
              </a:extLst>
            </p:cNvPr>
            <p:cNvSpPr/>
            <p:nvPr/>
          </p:nvSpPr>
          <p:spPr>
            <a:xfrm rot="14400000">
              <a:off x="1835654" y="3339479"/>
              <a:ext cx="1783391" cy="2685289"/>
            </a:xfrm>
            <a:custGeom>
              <a:avLst/>
              <a:gdLst>
                <a:gd name="connsiteX0" fmla="*/ 1550004 w 1783391"/>
                <a:gd name="connsiteY0" fmla="*/ 2685289 h 2685289"/>
                <a:gd name="connsiteX1" fmla="*/ 111836 w 1783391"/>
                <a:gd name="connsiteY1" fmla="*/ 1854962 h 2685289"/>
                <a:gd name="connsiteX2" fmla="*/ 124102 w 1783391"/>
                <a:gd name="connsiteY2" fmla="*/ 1818483 h 2685289"/>
                <a:gd name="connsiteX3" fmla="*/ 53581 w 1783391"/>
                <a:gd name="connsiteY3" fmla="*/ 1676803 h 2685289"/>
                <a:gd name="connsiteX4" fmla="*/ 0 w 1783391"/>
                <a:gd name="connsiteY4" fmla="*/ 1658785 h 2685289"/>
                <a:gd name="connsiteX5" fmla="*/ 0 w 1783391"/>
                <a:gd name="connsiteY5" fmla="*/ 678 h 2685289"/>
                <a:gd name="connsiteX6" fmla="*/ 30366 w 1783391"/>
                <a:gd name="connsiteY6" fmla="*/ 0 h 2685289"/>
                <a:gd name="connsiteX7" fmla="*/ 882546 w 1783391"/>
                <a:gd name="connsiteY7" fmla="*/ 240995 h 2685289"/>
                <a:gd name="connsiteX8" fmla="*/ 1625813 w 1783391"/>
                <a:gd name="connsiteY8" fmla="*/ 2537203 h 2685289"/>
                <a:gd name="connsiteX9" fmla="*/ 1550004 w 1783391"/>
                <a:gd name="connsiteY9" fmla="*/ 2685289 h 26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3391" h="2685289">
                  <a:moveTo>
                    <a:pt x="1550004" y="2685289"/>
                  </a:moveTo>
                  <a:lnTo>
                    <a:pt x="111836" y="1854962"/>
                  </a:lnTo>
                  <a:lnTo>
                    <a:pt x="124102" y="1818483"/>
                  </a:lnTo>
                  <a:cubicBezTo>
                    <a:pt x="130973" y="1763117"/>
                    <a:pt x="104937" y="1706453"/>
                    <a:pt x="53581" y="1676803"/>
                  </a:cubicBezTo>
                  <a:lnTo>
                    <a:pt x="0" y="1658785"/>
                  </a:lnTo>
                  <a:lnTo>
                    <a:pt x="0" y="678"/>
                  </a:lnTo>
                  <a:lnTo>
                    <a:pt x="30366" y="0"/>
                  </a:lnTo>
                  <a:cubicBezTo>
                    <a:pt x="320695" y="7541"/>
                    <a:pt x="613343" y="85571"/>
                    <a:pt x="882546" y="240995"/>
                  </a:cubicBezTo>
                  <a:cubicBezTo>
                    <a:pt x="1690154" y="707268"/>
                    <a:pt x="2000042" y="1704552"/>
                    <a:pt x="1625813" y="2537203"/>
                  </a:cubicBezTo>
                  <a:lnTo>
                    <a:pt x="1550004" y="26852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2753425A-45EF-2148-7C50-A82A16830A88}"/>
                </a:ext>
              </a:extLst>
            </p:cNvPr>
            <p:cNvSpPr/>
            <p:nvPr/>
          </p:nvSpPr>
          <p:spPr>
            <a:xfrm rot="14400000">
              <a:off x="2845954" y="3911137"/>
              <a:ext cx="3099942" cy="1716038"/>
            </a:xfrm>
            <a:custGeom>
              <a:avLst/>
              <a:gdLst>
                <a:gd name="connsiteX0" fmla="*/ 3099942 w 3099942"/>
                <a:gd name="connsiteY0" fmla="*/ 830326 h 1716038"/>
                <a:gd name="connsiteX1" fmla="*/ 3009600 w 3099942"/>
                <a:gd name="connsiteY1" fmla="*/ 970022 h 1716038"/>
                <a:gd name="connsiteX2" fmla="*/ 649393 w 3099942"/>
                <a:gd name="connsiteY2" fmla="*/ 1474438 h 1716038"/>
                <a:gd name="connsiteX3" fmla="*/ 14595 w 3099942"/>
                <a:gd name="connsiteY3" fmla="*/ 856926 h 1716038"/>
                <a:gd name="connsiteX4" fmla="*/ 0 w 3099942"/>
                <a:gd name="connsiteY4" fmla="*/ 830289 h 1716038"/>
                <a:gd name="connsiteX5" fmla="*/ 1435961 w 3099942"/>
                <a:gd name="connsiteY5" fmla="*/ 1236 h 1716038"/>
                <a:gd name="connsiteX6" fmla="*/ 1478355 w 3099942"/>
                <a:gd name="connsiteY6" fmla="*/ 38631 h 1716038"/>
                <a:gd name="connsiteX7" fmla="*/ 1636314 w 3099942"/>
                <a:gd name="connsiteY7" fmla="*/ 28864 h 1716038"/>
                <a:gd name="connsiteX8" fmla="*/ 1661774 w 3099942"/>
                <a:gd name="connsiteY8" fmla="*/ 0 h 1716038"/>
                <a:gd name="connsiteX9" fmla="*/ 3099942 w 3099942"/>
                <a:gd name="connsiteY9" fmla="*/ 830326 h 171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9942" h="1716038">
                  <a:moveTo>
                    <a:pt x="3099942" y="830326"/>
                  </a:moveTo>
                  <a:lnTo>
                    <a:pt x="3009600" y="970022"/>
                  </a:lnTo>
                  <a:cubicBezTo>
                    <a:pt x="2475618" y="1710439"/>
                    <a:pt x="1457001" y="1940710"/>
                    <a:pt x="649393" y="1474438"/>
                  </a:cubicBezTo>
                  <a:cubicBezTo>
                    <a:pt x="380190" y="1319013"/>
                    <a:pt x="166290" y="1104588"/>
                    <a:pt x="14595" y="856926"/>
                  </a:cubicBezTo>
                  <a:lnTo>
                    <a:pt x="0" y="830289"/>
                  </a:lnTo>
                  <a:lnTo>
                    <a:pt x="1435961" y="1236"/>
                  </a:lnTo>
                  <a:lnTo>
                    <a:pt x="1478355" y="38631"/>
                  </a:lnTo>
                  <a:cubicBezTo>
                    <a:pt x="1529711" y="68281"/>
                    <a:pt x="1591801" y="62497"/>
                    <a:pt x="1636314" y="28864"/>
                  </a:cubicBezTo>
                  <a:lnTo>
                    <a:pt x="1661774" y="0"/>
                  </a:lnTo>
                  <a:lnTo>
                    <a:pt x="3099942" y="8303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CF960B3-32B2-62D1-7DE3-AB8943879246}"/>
                </a:ext>
              </a:extLst>
            </p:cNvPr>
            <p:cNvSpPr/>
            <p:nvPr/>
          </p:nvSpPr>
          <p:spPr>
            <a:xfrm rot="14400000">
              <a:off x="2745801" y="4915818"/>
              <a:ext cx="1783391" cy="2683367"/>
            </a:xfrm>
            <a:custGeom>
              <a:avLst/>
              <a:gdLst>
                <a:gd name="connsiteX0" fmla="*/ 1783391 w 1783391"/>
                <a:gd name="connsiteY0" fmla="*/ 1659690 h 2683367"/>
                <a:gd name="connsiteX1" fmla="*/ 1764337 w 1783391"/>
                <a:gd name="connsiteY1" fmla="*/ 1661019 h 2683367"/>
                <a:gd name="connsiteX2" fmla="*/ 1677407 w 1783391"/>
                <a:gd name="connsiteY2" fmla="*/ 1727722 h 2683367"/>
                <a:gd name="connsiteX3" fmla="*/ 1663105 w 1783391"/>
                <a:gd name="connsiteY3" fmla="*/ 1836358 h 2683367"/>
                <a:gd name="connsiteX4" fmla="*/ 1671481 w 1783391"/>
                <a:gd name="connsiteY4" fmla="*/ 1853523 h 2683367"/>
                <a:gd name="connsiteX5" fmla="*/ 234149 w 1783391"/>
                <a:gd name="connsiteY5" fmla="*/ 2683367 h 2683367"/>
                <a:gd name="connsiteX6" fmla="*/ 182551 w 1783391"/>
                <a:gd name="connsiteY6" fmla="*/ 2589203 h 2683367"/>
                <a:gd name="connsiteX7" fmla="*/ 241601 w 1783391"/>
                <a:gd name="connsiteY7" fmla="*/ 898758 h 2683367"/>
                <a:gd name="connsiteX8" fmla="*/ 1676044 w 1783391"/>
                <a:gd name="connsiteY8" fmla="*/ 2398 h 2683367"/>
                <a:gd name="connsiteX9" fmla="*/ 1783390 w 1783391"/>
                <a:gd name="connsiteY9" fmla="*/ 0 h 2683367"/>
                <a:gd name="connsiteX10" fmla="*/ 1783391 w 1783391"/>
                <a:gd name="connsiteY10" fmla="*/ 1659690 h 268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3391" h="2683367">
                  <a:moveTo>
                    <a:pt x="1783391" y="1659690"/>
                  </a:moveTo>
                  <a:lnTo>
                    <a:pt x="1764337" y="1661019"/>
                  </a:lnTo>
                  <a:cubicBezTo>
                    <a:pt x="1728946" y="1670502"/>
                    <a:pt x="1697173" y="1693485"/>
                    <a:pt x="1677407" y="1727722"/>
                  </a:cubicBezTo>
                  <a:cubicBezTo>
                    <a:pt x="1657640" y="1761959"/>
                    <a:pt x="1653622" y="1800967"/>
                    <a:pt x="1663105" y="1836358"/>
                  </a:cubicBezTo>
                  <a:lnTo>
                    <a:pt x="1671481" y="1853523"/>
                  </a:lnTo>
                  <a:lnTo>
                    <a:pt x="234149" y="2683367"/>
                  </a:lnTo>
                  <a:lnTo>
                    <a:pt x="182551" y="2589203"/>
                  </a:lnTo>
                  <a:cubicBezTo>
                    <a:pt x="-70521" y="2069351"/>
                    <a:pt x="-69247" y="1437164"/>
                    <a:pt x="241601" y="898758"/>
                  </a:cubicBezTo>
                  <a:cubicBezTo>
                    <a:pt x="552450" y="360353"/>
                    <a:pt x="1099303" y="43156"/>
                    <a:pt x="1676044" y="2398"/>
                  </a:cubicBezTo>
                  <a:lnTo>
                    <a:pt x="1783390" y="0"/>
                  </a:lnTo>
                  <a:lnTo>
                    <a:pt x="1783391" y="16596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8C98475-BCB2-9E55-8664-498080AFBA75}"/>
                </a:ext>
              </a:extLst>
            </p:cNvPr>
            <p:cNvSpPr/>
            <p:nvPr/>
          </p:nvSpPr>
          <p:spPr>
            <a:xfrm>
              <a:off x="2197915" y="3892358"/>
              <a:ext cx="2722010" cy="27220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935A676-A54D-F570-62E2-BB2905662732}"/>
                </a:ext>
              </a:extLst>
            </p:cNvPr>
            <p:cNvSpPr/>
            <p:nvPr/>
          </p:nvSpPr>
          <p:spPr>
            <a:xfrm>
              <a:off x="2868399" y="4562842"/>
              <a:ext cx="1381043" cy="1381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B6270-DE62-E7E9-B8CE-11C80FF91184}"/>
              </a:ext>
            </a:extLst>
          </p:cNvPr>
          <p:cNvGrpSpPr/>
          <p:nvPr/>
        </p:nvGrpSpPr>
        <p:grpSpPr>
          <a:xfrm>
            <a:off x="4959316" y="1430026"/>
            <a:ext cx="3406043" cy="3406043"/>
            <a:chOff x="6679062" y="3375757"/>
            <a:chExt cx="3729934" cy="372993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2B1ED1-49A5-1974-E63C-1793E13E55E1}"/>
                </a:ext>
              </a:extLst>
            </p:cNvPr>
            <p:cNvSpPr/>
            <p:nvPr/>
          </p:nvSpPr>
          <p:spPr>
            <a:xfrm>
              <a:off x="6679062" y="3375757"/>
              <a:ext cx="3729934" cy="37299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2F41949-CD00-C2B9-BB81-EC9E03E55059}"/>
                </a:ext>
              </a:extLst>
            </p:cNvPr>
            <p:cNvGrpSpPr/>
            <p:nvPr/>
          </p:nvGrpSpPr>
          <p:grpSpPr>
            <a:xfrm>
              <a:off x="7069156" y="3887133"/>
              <a:ext cx="2609054" cy="2650033"/>
              <a:chOff x="7313531" y="1036142"/>
              <a:chExt cx="3869240" cy="3930011"/>
            </a:xfrm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68EA208C-EF07-5BD4-2B8C-F05B37D22F9F}"/>
                  </a:ext>
                </a:extLst>
              </p:cNvPr>
              <p:cNvSpPr/>
              <p:nvPr/>
            </p:nvSpPr>
            <p:spPr>
              <a:xfrm rot="14400000">
                <a:off x="7764480" y="1156435"/>
                <a:ext cx="1783391" cy="2685289"/>
              </a:xfrm>
              <a:custGeom>
                <a:avLst/>
                <a:gdLst>
                  <a:gd name="connsiteX0" fmla="*/ 1550004 w 1783391"/>
                  <a:gd name="connsiteY0" fmla="*/ 2685289 h 2685289"/>
                  <a:gd name="connsiteX1" fmla="*/ 111836 w 1783391"/>
                  <a:gd name="connsiteY1" fmla="*/ 1854962 h 2685289"/>
                  <a:gd name="connsiteX2" fmla="*/ 124102 w 1783391"/>
                  <a:gd name="connsiteY2" fmla="*/ 1818483 h 2685289"/>
                  <a:gd name="connsiteX3" fmla="*/ 53581 w 1783391"/>
                  <a:gd name="connsiteY3" fmla="*/ 1676803 h 2685289"/>
                  <a:gd name="connsiteX4" fmla="*/ 0 w 1783391"/>
                  <a:gd name="connsiteY4" fmla="*/ 1658785 h 2685289"/>
                  <a:gd name="connsiteX5" fmla="*/ 0 w 1783391"/>
                  <a:gd name="connsiteY5" fmla="*/ 678 h 2685289"/>
                  <a:gd name="connsiteX6" fmla="*/ 30366 w 1783391"/>
                  <a:gd name="connsiteY6" fmla="*/ 0 h 2685289"/>
                  <a:gd name="connsiteX7" fmla="*/ 882546 w 1783391"/>
                  <a:gd name="connsiteY7" fmla="*/ 240995 h 2685289"/>
                  <a:gd name="connsiteX8" fmla="*/ 1625813 w 1783391"/>
                  <a:gd name="connsiteY8" fmla="*/ 2537203 h 2685289"/>
                  <a:gd name="connsiteX9" fmla="*/ 1550004 w 1783391"/>
                  <a:gd name="connsiteY9" fmla="*/ 2685289 h 268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3391" h="2685289">
                    <a:moveTo>
                      <a:pt x="1550004" y="2685289"/>
                    </a:moveTo>
                    <a:lnTo>
                      <a:pt x="111836" y="1854962"/>
                    </a:lnTo>
                    <a:lnTo>
                      <a:pt x="124102" y="1818483"/>
                    </a:lnTo>
                    <a:cubicBezTo>
                      <a:pt x="130973" y="1763117"/>
                      <a:pt x="104937" y="1706453"/>
                      <a:pt x="53581" y="1676803"/>
                    </a:cubicBezTo>
                    <a:lnTo>
                      <a:pt x="0" y="1658785"/>
                    </a:lnTo>
                    <a:lnTo>
                      <a:pt x="0" y="678"/>
                    </a:lnTo>
                    <a:lnTo>
                      <a:pt x="30366" y="0"/>
                    </a:lnTo>
                    <a:cubicBezTo>
                      <a:pt x="320695" y="7541"/>
                      <a:pt x="613343" y="85571"/>
                      <a:pt x="882546" y="240995"/>
                    </a:cubicBezTo>
                    <a:cubicBezTo>
                      <a:pt x="1690154" y="707268"/>
                      <a:pt x="2000042" y="1704552"/>
                      <a:pt x="1625813" y="2537203"/>
                    </a:cubicBezTo>
                    <a:lnTo>
                      <a:pt x="1550004" y="268528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673283D6-283D-2944-B834-2EE3EDF67681}"/>
                  </a:ext>
                </a:extLst>
              </p:cNvPr>
              <p:cNvSpPr/>
              <p:nvPr/>
            </p:nvSpPr>
            <p:spPr>
              <a:xfrm rot="14400000">
                <a:off x="8774781" y="1728094"/>
                <a:ext cx="3099942" cy="1716038"/>
              </a:xfrm>
              <a:custGeom>
                <a:avLst/>
                <a:gdLst>
                  <a:gd name="connsiteX0" fmla="*/ 3099942 w 3099942"/>
                  <a:gd name="connsiteY0" fmla="*/ 830326 h 1716038"/>
                  <a:gd name="connsiteX1" fmla="*/ 3009600 w 3099942"/>
                  <a:gd name="connsiteY1" fmla="*/ 970022 h 1716038"/>
                  <a:gd name="connsiteX2" fmla="*/ 649393 w 3099942"/>
                  <a:gd name="connsiteY2" fmla="*/ 1474438 h 1716038"/>
                  <a:gd name="connsiteX3" fmla="*/ 14595 w 3099942"/>
                  <a:gd name="connsiteY3" fmla="*/ 856926 h 1716038"/>
                  <a:gd name="connsiteX4" fmla="*/ 0 w 3099942"/>
                  <a:gd name="connsiteY4" fmla="*/ 830289 h 1716038"/>
                  <a:gd name="connsiteX5" fmla="*/ 1435961 w 3099942"/>
                  <a:gd name="connsiteY5" fmla="*/ 1236 h 1716038"/>
                  <a:gd name="connsiteX6" fmla="*/ 1478355 w 3099942"/>
                  <a:gd name="connsiteY6" fmla="*/ 38631 h 1716038"/>
                  <a:gd name="connsiteX7" fmla="*/ 1636314 w 3099942"/>
                  <a:gd name="connsiteY7" fmla="*/ 28864 h 1716038"/>
                  <a:gd name="connsiteX8" fmla="*/ 1661774 w 3099942"/>
                  <a:gd name="connsiteY8" fmla="*/ 0 h 1716038"/>
                  <a:gd name="connsiteX9" fmla="*/ 3099942 w 3099942"/>
                  <a:gd name="connsiteY9" fmla="*/ 830326 h 171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9942" h="1716038">
                    <a:moveTo>
                      <a:pt x="3099942" y="830326"/>
                    </a:moveTo>
                    <a:lnTo>
                      <a:pt x="3009600" y="970022"/>
                    </a:lnTo>
                    <a:cubicBezTo>
                      <a:pt x="2475618" y="1710439"/>
                      <a:pt x="1457001" y="1940710"/>
                      <a:pt x="649393" y="1474438"/>
                    </a:cubicBezTo>
                    <a:cubicBezTo>
                      <a:pt x="380190" y="1319013"/>
                      <a:pt x="166290" y="1104588"/>
                      <a:pt x="14595" y="856926"/>
                    </a:cubicBezTo>
                    <a:lnTo>
                      <a:pt x="0" y="830289"/>
                    </a:lnTo>
                    <a:lnTo>
                      <a:pt x="1435961" y="1236"/>
                    </a:lnTo>
                    <a:lnTo>
                      <a:pt x="1478355" y="38631"/>
                    </a:lnTo>
                    <a:cubicBezTo>
                      <a:pt x="1529711" y="68281"/>
                      <a:pt x="1591801" y="62497"/>
                      <a:pt x="1636314" y="28864"/>
                    </a:cubicBezTo>
                    <a:lnTo>
                      <a:pt x="1661774" y="0"/>
                    </a:lnTo>
                    <a:lnTo>
                      <a:pt x="3099942" y="83032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8442F107-042D-9AFA-6894-D44FF3067D55}"/>
                  </a:ext>
                </a:extLst>
              </p:cNvPr>
              <p:cNvSpPr/>
              <p:nvPr/>
            </p:nvSpPr>
            <p:spPr>
              <a:xfrm rot="14400000">
                <a:off x="8674627" y="2732774"/>
                <a:ext cx="1783391" cy="2683367"/>
              </a:xfrm>
              <a:custGeom>
                <a:avLst/>
                <a:gdLst>
                  <a:gd name="connsiteX0" fmla="*/ 1783391 w 1783391"/>
                  <a:gd name="connsiteY0" fmla="*/ 1659690 h 2683367"/>
                  <a:gd name="connsiteX1" fmla="*/ 1764337 w 1783391"/>
                  <a:gd name="connsiteY1" fmla="*/ 1661019 h 2683367"/>
                  <a:gd name="connsiteX2" fmla="*/ 1677407 w 1783391"/>
                  <a:gd name="connsiteY2" fmla="*/ 1727722 h 2683367"/>
                  <a:gd name="connsiteX3" fmla="*/ 1663105 w 1783391"/>
                  <a:gd name="connsiteY3" fmla="*/ 1836358 h 2683367"/>
                  <a:gd name="connsiteX4" fmla="*/ 1671481 w 1783391"/>
                  <a:gd name="connsiteY4" fmla="*/ 1853523 h 2683367"/>
                  <a:gd name="connsiteX5" fmla="*/ 234149 w 1783391"/>
                  <a:gd name="connsiteY5" fmla="*/ 2683367 h 2683367"/>
                  <a:gd name="connsiteX6" fmla="*/ 182551 w 1783391"/>
                  <a:gd name="connsiteY6" fmla="*/ 2589203 h 2683367"/>
                  <a:gd name="connsiteX7" fmla="*/ 241601 w 1783391"/>
                  <a:gd name="connsiteY7" fmla="*/ 898758 h 2683367"/>
                  <a:gd name="connsiteX8" fmla="*/ 1676044 w 1783391"/>
                  <a:gd name="connsiteY8" fmla="*/ 2398 h 2683367"/>
                  <a:gd name="connsiteX9" fmla="*/ 1783390 w 1783391"/>
                  <a:gd name="connsiteY9" fmla="*/ 0 h 2683367"/>
                  <a:gd name="connsiteX10" fmla="*/ 1783391 w 1783391"/>
                  <a:gd name="connsiteY10" fmla="*/ 1659690 h 26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391" h="2683367">
                    <a:moveTo>
                      <a:pt x="1783391" y="1659690"/>
                    </a:moveTo>
                    <a:lnTo>
                      <a:pt x="1764337" y="1661019"/>
                    </a:lnTo>
                    <a:cubicBezTo>
                      <a:pt x="1728946" y="1670502"/>
                      <a:pt x="1697173" y="1693485"/>
                      <a:pt x="1677407" y="1727722"/>
                    </a:cubicBezTo>
                    <a:cubicBezTo>
                      <a:pt x="1657640" y="1761959"/>
                      <a:pt x="1653622" y="1800967"/>
                      <a:pt x="1663105" y="1836358"/>
                    </a:cubicBezTo>
                    <a:lnTo>
                      <a:pt x="1671481" y="1853523"/>
                    </a:lnTo>
                    <a:lnTo>
                      <a:pt x="234149" y="2683367"/>
                    </a:lnTo>
                    <a:lnTo>
                      <a:pt x="182551" y="2589203"/>
                    </a:lnTo>
                    <a:cubicBezTo>
                      <a:pt x="-70521" y="2069351"/>
                      <a:pt x="-69247" y="1437164"/>
                      <a:pt x="241601" y="898758"/>
                    </a:cubicBezTo>
                    <a:cubicBezTo>
                      <a:pt x="552450" y="360353"/>
                      <a:pt x="1099303" y="43156"/>
                      <a:pt x="1676044" y="2398"/>
                    </a:cubicBezTo>
                    <a:lnTo>
                      <a:pt x="1783390" y="0"/>
                    </a:lnTo>
                    <a:lnTo>
                      <a:pt x="1783391" y="16596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2BE27A2-CEA5-63B1-A166-CC39CE64FFD9}"/>
                </a:ext>
              </a:extLst>
            </p:cNvPr>
            <p:cNvSpPr/>
            <p:nvPr/>
          </p:nvSpPr>
          <p:spPr>
            <a:xfrm>
              <a:off x="7874722" y="4531935"/>
              <a:ext cx="1381043" cy="1381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49E3FC1-42A1-EA6C-F789-98CCBCE271FD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0AEA71-43DA-EFD8-AE00-FE9EB33FD443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790851-FBE8-6072-221D-89217B7F5D12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166037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9B5B44-5819-3847-2FB8-3C4EE40CC6BB}"/>
              </a:ext>
            </a:extLst>
          </p:cNvPr>
          <p:cNvGrpSpPr/>
          <p:nvPr/>
        </p:nvGrpSpPr>
        <p:grpSpPr>
          <a:xfrm rot="903377">
            <a:off x="971961" y="1603470"/>
            <a:ext cx="3235352" cy="3235352"/>
            <a:chOff x="4338637" y="1695450"/>
            <a:chExt cx="3378200" cy="3378200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E80C2DD4-3CC1-F3C8-8465-49FD0F70D40A}"/>
                </a:ext>
              </a:extLst>
            </p:cNvPr>
            <p:cNvSpPr/>
            <p:nvPr/>
          </p:nvSpPr>
          <p:spPr>
            <a:xfrm>
              <a:off x="4614862" y="1971675"/>
              <a:ext cx="2825750" cy="2825750"/>
            </a:xfrm>
            <a:custGeom>
              <a:avLst/>
              <a:gdLst>
                <a:gd name="connsiteX0" fmla="*/ 1412875 w 2825750"/>
                <a:gd name="connsiteY0" fmla="*/ 0 h 2825750"/>
                <a:gd name="connsiteX1" fmla="*/ 2825750 w 2825750"/>
                <a:gd name="connsiteY1" fmla="*/ 1412875 h 2825750"/>
                <a:gd name="connsiteX2" fmla="*/ 1412875 w 2825750"/>
                <a:gd name="connsiteY2" fmla="*/ 2825750 h 2825750"/>
                <a:gd name="connsiteX3" fmla="*/ 0 w 2825750"/>
                <a:gd name="connsiteY3" fmla="*/ 1412875 h 2825750"/>
                <a:gd name="connsiteX4" fmla="*/ 1412875 w 2825750"/>
                <a:gd name="connsiteY4" fmla="*/ 0 h 2825750"/>
                <a:gd name="connsiteX5" fmla="*/ 1412875 w 2825750"/>
                <a:gd name="connsiteY5" fmla="*/ 288925 h 2825750"/>
                <a:gd name="connsiteX6" fmla="*/ 288925 w 2825750"/>
                <a:gd name="connsiteY6" fmla="*/ 1412875 h 2825750"/>
                <a:gd name="connsiteX7" fmla="*/ 1412875 w 2825750"/>
                <a:gd name="connsiteY7" fmla="*/ 2536825 h 2825750"/>
                <a:gd name="connsiteX8" fmla="*/ 2536825 w 2825750"/>
                <a:gd name="connsiteY8" fmla="*/ 1412875 h 2825750"/>
                <a:gd name="connsiteX9" fmla="*/ 1412875 w 2825750"/>
                <a:gd name="connsiteY9" fmla="*/ 288925 h 28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5750" h="2825750">
                  <a:moveTo>
                    <a:pt x="1412875" y="0"/>
                  </a:moveTo>
                  <a:cubicBezTo>
                    <a:pt x="2193184" y="0"/>
                    <a:pt x="2825750" y="632566"/>
                    <a:pt x="2825750" y="1412875"/>
                  </a:cubicBezTo>
                  <a:cubicBezTo>
                    <a:pt x="2825750" y="2193184"/>
                    <a:pt x="2193184" y="2825750"/>
                    <a:pt x="1412875" y="2825750"/>
                  </a:cubicBezTo>
                  <a:cubicBezTo>
                    <a:pt x="632566" y="2825750"/>
                    <a:pt x="0" y="2193184"/>
                    <a:pt x="0" y="1412875"/>
                  </a:cubicBezTo>
                  <a:cubicBezTo>
                    <a:pt x="0" y="632566"/>
                    <a:pt x="632566" y="0"/>
                    <a:pt x="1412875" y="0"/>
                  </a:cubicBezTo>
                  <a:close/>
                  <a:moveTo>
                    <a:pt x="1412875" y="288925"/>
                  </a:moveTo>
                  <a:cubicBezTo>
                    <a:pt x="792135" y="288925"/>
                    <a:pt x="288925" y="792135"/>
                    <a:pt x="288925" y="1412875"/>
                  </a:cubicBezTo>
                  <a:cubicBezTo>
                    <a:pt x="288925" y="2033615"/>
                    <a:pt x="792135" y="2536825"/>
                    <a:pt x="1412875" y="2536825"/>
                  </a:cubicBezTo>
                  <a:cubicBezTo>
                    <a:pt x="2033615" y="2536825"/>
                    <a:pt x="2536825" y="2033615"/>
                    <a:pt x="2536825" y="1412875"/>
                  </a:cubicBezTo>
                  <a:cubicBezTo>
                    <a:pt x="2536825" y="792135"/>
                    <a:pt x="2033615" y="288925"/>
                    <a:pt x="1412875" y="288925"/>
                  </a:cubicBezTo>
                  <a:close/>
                </a:path>
              </a:pathLst>
            </a:custGeom>
            <a:solidFill>
              <a:srgbClr val="66CEF3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0623FDA-23F2-D58D-229B-86052ACC400F}"/>
                </a:ext>
              </a:extLst>
            </p:cNvPr>
            <p:cNvSpPr/>
            <p:nvPr/>
          </p:nvSpPr>
          <p:spPr>
            <a:xfrm>
              <a:off x="4338637" y="1695450"/>
              <a:ext cx="3378200" cy="3378200"/>
            </a:xfrm>
            <a:custGeom>
              <a:avLst/>
              <a:gdLst>
                <a:gd name="connsiteX0" fmla="*/ 1689100 w 3378200"/>
                <a:gd name="connsiteY0" fmla="*/ 0 h 3378200"/>
                <a:gd name="connsiteX1" fmla="*/ 3378200 w 3378200"/>
                <a:gd name="connsiteY1" fmla="*/ 1689100 h 3378200"/>
                <a:gd name="connsiteX2" fmla="*/ 1689100 w 3378200"/>
                <a:gd name="connsiteY2" fmla="*/ 3378200 h 3378200"/>
                <a:gd name="connsiteX3" fmla="*/ 0 w 3378200"/>
                <a:gd name="connsiteY3" fmla="*/ 1689100 h 3378200"/>
                <a:gd name="connsiteX4" fmla="*/ 1689100 w 3378200"/>
                <a:gd name="connsiteY4" fmla="*/ 0 h 3378200"/>
                <a:gd name="connsiteX5" fmla="*/ 1689100 w 3378200"/>
                <a:gd name="connsiteY5" fmla="*/ 276225 h 3378200"/>
                <a:gd name="connsiteX6" fmla="*/ 276225 w 3378200"/>
                <a:gd name="connsiteY6" fmla="*/ 1689100 h 3378200"/>
                <a:gd name="connsiteX7" fmla="*/ 1689100 w 3378200"/>
                <a:gd name="connsiteY7" fmla="*/ 3101975 h 3378200"/>
                <a:gd name="connsiteX8" fmla="*/ 3101975 w 3378200"/>
                <a:gd name="connsiteY8" fmla="*/ 1689100 h 3378200"/>
                <a:gd name="connsiteX9" fmla="*/ 1689100 w 3378200"/>
                <a:gd name="connsiteY9" fmla="*/ 276225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78200" h="3378200">
                  <a:moveTo>
                    <a:pt x="1689100" y="0"/>
                  </a:moveTo>
                  <a:cubicBezTo>
                    <a:pt x="2621964" y="0"/>
                    <a:pt x="3378200" y="756236"/>
                    <a:pt x="3378200" y="1689100"/>
                  </a:cubicBezTo>
                  <a:cubicBezTo>
                    <a:pt x="3378200" y="2621964"/>
                    <a:pt x="2621964" y="3378200"/>
                    <a:pt x="1689100" y="3378200"/>
                  </a:cubicBezTo>
                  <a:cubicBezTo>
                    <a:pt x="756236" y="3378200"/>
                    <a:pt x="0" y="2621964"/>
                    <a:pt x="0" y="1689100"/>
                  </a:cubicBezTo>
                  <a:cubicBezTo>
                    <a:pt x="0" y="756236"/>
                    <a:pt x="756236" y="0"/>
                    <a:pt x="1689100" y="0"/>
                  </a:cubicBezTo>
                  <a:close/>
                  <a:moveTo>
                    <a:pt x="1689100" y="276225"/>
                  </a:moveTo>
                  <a:cubicBezTo>
                    <a:pt x="908791" y="276225"/>
                    <a:pt x="276225" y="908791"/>
                    <a:pt x="276225" y="1689100"/>
                  </a:cubicBezTo>
                  <a:cubicBezTo>
                    <a:pt x="276225" y="2469409"/>
                    <a:pt x="908791" y="3101975"/>
                    <a:pt x="1689100" y="3101975"/>
                  </a:cubicBezTo>
                  <a:cubicBezTo>
                    <a:pt x="2469409" y="3101975"/>
                    <a:pt x="3101975" y="2469409"/>
                    <a:pt x="3101975" y="1689100"/>
                  </a:cubicBezTo>
                  <a:cubicBezTo>
                    <a:pt x="3101975" y="908791"/>
                    <a:pt x="2469409" y="276225"/>
                    <a:pt x="1689100" y="276225"/>
                  </a:cubicBezTo>
                  <a:close/>
                </a:path>
              </a:pathLst>
            </a:custGeom>
            <a:solidFill>
              <a:srgbClr val="94C16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2D466F-FD8B-AAB0-89AE-0B99845927D4}"/>
                </a:ext>
              </a:extLst>
            </p:cNvPr>
            <p:cNvSpPr/>
            <p:nvPr/>
          </p:nvSpPr>
          <p:spPr>
            <a:xfrm>
              <a:off x="4926569" y="2260600"/>
              <a:ext cx="1841365" cy="1089696"/>
            </a:xfrm>
            <a:custGeom>
              <a:avLst/>
              <a:gdLst>
                <a:gd name="connsiteX0" fmla="*/ 1101169 w 1841365"/>
                <a:gd name="connsiteY0" fmla="*/ 0 h 1089696"/>
                <a:gd name="connsiteX1" fmla="*/ 1816105 w 1841365"/>
                <a:gd name="connsiteY1" fmla="*/ 256656 h 1089696"/>
                <a:gd name="connsiteX2" fmla="*/ 1841365 w 1841365"/>
                <a:gd name="connsiteY2" fmla="*/ 279614 h 1089696"/>
                <a:gd name="connsiteX3" fmla="*/ 1172540 w 1841365"/>
                <a:gd name="connsiteY3" fmla="*/ 1055211 h 1089696"/>
                <a:gd name="connsiteX4" fmla="*/ 1171480 w 1841365"/>
                <a:gd name="connsiteY4" fmla="*/ 1053639 h 1089696"/>
                <a:gd name="connsiteX5" fmla="*/ 1101169 w 1841365"/>
                <a:gd name="connsiteY5" fmla="*/ 1024515 h 1089696"/>
                <a:gd name="connsiteX6" fmla="*/ 1009548 w 1841365"/>
                <a:gd name="connsiteY6" fmla="*/ 1085246 h 1089696"/>
                <a:gd name="connsiteX7" fmla="*/ 1008650 w 1841365"/>
                <a:gd name="connsiteY7" fmla="*/ 1089696 h 1089696"/>
                <a:gd name="connsiteX8" fmla="*/ 0 w 1841365"/>
                <a:gd name="connsiteY8" fmla="*/ 897789 h 1089696"/>
                <a:gd name="connsiteX9" fmla="*/ 54 w 1841365"/>
                <a:gd name="connsiteY9" fmla="*/ 897435 h 1089696"/>
                <a:gd name="connsiteX10" fmla="*/ 1101169 w 1841365"/>
                <a:gd name="connsiteY10" fmla="*/ 0 h 108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365" h="1089696">
                  <a:moveTo>
                    <a:pt x="1101169" y="0"/>
                  </a:moveTo>
                  <a:cubicBezTo>
                    <a:pt x="1372743" y="0"/>
                    <a:pt x="1621821" y="96318"/>
                    <a:pt x="1816105" y="256656"/>
                  </a:cubicBezTo>
                  <a:lnTo>
                    <a:pt x="1841365" y="279614"/>
                  </a:lnTo>
                  <a:lnTo>
                    <a:pt x="1172540" y="1055211"/>
                  </a:lnTo>
                  <a:lnTo>
                    <a:pt x="1171480" y="1053639"/>
                  </a:lnTo>
                  <a:cubicBezTo>
                    <a:pt x="1153486" y="1035645"/>
                    <a:pt x="1128627" y="1024515"/>
                    <a:pt x="1101169" y="1024515"/>
                  </a:cubicBezTo>
                  <a:cubicBezTo>
                    <a:pt x="1059982" y="1024515"/>
                    <a:pt x="1024644" y="1049557"/>
                    <a:pt x="1009548" y="1085246"/>
                  </a:cubicBezTo>
                  <a:lnTo>
                    <a:pt x="1008650" y="1089696"/>
                  </a:lnTo>
                  <a:lnTo>
                    <a:pt x="0" y="897789"/>
                  </a:lnTo>
                  <a:lnTo>
                    <a:pt x="54" y="897435"/>
                  </a:lnTo>
                  <a:cubicBezTo>
                    <a:pt x="104858" y="385270"/>
                    <a:pt x="558022" y="0"/>
                    <a:pt x="1101169" y="0"/>
                  </a:cubicBezTo>
                  <a:close/>
                </a:path>
              </a:pathLst>
            </a:custGeom>
            <a:solidFill>
              <a:srgbClr val="7DCDC5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2F6AD76-1FFF-FEE0-070C-2FE2268173FA}"/>
                </a:ext>
              </a:extLst>
            </p:cNvPr>
            <p:cNvSpPr/>
            <p:nvPr/>
          </p:nvSpPr>
          <p:spPr>
            <a:xfrm>
              <a:off x="6051075" y="2545058"/>
              <a:ext cx="1100612" cy="1903026"/>
            </a:xfrm>
            <a:custGeom>
              <a:avLst/>
              <a:gdLst>
                <a:gd name="connsiteX0" fmla="*/ 722188 w 1100612"/>
                <a:gd name="connsiteY0" fmla="*/ 0 h 1903026"/>
                <a:gd name="connsiteX1" fmla="*/ 771415 w 1100612"/>
                <a:gd name="connsiteY1" fmla="*/ 44740 h 1903026"/>
                <a:gd name="connsiteX2" fmla="*/ 1100612 w 1100612"/>
                <a:gd name="connsiteY2" fmla="*/ 839492 h 1903026"/>
                <a:gd name="connsiteX3" fmla="*/ 414154 w 1100612"/>
                <a:gd name="connsiteY3" fmla="*/ 1875116 h 1903026"/>
                <a:gd name="connsiteX4" fmla="*/ 337900 w 1100612"/>
                <a:gd name="connsiteY4" fmla="*/ 1903026 h 1903026"/>
                <a:gd name="connsiteX5" fmla="*/ 0 w 1100612"/>
                <a:gd name="connsiteY5" fmla="*/ 934215 h 1903026"/>
                <a:gd name="connsiteX6" fmla="*/ 15366 w 1100612"/>
                <a:gd name="connsiteY6" fmla="*/ 931113 h 1903026"/>
                <a:gd name="connsiteX7" fmla="*/ 76097 w 1100612"/>
                <a:gd name="connsiteY7" fmla="*/ 839492 h 1903026"/>
                <a:gd name="connsiteX8" fmla="*/ 68283 w 1100612"/>
                <a:gd name="connsiteY8" fmla="*/ 800788 h 1903026"/>
                <a:gd name="connsiteX9" fmla="*/ 52205 w 1100612"/>
                <a:gd name="connsiteY9" fmla="*/ 776940 h 1903026"/>
                <a:gd name="connsiteX10" fmla="*/ 722188 w 1100612"/>
                <a:gd name="connsiteY10" fmla="*/ 0 h 190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612" h="1903026">
                  <a:moveTo>
                    <a:pt x="722188" y="0"/>
                  </a:moveTo>
                  <a:lnTo>
                    <a:pt x="771415" y="44740"/>
                  </a:lnTo>
                  <a:cubicBezTo>
                    <a:pt x="974810" y="248135"/>
                    <a:pt x="1100612" y="529122"/>
                    <a:pt x="1100612" y="839492"/>
                  </a:cubicBezTo>
                  <a:cubicBezTo>
                    <a:pt x="1100612" y="1305047"/>
                    <a:pt x="817557" y="1704492"/>
                    <a:pt x="414154" y="1875116"/>
                  </a:cubicBezTo>
                  <a:lnTo>
                    <a:pt x="337900" y="1903026"/>
                  </a:lnTo>
                  <a:lnTo>
                    <a:pt x="0" y="934215"/>
                  </a:lnTo>
                  <a:lnTo>
                    <a:pt x="15366" y="931113"/>
                  </a:lnTo>
                  <a:cubicBezTo>
                    <a:pt x="51055" y="916018"/>
                    <a:pt x="76097" y="880679"/>
                    <a:pt x="76097" y="839492"/>
                  </a:cubicBezTo>
                  <a:cubicBezTo>
                    <a:pt x="76097" y="825763"/>
                    <a:pt x="73315" y="812684"/>
                    <a:pt x="68283" y="800788"/>
                  </a:cubicBezTo>
                  <a:lnTo>
                    <a:pt x="52205" y="776940"/>
                  </a:lnTo>
                  <a:lnTo>
                    <a:pt x="722188" y="0"/>
                  </a:lnTo>
                  <a:close/>
                </a:path>
              </a:pathLst>
            </a:custGeom>
            <a:solidFill>
              <a:srgbClr val="7DCDC5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B458255-A84C-4197-A05B-D8C6853BCCC9}"/>
                </a:ext>
              </a:extLst>
            </p:cNvPr>
            <p:cNvSpPr/>
            <p:nvPr/>
          </p:nvSpPr>
          <p:spPr>
            <a:xfrm>
              <a:off x="4903787" y="3165512"/>
              <a:ext cx="1478426" cy="1342989"/>
            </a:xfrm>
            <a:custGeom>
              <a:avLst/>
              <a:gdLst>
                <a:gd name="connsiteX0" fmla="*/ 21694 w 1478426"/>
                <a:gd name="connsiteY0" fmla="*/ 0 h 1342989"/>
                <a:gd name="connsiteX1" fmla="*/ 1030006 w 1478426"/>
                <a:gd name="connsiteY1" fmla="*/ 191843 h 1342989"/>
                <a:gd name="connsiteX2" fmla="*/ 1024515 w 1478426"/>
                <a:gd name="connsiteY2" fmla="*/ 219039 h 1342989"/>
                <a:gd name="connsiteX3" fmla="*/ 1123950 w 1478426"/>
                <a:gd name="connsiteY3" fmla="*/ 318474 h 1342989"/>
                <a:gd name="connsiteX4" fmla="*/ 1140165 w 1478426"/>
                <a:gd name="connsiteY4" fmla="*/ 315200 h 1342989"/>
                <a:gd name="connsiteX5" fmla="*/ 1478426 w 1478426"/>
                <a:gd name="connsiteY5" fmla="*/ 1285048 h 1342989"/>
                <a:gd name="connsiteX6" fmla="*/ 1458178 w 1478426"/>
                <a:gd name="connsiteY6" fmla="*/ 1292458 h 1342989"/>
                <a:gd name="connsiteX7" fmla="*/ 1123950 w 1478426"/>
                <a:gd name="connsiteY7" fmla="*/ 1342989 h 1342989"/>
                <a:gd name="connsiteX8" fmla="*/ 0 w 1478426"/>
                <a:gd name="connsiteY8" fmla="*/ 219039 h 1342989"/>
                <a:gd name="connsiteX9" fmla="*/ 5803 w 1478426"/>
                <a:gd name="connsiteY9" fmla="*/ 104122 h 1342989"/>
                <a:gd name="connsiteX10" fmla="*/ 21694 w 1478426"/>
                <a:gd name="connsiteY10" fmla="*/ 0 h 134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8426" h="1342989">
                  <a:moveTo>
                    <a:pt x="21694" y="0"/>
                  </a:moveTo>
                  <a:lnTo>
                    <a:pt x="1030006" y="191843"/>
                  </a:lnTo>
                  <a:lnTo>
                    <a:pt x="1024515" y="219039"/>
                  </a:lnTo>
                  <a:cubicBezTo>
                    <a:pt x="1024515" y="273955"/>
                    <a:pt x="1069034" y="318474"/>
                    <a:pt x="1123950" y="318474"/>
                  </a:cubicBezTo>
                  <a:lnTo>
                    <a:pt x="1140165" y="315200"/>
                  </a:lnTo>
                  <a:lnTo>
                    <a:pt x="1478426" y="1285048"/>
                  </a:lnTo>
                  <a:lnTo>
                    <a:pt x="1458178" y="1292458"/>
                  </a:lnTo>
                  <a:cubicBezTo>
                    <a:pt x="1352596" y="1325298"/>
                    <a:pt x="1240339" y="1342989"/>
                    <a:pt x="1123950" y="1342989"/>
                  </a:cubicBezTo>
                  <a:cubicBezTo>
                    <a:pt x="503210" y="1342989"/>
                    <a:pt x="0" y="839779"/>
                    <a:pt x="0" y="219039"/>
                  </a:cubicBezTo>
                  <a:cubicBezTo>
                    <a:pt x="0" y="180243"/>
                    <a:pt x="1966" y="141906"/>
                    <a:pt x="5803" y="104122"/>
                  </a:cubicBezTo>
                  <a:lnTo>
                    <a:pt x="21694" y="0"/>
                  </a:lnTo>
                  <a:close/>
                </a:path>
              </a:pathLst>
            </a:custGeom>
            <a:solidFill>
              <a:srgbClr val="7DCDC5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50FDB94-F5DF-A39F-8FDE-91EA51001738}"/>
                </a:ext>
              </a:extLst>
            </p:cNvPr>
            <p:cNvSpPr/>
            <p:nvPr/>
          </p:nvSpPr>
          <p:spPr>
            <a:xfrm>
              <a:off x="5447681" y="2795831"/>
              <a:ext cx="1121641" cy="1121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9">
              <a:extLst>
                <a:ext uri="{FF2B5EF4-FFF2-40B4-BE49-F238E27FC236}">
                  <a16:creationId xmlns:a16="http://schemas.microsoft.com/office/drawing/2014/main" id="{E5E0C99A-2E44-A65F-5156-F42F174AD4A3}"/>
                </a:ext>
              </a:extLst>
            </p:cNvPr>
            <p:cNvSpPr/>
            <p:nvPr/>
          </p:nvSpPr>
          <p:spPr>
            <a:xfrm rot="9631817">
              <a:off x="5545486" y="2981885"/>
              <a:ext cx="989831" cy="912205"/>
            </a:xfrm>
            <a:custGeom>
              <a:avLst/>
              <a:gdLst>
                <a:gd name="connsiteX0" fmla="*/ 29486 w 989831"/>
                <a:gd name="connsiteY0" fmla="*/ 587834 h 912205"/>
                <a:gd name="connsiteX1" fmla="*/ 308069 w 989831"/>
                <a:gd name="connsiteY1" fmla="*/ 107517 h 912205"/>
                <a:gd name="connsiteX2" fmla="*/ 681763 w 989831"/>
                <a:gd name="connsiteY2" fmla="*/ 107518 h 912205"/>
                <a:gd name="connsiteX3" fmla="*/ 960346 w 989831"/>
                <a:gd name="connsiteY3" fmla="*/ 587834 h 912205"/>
                <a:gd name="connsiteX4" fmla="*/ 773499 w 989831"/>
                <a:gd name="connsiteY4" fmla="*/ 912205 h 912205"/>
                <a:gd name="connsiteX5" fmla="*/ 216332 w 989831"/>
                <a:gd name="connsiteY5" fmla="*/ 912205 h 912205"/>
                <a:gd name="connsiteX6" fmla="*/ 29486 w 989831"/>
                <a:gd name="connsiteY6" fmla="*/ 587834 h 91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9831" h="912205">
                  <a:moveTo>
                    <a:pt x="29486" y="587834"/>
                  </a:moveTo>
                  <a:lnTo>
                    <a:pt x="308069" y="107517"/>
                  </a:lnTo>
                  <a:cubicBezTo>
                    <a:pt x="391216" y="-35839"/>
                    <a:pt x="598616" y="-35839"/>
                    <a:pt x="681763" y="107518"/>
                  </a:cubicBezTo>
                  <a:lnTo>
                    <a:pt x="960346" y="587834"/>
                  </a:lnTo>
                  <a:cubicBezTo>
                    <a:pt x="1043878" y="731855"/>
                    <a:pt x="939991" y="912205"/>
                    <a:pt x="773499" y="912205"/>
                  </a:cubicBezTo>
                  <a:lnTo>
                    <a:pt x="216332" y="912205"/>
                  </a:lnTo>
                  <a:cubicBezTo>
                    <a:pt x="49840" y="912205"/>
                    <a:pt x="-54046" y="731855"/>
                    <a:pt x="29486" y="587834"/>
                  </a:cubicBezTo>
                </a:path>
              </a:pathLst>
            </a:custGeom>
            <a:solidFill>
              <a:srgbClr val="F7ED31"/>
            </a:solidFill>
            <a:ln>
              <a:noFill/>
            </a:ln>
            <a:scene3d>
              <a:camera prst="orthographicFront"/>
              <a:lightRig rig="flood" dir="t"/>
            </a:scene3d>
            <a:sp3d prstMaterial="metal"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46432C-3155-3E2A-AC5D-70A15B04BC08}"/>
              </a:ext>
            </a:extLst>
          </p:cNvPr>
          <p:cNvGrpSpPr/>
          <p:nvPr/>
        </p:nvGrpSpPr>
        <p:grpSpPr>
          <a:xfrm rot="903377">
            <a:off x="5038536" y="1603469"/>
            <a:ext cx="3235352" cy="3235352"/>
            <a:chOff x="4338637" y="1695450"/>
            <a:chExt cx="3378200" cy="3378200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67DF2DD-B403-04CA-37A8-69405270B9ED}"/>
                </a:ext>
              </a:extLst>
            </p:cNvPr>
            <p:cNvSpPr/>
            <p:nvPr/>
          </p:nvSpPr>
          <p:spPr>
            <a:xfrm>
              <a:off x="4614862" y="1971675"/>
              <a:ext cx="2825750" cy="2825750"/>
            </a:xfrm>
            <a:custGeom>
              <a:avLst/>
              <a:gdLst>
                <a:gd name="connsiteX0" fmla="*/ 1412875 w 2825750"/>
                <a:gd name="connsiteY0" fmla="*/ 0 h 2825750"/>
                <a:gd name="connsiteX1" fmla="*/ 2825750 w 2825750"/>
                <a:gd name="connsiteY1" fmla="*/ 1412875 h 2825750"/>
                <a:gd name="connsiteX2" fmla="*/ 1412875 w 2825750"/>
                <a:gd name="connsiteY2" fmla="*/ 2825750 h 2825750"/>
                <a:gd name="connsiteX3" fmla="*/ 0 w 2825750"/>
                <a:gd name="connsiteY3" fmla="*/ 1412875 h 2825750"/>
                <a:gd name="connsiteX4" fmla="*/ 1412875 w 2825750"/>
                <a:gd name="connsiteY4" fmla="*/ 0 h 2825750"/>
                <a:gd name="connsiteX5" fmla="*/ 1412875 w 2825750"/>
                <a:gd name="connsiteY5" fmla="*/ 288925 h 2825750"/>
                <a:gd name="connsiteX6" fmla="*/ 288925 w 2825750"/>
                <a:gd name="connsiteY6" fmla="*/ 1412875 h 2825750"/>
                <a:gd name="connsiteX7" fmla="*/ 1412875 w 2825750"/>
                <a:gd name="connsiteY7" fmla="*/ 2536825 h 2825750"/>
                <a:gd name="connsiteX8" fmla="*/ 2536825 w 2825750"/>
                <a:gd name="connsiteY8" fmla="*/ 1412875 h 2825750"/>
                <a:gd name="connsiteX9" fmla="*/ 1412875 w 2825750"/>
                <a:gd name="connsiteY9" fmla="*/ 288925 h 28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5750" h="2825750">
                  <a:moveTo>
                    <a:pt x="1412875" y="0"/>
                  </a:moveTo>
                  <a:cubicBezTo>
                    <a:pt x="2193184" y="0"/>
                    <a:pt x="2825750" y="632566"/>
                    <a:pt x="2825750" y="1412875"/>
                  </a:cubicBezTo>
                  <a:cubicBezTo>
                    <a:pt x="2825750" y="2193184"/>
                    <a:pt x="2193184" y="2825750"/>
                    <a:pt x="1412875" y="2825750"/>
                  </a:cubicBezTo>
                  <a:cubicBezTo>
                    <a:pt x="632566" y="2825750"/>
                    <a:pt x="0" y="2193184"/>
                    <a:pt x="0" y="1412875"/>
                  </a:cubicBezTo>
                  <a:cubicBezTo>
                    <a:pt x="0" y="632566"/>
                    <a:pt x="632566" y="0"/>
                    <a:pt x="1412875" y="0"/>
                  </a:cubicBezTo>
                  <a:close/>
                  <a:moveTo>
                    <a:pt x="1412875" y="288925"/>
                  </a:moveTo>
                  <a:cubicBezTo>
                    <a:pt x="792135" y="288925"/>
                    <a:pt x="288925" y="792135"/>
                    <a:pt x="288925" y="1412875"/>
                  </a:cubicBezTo>
                  <a:cubicBezTo>
                    <a:pt x="288925" y="2033615"/>
                    <a:pt x="792135" y="2536825"/>
                    <a:pt x="1412875" y="2536825"/>
                  </a:cubicBezTo>
                  <a:cubicBezTo>
                    <a:pt x="2033615" y="2536825"/>
                    <a:pt x="2536825" y="2033615"/>
                    <a:pt x="2536825" y="1412875"/>
                  </a:cubicBezTo>
                  <a:cubicBezTo>
                    <a:pt x="2536825" y="792135"/>
                    <a:pt x="2033615" y="288925"/>
                    <a:pt x="1412875" y="288925"/>
                  </a:cubicBezTo>
                  <a:close/>
                </a:path>
              </a:pathLst>
            </a:custGeom>
            <a:solidFill>
              <a:srgbClr val="66CEF3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0791F08-07E0-57BD-0D6E-490E1DD5469A}"/>
                </a:ext>
              </a:extLst>
            </p:cNvPr>
            <p:cNvSpPr/>
            <p:nvPr/>
          </p:nvSpPr>
          <p:spPr>
            <a:xfrm>
              <a:off x="4338637" y="1695450"/>
              <a:ext cx="3378200" cy="3378200"/>
            </a:xfrm>
            <a:custGeom>
              <a:avLst/>
              <a:gdLst>
                <a:gd name="connsiteX0" fmla="*/ 1689100 w 3378200"/>
                <a:gd name="connsiteY0" fmla="*/ 0 h 3378200"/>
                <a:gd name="connsiteX1" fmla="*/ 3378200 w 3378200"/>
                <a:gd name="connsiteY1" fmla="*/ 1689100 h 3378200"/>
                <a:gd name="connsiteX2" fmla="*/ 1689100 w 3378200"/>
                <a:gd name="connsiteY2" fmla="*/ 3378200 h 3378200"/>
                <a:gd name="connsiteX3" fmla="*/ 0 w 3378200"/>
                <a:gd name="connsiteY3" fmla="*/ 1689100 h 3378200"/>
                <a:gd name="connsiteX4" fmla="*/ 1689100 w 3378200"/>
                <a:gd name="connsiteY4" fmla="*/ 0 h 3378200"/>
                <a:gd name="connsiteX5" fmla="*/ 1689100 w 3378200"/>
                <a:gd name="connsiteY5" fmla="*/ 276225 h 3378200"/>
                <a:gd name="connsiteX6" fmla="*/ 276225 w 3378200"/>
                <a:gd name="connsiteY6" fmla="*/ 1689100 h 3378200"/>
                <a:gd name="connsiteX7" fmla="*/ 1689100 w 3378200"/>
                <a:gd name="connsiteY7" fmla="*/ 3101975 h 3378200"/>
                <a:gd name="connsiteX8" fmla="*/ 3101975 w 3378200"/>
                <a:gd name="connsiteY8" fmla="*/ 1689100 h 3378200"/>
                <a:gd name="connsiteX9" fmla="*/ 1689100 w 3378200"/>
                <a:gd name="connsiteY9" fmla="*/ 276225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78200" h="3378200">
                  <a:moveTo>
                    <a:pt x="1689100" y="0"/>
                  </a:moveTo>
                  <a:cubicBezTo>
                    <a:pt x="2621964" y="0"/>
                    <a:pt x="3378200" y="756236"/>
                    <a:pt x="3378200" y="1689100"/>
                  </a:cubicBezTo>
                  <a:cubicBezTo>
                    <a:pt x="3378200" y="2621964"/>
                    <a:pt x="2621964" y="3378200"/>
                    <a:pt x="1689100" y="3378200"/>
                  </a:cubicBezTo>
                  <a:cubicBezTo>
                    <a:pt x="756236" y="3378200"/>
                    <a:pt x="0" y="2621964"/>
                    <a:pt x="0" y="1689100"/>
                  </a:cubicBezTo>
                  <a:cubicBezTo>
                    <a:pt x="0" y="756236"/>
                    <a:pt x="756236" y="0"/>
                    <a:pt x="1689100" y="0"/>
                  </a:cubicBezTo>
                  <a:close/>
                  <a:moveTo>
                    <a:pt x="1689100" y="276225"/>
                  </a:moveTo>
                  <a:cubicBezTo>
                    <a:pt x="908791" y="276225"/>
                    <a:pt x="276225" y="908791"/>
                    <a:pt x="276225" y="1689100"/>
                  </a:cubicBezTo>
                  <a:cubicBezTo>
                    <a:pt x="276225" y="2469409"/>
                    <a:pt x="908791" y="3101975"/>
                    <a:pt x="1689100" y="3101975"/>
                  </a:cubicBezTo>
                  <a:cubicBezTo>
                    <a:pt x="2469409" y="3101975"/>
                    <a:pt x="3101975" y="2469409"/>
                    <a:pt x="3101975" y="1689100"/>
                  </a:cubicBezTo>
                  <a:cubicBezTo>
                    <a:pt x="3101975" y="908791"/>
                    <a:pt x="2469409" y="276225"/>
                    <a:pt x="1689100" y="276225"/>
                  </a:cubicBezTo>
                  <a:close/>
                </a:path>
              </a:pathLst>
            </a:custGeom>
            <a:solidFill>
              <a:srgbClr val="94C16E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61C063E-35F2-75E2-246C-B3D7748F6B17}"/>
                </a:ext>
              </a:extLst>
            </p:cNvPr>
            <p:cNvSpPr/>
            <p:nvPr/>
          </p:nvSpPr>
          <p:spPr>
            <a:xfrm>
              <a:off x="4926569" y="2260600"/>
              <a:ext cx="1841365" cy="1089696"/>
            </a:xfrm>
            <a:custGeom>
              <a:avLst/>
              <a:gdLst>
                <a:gd name="connsiteX0" fmla="*/ 1101169 w 1841365"/>
                <a:gd name="connsiteY0" fmla="*/ 0 h 1089696"/>
                <a:gd name="connsiteX1" fmla="*/ 1816105 w 1841365"/>
                <a:gd name="connsiteY1" fmla="*/ 256656 h 1089696"/>
                <a:gd name="connsiteX2" fmla="*/ 1841365 w 1841365"/>
                <a:gd name="connsiteY2" fmla="*/ 279614 h 1089696"/>
                <a:gd name="connsiteX3" fmla="*/ 1172540 w 1841365"/>
                <a:gd name="connsiteY3" fmla="*/ 1055211 h 1089696"/>
                <a:gd name="connsiteX4" fmla="*/ 1171480 w 1841365"/>
                <a:gd name="connsiteY4" fmla="*/ 1053639 h 1089696"/>
                <a:gd name="connsiteX5" fmla="*/ 1101169 w 1841365"/>
                <a:gd name="connsiteY5" fmla="*/ 1024515 h 1089696"/>
                <a:gd name="connsiteX6" fmla="*/ 1009548 w 1841365"/>
                <a:gd name="connsiteY6" fmla="*/ 1085246 h 1089696"/>
                <a:gd name="connsiteX7" fmla="*/ 1008650 w 1841365"/>
                <a:gd name="connsiteY7" fmla="*/ 1089696 h 1089696"/>
                <a:gd name="connsiteX8" fmla="*/ 0 w 1841365"/>
                <a:gd name="connsiteY8" fmla="*/ 897789 h 1089696"/>
                <a:gd name="connsiteX9" fmla="*/ 54 w 1841365"/>
                <a:gd name="connsiteY9" fmla="*/ 897435 h 1089696"/>
                <a:gd name="connsiteX10" fmla="*/ 1101169 w 1841365"/>
                <a:gd name="connsiteY10" fmla="*/ 0 h 108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365" h="1089696">
                  <a:moveTo>
                    <a:pt x="1101169" y="0"/>
                  </a:moveTo>
                  <a:cubicBezTo>
                    <a:pt x="1372743" y="0"/>
                    <a:pt x="1621821" y="96318"/>
                    <a:pt x="1816105" y="256656"/>
                  </a:cubicBezTo>
                  <a:lnTo>
                    <a:pt x="1841365" y="279614"/>
                  </a:lnTo>
                  <a:lnTo>
                    <a:pt x="1172540" y="1055211"/>
                  </a:lnTo>
                  <a:lnTo>
                    <a:pt x="1171480" y="1053639"/>
                  </a:lnTo>
                  <a:cubicBezTo>
                    <a:pt x="1153486" y="1035645"/>
                    <a:pt x="1128627" y="1024515"/>
                    <a:pt x="1101169" y="1024515"/>
                  </a:cubicBezTo>
                  <a:cubicBezTo>
                    <a:pt x="1059982" y="1024515"/>
                    <a:pt x="1024644" y="1049557"/>
                    <a:pt x="1009548" y="1085246"/>
                  </a:cubicBezTo>
                  <a:lnTo>
                    <a:pt x="1008650" y="1089696"/>
                  </a:lnTo>
                  <a:lnTo>
                    <a:pt x="0" y="897789"/>
                  </a:lnTo>
                  <a:lnTo>
                    <a:pt x="54" y="897435"/>
                  </a:lnTo>
                  <a:cubicBezTo>
                    <a:pt x="104858" y="385270"/>
                    <a:pt x="558022" y="0"/>
                    <a:pt x="1101169" y="0"/>
                  </a:cubicBezTo>
                  <a:close/>
                </a:path>
              </a:pathLst>
            </a:custGeom>
            <a:solidFill>
              <a:srgbClr val="7DCDC5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D75A09F-7BF8-AA8A-2DD2-54CD5D3D833D}"/>
                </a:ext>
              </a:extLst>
            </p:cNvPr>
            <p:cNvSpPr/>
            <p:nvPr/>
          </p:nvSpPr>
          <p:spPr>
            <a:xfrm>
              <a:off x="6051075" y="2545058"/>
              <a:ext cx="1100612" cy="1903026"/>
            </a:xfrm>
            <a:custGeom>
              <a:avLst/>
              <a:gdLst>
                <a:gd name="connsiteX0" fmla="*/ 722188 w 1100612"/>
                <a:gd name="connsiteY0" fmla="*/ 0 h 1903026"/>
                <a:gd name="connsiteX1" fmla="*/ 771415 w 1100612"/>
                <a:gd name="connsiteY1" fmla="*/ 44740 h 1903026"/>
                <a:gd name="connsiteX2" fmla="*/ 1100612 w 1100612"/>
                <a:gd name="connsiteY2" fmla="*/ 839492 h 1903026"/>
                <a:gd name="connsiteX3" fmla="*/ 414154 w 1100612"/>
                <a:gd name="connsiteY3" fmla="*/ 1875116 h 1903026"/>
                <a:gd name="connsiteX4" fmla="*/ 337900 w 1100612"/>
                <a:gd name="connsiteY4" fmla="*/ 1903026 h 1903026"/>
                <a:gd name="connsiteX5" fmla="*/ 0 w 1100612"/>
                <a:gd name="connsiteY5" fmla="*/ 934215 h 1903026"/>
                <a:gd name="connsiteX6" fmla="*/ 15366 w 1100612"/>
                <a:gd name="connsiteY6" fmla="*/ 931113 h 1903026"/>
                <a:gd name="connsiteX7" fmla="*/ 76097 w 1100612"/>
                <a:gd name="connsiteY7" fmla="*/ 839492 h 1903026"/>
                <a:gd name="connsiteX8" fmla="*/ 68283 w 1100612"/>
                <a:gd name="connsiteY8" fmla="*/ 800788 h 1903026"/>
                <a:gd name="connsiteX9" fmla="*/ 52205 w 1100612"/>
                <a:gd name="connsiteY9" fmla="*/ 776940 h 1903026"/>
                <a:gd name="connsiteX10" fmla="*/ 722188 w 1100612"/>
                <a:gd name="connsiteY10" fmla="*/ 0 h 190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612" h="1903026">
                  <a:moveTo>
                    <a:pt x="722188" y="0"/>
                  </a:moveTo>
                  <a:lnTo>
                    <a:pt x="771415" y="44740"/>
                  </a:lnTo>
                  <a:cubicBezTo>
                    <a:pt x="974810" y="248135"/>
                    <a:pt x="1100612" y="529122"/>
                    <a:pt x="1100612" y="839492"/>
                  </a:cubicBezTo>
                  <a:cubicBezTo>
                    <a:pt x="1100612" y="1305047"/>
                    <a:pt x="817557" y="1704492"/>
                    <a:pt x="414154" y="1875116"/>
                  </a:cubicBezTo>
                  <a:lnTo>
                    <a:pt x="337900" y="1903026"/>
                  </a:lnTo>
                  <a:lnTo>
                    <a:pt x="0" y="934215"/>
                  </a:lnTo>
                  <a:lnTo>
                    <a:pt x="15366" y="931113"/>
                  </a:lnTo>
                  <a:cubicBezTo>
                    <a:pt x="51055" y="916018"/>
                    <a:pt x="76097" y="880679"/>
                    <a:pt x="76097" y="839492"/>
                  </a:cubicBezTo>
                  <a:cubicBezTo>
                    <a:pt x="76097" y="825763"/>
                    <a:pt x="73315" y="812684"/>
                    <a:pt x="68283" y="800788"/>
                  </a:cubicBezTo>
                  <a:lnTo>
                    <a:pt x="52205" y="776940"/>
                  </a:lnTo>
                  <a:lnTo>
                    <a:pt x="722188" y="0"/>
                  </a:lnTo>
                  <a:close/>
                </a:path>
              </a:pathLst>
            </a:custGeom>
            <a:solidFill>
              <a:srgbClr val="7DCDC5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D987AEF5-15C1-D3CA-74C3-A7CD9656D20F}"/>
                </a:ext>
              </a:extLst>
            </p:cNvPr>
            <p:cNvSpPr/>
            <p:nvPr/>
          </p:nvSpPr>
          <p:spPr>
            <a:xfrm>
              <a:off x="4903787" y="3165512"/>
              <a:ext cx="1478426" cy="1342989"/>
            </a:xfrm>
            <a:custGeom>
              <a:avLst/>
              <a:gdLst>
                <a:gd name="connsiteX0" fmla="*/ 21694 w 1478426"/>
                <a:gd name="connsiteY0" fmla="*/ 0 h 1342989"/>
                <a:gd name="connsiteX1" fmla="*/ 1030006 w 1478426"/>
                <a:gd name="connsiteY1" fmla="*/ 191843 h 1342989"/>
                <a:gd name="connsiteX2" fmla="*/ 1024515 w 1478426"/>
                <a:gd name="connsiteY2" fmla="*/ 219039 h 1342989"/>
                <a:gd name="connsiteX3" fmla="*/ 1123950 w 1478426"/>
                <a:gd name="connsiteY3" fmla="*/ 318474 h 1342989"/>
                <a:gd name="connsiteX4" fmla="*/ 1140165 w 1478426"/>
                <a:gd name="connsiteY4" fmla="*/ 315200 h 1342989"/>
                <a:gd name="connsiteX5" fmla="*/ 1478426 w 1478426"/>
                <a:gd name="connsiteY5" fmla="*/ 1285048 h 1342989"/>
                <a:gd name="connsiteX6" fmla="*/ 1458178 w 1478426"/>
                <a:gd name="connsiteY6" fmla="*/ 1292458 h 1342989"/>
                <a:gd name="connsiteX7" fmla="*/ 1123950 w 1478426"/>
                <a:gd name="connsiteY7" fmla="*/ 1342989 h 1342989"/>
                <a:gd name="connsiteX8" fmla="*/ 0 w 1478426"/>
                <a:gd name="connsiteY8" fmla="*/ 219039 h 1342989"/>
                <a:gd name="connsiteX9" fmla="*/ 5803 w 1478426"/>
                <a:gd name="connsiteY9" fmla="*/ 104122 h 1342989"/>
                <a:gd name="connsiteX10" fmla="*/ 21694 w 1478426"/>
                <a:gd name="connsiteY10" fmla="*/ 0 h 134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8426" h="1342989">
                  <a:moveTo>
                    <a:pt x="21694" y="0"/>
                  </a:moveTo>
                  <a:lnTo>
                    <a:pt x="1030006" y="191843"/>
                  </a:lnTo>
                  <a:lnTo>
                    <a:pt x="1024515" y="219039"/>
                  </a:lnTo>
                  <a:cubicBezTo>
                    <a:pt x="1024515" y="273955"/>
                    <a:pt x="1069034" y="318474"/>
                    <a:pt x="1123950" y="318474"/>
                  </a:cubicBezTo>
                  <a:lnTo>
                    <a:pt x="1140165" y="315200"/>
                  </a:lnTo>
                  <a:lnTo>
                    <a:pt x="1478426" y="1285048"/>
                  </a:lnTo>
                  <a:lnTo>
                    <a:pt x="1458178" y="1292458"/>
                  </a:lnTo>
                  <a:cubicBezTo>
                    <a:pt x="1352596" y="1325298"/>
                    <a:pt x="1240339" y="1342989"/>
                    <a:pt x="1123950" y="1342989"/>
                  </a:cubicBezTo>
                  <a:cubicBezTo>
                    <a:pt x="503210" y="1342989"/>
                    <a:pt x="0" y="839779"/>
                    <a:pt x="0" y="219039"/>
                  </a:cubicBezTo>
                  <a:cubicBezTo>
                    <a:pt x="0" y="180243"/>
                    <a:pt x="1966" y="141906"/>
                    <a:pt x="5803" y="104122"/>
                  </a:cubicBezTo>
                  <a:lnTo>
                    <a:pt x="21694" y="0"/>
                  </a:lnTo>
                  <a:close/>
                </a:path>
              </a:pathLst>
            </a:custGeom>
            <a:solidFill>
              <a:srgbClr val="7DCDC5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DCC2834-4C69-1962-1BB2-EF9D2AD3FEF4}"/>
                </a:ext>
              </a:extLst>
            </p:cNvPr>
            <p:cNvSpPr/>
            <p:nvPr/>
          </p:nvSpPr>
          <p:spPr>
            <a:xfrm>
              <a:off x="5447681" y="2795831"/>
              <a:ext cx="1121641" cy="1121641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9">
              <a:extLst>
                <a:ext uri="{FF2B5EF4-FFF2-40B4-BE49-F238E27FC236}">
                  <a16:creationId xmlns:a16="http://schemas.microsoft.com/office/drawing/2014/main" id="{9ED86CE0-82C5-2996-9F89-1186E4304982}"/>
                </a:ext>
              </a:extLst>
            </p:cNvPr>
            <p:cNvSpPr/>
            <p:nvPr/>
          </p:nvSpPr>
          <p:spPr>
            <a:xfrm rot="9631817">
              <a:off x="5545486" y="2981885"/>
              <a:ext cx="989831" cy="912205"/>
            </a:xfrm>
            <a:custGeom>
              <a:avLst/>
              <a:gdLst>
                <a:gd name="connsiteX0" fmla="*/ 29486 w 989831"/>
                <a:gd name="connsiteY0" fmla="*/ 587834 h 912205"/>
                <a:gd name="connsiteX1" fmla="*/ 308069 w 989831"/>
                <a:gd name="connsiteY1" fmla="*/ 107517 h 912205"/>
                <a:gd name="connsiteX2" fmla="*/ 681763 w 989831"/>
                <a:gd name="connsiteY2" fmla="*/ 107518 h 912205"/>
                <a:gd name="connsiteX3" fmla="*/ 960346 w 989831"/>
                <a:gd name="connsiteY3" fmla="*/ 587834 h 912205"/>
                <a:gd name="connsiteX4" fmla="*/ 773499 w 989831"/>
                <a:gd name="connsiteY4" fmla="*/ 912205 h 912205"/>
                <a:gd name="connsiteX5" fmla="*/ 216332 w 989831"/>
                <a:gd name="connsiteY5" fmla="*/ 912205 h 912205"/>
                <a:gd name="connsiteX6" fmla="*/ 29486 w 989831"/>
                <a:gd name="connsiteY6" fmla="*/ 587834 h 91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9831" h="912205">
                  <a:moveTo>
                    <a:pt x="29486" y="587834"/>
                  </a:moveTo>
                  <a:lnTo>
                    <a:pt x="308069" y="107517"/>
                  </a:lnTo>
                  <a:cubicBezTo>
                    <a:pt x="391216" y="-35839"/>
                    <a:pt x="598616" y="-35839"/>
                    <a:pt x="681763" y="107518"/>
                  </a:cubicBezTo>
                  <a:lnTo>
                    <a:pt x="960346" y="587834"/>
                  </a:lnTo>
                  <a:cubicBezTo>
                    <a:pt x="1043878" y="731855"/>
                    <a:pt x="939991" y="912205"/>
                    <a:pt x="773499" y="912205"/>
                  </a:cubicBezTo>
                  <a:lnTo>
                    <a:pt x="216332" y="912205"/>
                  </a:lnTo>
                  <a:cubicBezTo>
                    <a:pt x="49840" y="912205"/>
                    <a:pt x="-54046" y="731855"/>
                    <a:pt x="29486" y="587834"/>
                  </a:cubicBezTo>
                </a:path>
              </a:pathLst>
            </a:custGeom>
            <a:solidFill>
              <a:srgbClr val="F7ED31"/>
            </a:solidFill>
            <a:ln>
              <a:noFill/>
            </a:ln>
            <a:scene3d>
              <a:camera prst="orthographicFront"/>
              <a:lightRig rig="flood" dir="t"/>
            </a:scene3d>
            <a:sp3d prstMaterial="metal"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2F2C1AB-1C63-5B13-BFA0-85C87FCB2E9A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104300-37D9-194E-CE13-69B9B772C6BC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1588DC-210E-E32E-42A6-07CD207A1DC1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19182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64B248-C089-B93C-2CF6-6F957CF85C28}"/>
              </a:ext>
            </a:extLst>
          </p:cNvPr>
          <p:cNvGrpSpPr/>
          <p:nvPr/>
        </p:nvGrpSpPr>
        <p:grpSpPr>
          <a:xfrm>
            <a:off x="700004" y="1375571"/>
            <a:ext cx="3316827" cy="3316825"/>
            <a:chOff x="1376217" y="3700244"/>
            <a:chExt cx="3676076" cy="367607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F1D80604-6705-BEBC-E978-68A6AC497CB2}"/>
                </a:ext>
              </a:extLst>
            </p:cNvPr>
            <p:cNvSpPr/>
            <p:nvPr/>
          </p:nvSpPr>
          <p:spPr>
            <a:xfrm>
              <a:off x="2122772" y="3700244"/>
              <a:ext cx="2092324" cy="792626"/>
            </a:xfrm>
            <a:custGeom>
              <a:avLst/>
              <a:gdLst>
                <a:gd name="connsiteX0" fmla="*/ 1091482 w 2092324"/>
                <a:gd name="connsiteY0" fmla="*/ 0 h 792626"/>
                <a:gd name="connsiteX1" fmla="*/ 1967600 w 2092324"/>
                <a:gd name="connsiteY1" fmla="*/ 221841 h 792626"/>
                <a:gd name="connsiteX2" fmla="*/ 2032711 w 2092324"/>
                <a:gd name="connsiteY2" fmla="*/ 261397 h 792626"/>
                <a:gd name="connsiteX3" fmla="*/ 2092324 w 2092324"/>
                <a:gd name="connsiteY3" fmla="*/ 633676 h 792626"/>
                <a:gd name="connsiteX4" fmla="*/ 1707578 w 2092324"/>
                <a:gd name="connsiteY4" fmla="*/ 695286 h 792626"/>
                <a:gd name="connsiteX5" fmla="*/ 1596776 w 2092324"/>
                <a:gd name="connsiteY5" fmla="*/ 641909 h 792626"/>
                <a:gd name="connsiteX6" fmla="*/ 1091481 w 2092324"/>
                <a:gd name="connsiteY6" fmla="*/ 539895 h 792626"/>
                <a:gd name="connsiteX7" fmla="*/ 365678 w 2092324"/>
                <a:gd name="connsiteY7" fmla="*/ 761597 h 792626"/>
                <a:gd name="connsiteX8" fmla="*/ 324184 w 2092324"/>
                <a:gd name="connsiteY8" fmla="*/ 792626 h 792626"/>
                <a:gd name="connsiteX9" fmla="*/ 381134 w 2092324"/>
                <a:gd name="connsiteY9" fmla="*/ 429050 h 792626"/>
                <a:gd name="connsiteX10" fmla="*/ 375109 w 2092324"/>
                <a:gd name="connsiteY10" fmla="*/ 428108 h 792626"/>
                <a:gd name="connsiteX11" fmla="*/ 376290 w 2092324"/>
                <a:gd name="connsiteY11" fmla="*/ 420572 h 792626"/>
                <a:gd name="connsiteX12" fmla="*/ 0 w 2092324"/>
                <a:gd name="connsiteY12" fmla="*/ 361630 h 792626"/>
                <a:gd name="connsiteX13" fmla="*/ 63818 w 2092324"/>
                <a:gd name="connsiteY13" fmla="*/ 313908 h 792626"/>
                <a:gd name="connsiteX14" fmla="*/ 1091482 w 2092324"/>
                <a:gd name="connsiteY14" fmla="*/ 0 h 79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2324" h="792626">
                  <a:moveTo>
                    <a:pt x="1091482" y="0"/>
                  </a:moveTo>
                  <a:cubicBezTo>
                    <a:pt x="1408707" y="0"/>
                    <a:pt x="1707162" y="80363"/>
                    <a:pt x="1967600" y="221841"/>
                  </a:cubicBezTo>
                  <a:lnTo>
                    <a:pt x="2032711" y="261397"/>
                  </a:lnTo>
                  <a:lnTo>
                    <a:pt x="2092324" y="633676"/>
                  </a:lnTo>
                  <a:lnTo>
                    <a:pt x="1707578" y="695286"/>
                  </a:lnTo>
                  <a:lnTo>
                    <a:pt x="1596776" y="641909"/>
                  </a:lnTo>
                  <a:cubicBezTo>
                    <a:pt x="1441469" y="576220"/>
                    <a:pt x="1270717" y="539895"/>
                    <a:pt x="1091481" y="539895"/>
                  </a:cubicBezTo>
                  <a:cubicBezTo>
                    <a:pt x="822628" y="539895"/>
                    <a:pt x="572863" y="621626"/>
                    <a:pt x="365678" y="761597"/>
                  </a:cubicBezTo>
                  <a:lnTo>
                    <a:pt x="324184" y="792626"/>
                  </a:lnTo>
                  <a:lnTo>
                    <a:pt x="381134" y="429050"/>
                  </a:lnTo>
                  <a:lnTo>
                    <a:pt x="375109" y="428108"/>
                  </a:lnTo>
                  <a:lnTo>
                    <a:pt x="376290" y="420572"/>
                  </a:lnTo>
                  <a:lnTo>
                    <a:pt x="0" y="361630"/>
                  </a:lnTo>
                  <a:lnTo>
                    <a:pt x="63818" y="313908"/>
                  </a:lnTo>
                  <a:cubicBezTo>
                    <a:pt x="357171" y="115723"/>
                    <a:pt x="710812" y="0"/>
                    <a:pt x="1091482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0467C55-BF67-4361-EDB1-42F6567131EE}"/>
                </a:ext>
              </a:extLst>
            </p:cNvPr>
            <p:cNvSpPr/>
            <p:nvPr/>
          </p:nvSpPr>
          <p:spPr>
            <a:xfrm>
              <a:off x="3940396" y="4019385"/>
              <a:ext cx="1111897" cy="2075350"/>
            </a:xfrm>
            <a:custGeom>
              <a:avLst/>
              <a:gdLst>
                <a:gd name="connsiteX0" fmla="*/ 308522 w 1111897"/>
                <a:gd name="connsiteY0" fmla="*/ 0 h 2075350"/>
                <a:gd name="connsiteX1" fmla="*/ 443022 w 1111897"/>
                <a:gd name="connsiteY1" fmla="*/ 100577 h 2075350"/>
                <a:gd name="connsiteX2" fmla="*/ 1111897 w 1111897"/>
                <a:gd name="connsiteY2" fmla="*/ 1518896 h 2075350"/>
                <a:gd name="connsiteX3" fmla="*/ 1074555 w 1111897"/>
                <a:gd name="connsiteY3" fmla="*/ 1889325 h 2075350"/>
                <a:gd name="connsiteX4" fmla="*/ 1070005 w 1111897"/>
                <a:gd name="connsiteY4" fmla="*/ 1907019 h 2075350"/>
                <a:gd name="connsiteX5" fmla="*/ 741023 w 1111897"/>
                <a:gd name="connsiteY5" fmla="*/ 2075350 h 2075350"/>
                <a:gd name="connsiteX6" fmla="*/ 555859 w 1111897"/>
                <a:gd name="connsiteY6" fmla="*/ 1713470 h 2075350"/>
                <a:gd name="connsiteX7" fmla="*/ 565298 w 1111897"/>
                <a:gd name="connsiteY7" fmla="*/ 1651622 h 2075350"/>
                <a:gd name="connsiteX8" fmla="*/ 572000 w 1111897"/>
                <a:gd name="connsiteY8" fmla="*/ 1518895 h 2075350"/>
                <a:gd name="connsiteX9" fmla="*/ 99597 w 1111897"/>
                <a:gd name="connsiteY9" fmla="*/ 517186 h 2075350"/>
                <a:gd name="connsiteX10" fmla="*/ 0 w 1111897"/>
                <a:gd name="connsiteY10" fmla="*/ 442709 h 2075350"/>
                <a:gd name="connsiteX11" fmla="*/ 362396 w 1111897"/>
                <a:gd name="connsiteY11" fmla="*/ 384678 h 2075350"/>
                <a:gd name="connsiteX12" fmla="*/ 361431 w 1111897"/>
                <a:gd name="connsiteY12" fmla="*/ 378657 h 2075350"/>
                <a:gd name="connsiteX13" fmla="*/ 368963 w 1111897"/>
                <a:gd name="connsiteY13" fmla="*/ 377451 h 2075350"/>
                <a:gd name="connsiteX14" fmla="*/ 308522 w 1111897"/>
                <a:gd name="connsiteY14" fmla="*/ 0 h 207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1897" h="2075350">
                  <a:moveTo>
                    <a:pt x="308522" y="0"/>
                  </a:moveTo>
                  <a:lnTo>
                    <a:pt x="443022" y="100577"/>
                  </a:lnTo>
                  <a:cubicBezTo>
                    <a:pt x="851521" y="437700"/>
                    <a:pt x="1111897" y="947891"/>
                    <a:pt x="1111897" y="1518896"/>
                  </a:cubicBezTo>
                  <a:cubicBezTo>
                    <a:pt x="1111897" y="1645786"/>
                    <a:pt x="1099039" y="1769673"/>
                    <a:pt x="1074555" y="1889325"/>
                  </a:cubicBezTo>
                  <a:lnTo>
                    <a:pt x="1070005" y="1907019"/>
                  </a:lnTo>
                  <a:lnTo>
                    <a:pt x="741023" y="2075350"/>
                  </a:lnTo>
                  <a:lnTo>
                    <a:pt x="555859" y="1713470"/>
                  </a:lnTo>
                  <a:lnTo>
                    <a:pt x="565298" y="1651622"/>
                  </a:lnTo>
                  <a:cubicBezTo>
                    <a:pt x="569730" y="1607983"/>
                    <a:pt x="572000" y="1563704"/>
                    <a:pt x="572000" y="1518895"/>
                  </a:cubicBezTo>
                  <a:cubicBezTo>
                    <a:pt x="572000" y="1115615"/>
                    <a:pt x="388105" y="755285"/>
                    <a:pt x="99597" y="517186"/>
                  </a:cubicBezTo>
                  <a:lnTo>
                    <a:pt x="0" y="442709"/>
                  </a:lnTo>
                  <a:lnTo>
                    <a:pt x="362396" y="384678"/>
                  </a:lnTo>
                  <a:lnTo>
                    <a:pt x="361431" y="378657"/>
                  </a:lnTo>
                  <a:lnTo>
                    <a:pt x="368963" y="377451"/>
                  </a:lnTo>
                  <a:lnTo>
                    <a:pt x="30852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8241E33-7DA4-353B-65E0-6E7509065BAF}"/>
                </a:ext>
              </a:extLst>
            </p:cNvPr>
            <p:cNvSpPr/>
            <p:nvPr/>
          </p:nvSpPr>
          <p:spPr>
            <a:xfrm>
              <a:off x="1376217" y="4131806"/>
              <a:ext cx="1033880" cy="1969020"/>
            </a:xfrm>
            <a:custGeom>
              <a:avLst/>
              <a:gdLst>
                <a:gd name="connsiteX0" fmla="*/ 655844 w 1033880"/>
                <a:gd name="connsiteY0" fmla="*/ 0 h 1969020"/>
                <a:gd name="connsiteX1" fmla="*/ 1033880 w 1033880"/>
                <a:gd name="connsiteY1" fmla="*/ 59215 h 1969020"/>
                <a:gd name="connsiteX2" fmla="*/ 974351 w 1033880"/>
                <a:gd name="connsiteY2" fmla="*/ 439254 h 1969020"/>
                <a:gd name="connsiteX3" fmla="*/ 920112 w 1033880"/>
                <a:gd name="connsiteY3" fmla="*/ 488550 h 1969020"/>
                <a:gd name="connsiteX4" fmla="*/ 539895 w 1033880"/>
                <a:gd name="connsiteY4" fmla="*/ 1406474 h 1969020"/>
                <a:gd name="connsiteX5" fmla="*/ 566269 w 1033880"/>
                <a:gd name="connsiteY5" fmla="*/ 1668095 h 1969020"/>
                <a:gd name="connsiteX6" fmla="*/ 597152 w 1033880"/>
                <a:gd name="connsiteY6" fmla="*/ 1788202 h 1969020"/>
                <a:gd name="connsiteX7" fmla="*/ 272383 w 1033880"/>
                <a:gd name="connsiteY7" fmla="*/ 1623420 h 1969020"/>
                <a:gd name="connsiteX8" fmla="*/ 269625 w 1033880"/>
                <a:gd name="connsiteY8" fmla="*/ 1628858 h 1969020"/>
                <a:gd name="connsiteX9" fmla="*/ 262822 w 1033880"/>
                <a:gd name="connsiteY9" fmla="*/ 1625407 h 1969020"/>
                <a:gd name="connsiteX10" fmla="*/ 88479 w 1033880"/>
                <a:gd name="connsiteY10" fmla="*/ 1969020 h 1969020"/>
                <a:gd name="connsiteX11" fmla="*/ 82634 w 1033880"/>
                <a:gd name="connsiteY11" fmla="*/ 1953051 h 1969020"/>
                <a:gd name="connsiteX12" fmla="*/ 0 w 1033880"/>
                <a:gd name="connsiteY12" fmla="*/ 1406475 h 1969020"/>
                <a:gd name="connsiteX13" fmla="*/ 538349 w 1033880"/>
                <a:gd name="connsiteY13" fmla="*/ 106786 h 1969020"/>
                <a:gd name="connsiteX14" fmla="*/ 655844 w 1033880"/>
                <a:gd name="connsiteY14" fmla="*/ 0 h 196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880" h="1969020">
                  <a:moveTo>
                    <a:pt x="655844" y="0"/>
                  </a:moveTo>
                  <a:lnTo>
                    <a:pt x="1033880" y="59215"/>
                  </a:lnTo>
                  <a:lnTo>
                    <a:pt x="974351" y="439254"/>
                  </a:lnTo>
                  <a:lnTo>
                    <a:pt x="920112" y="488550"/>
                  </a:lnTo>
                  <a:cubicBezTo>
                    <a:pt x="685195" y="723467"/>
                    <a:pt x="539895" y="1048003"/>
                    <a:pt x="539895" y="1406474"/>
                  </a:cubicBezTo>
                  <a:cubicBezTo>
                    <a:pt x="539895" y="1496092"/>
                    <a:pt x="548976" y="1583589"/>
                    <a:pt x="566269" y="1668095"/>
                  </a:cubicBezTo>
                  <a:lnTo>
                    <a:pt x="597152" y="1788202"/>
                  </a:lnTo>
                  <a:lnTo>
                    <a:pt x="272383" y="1623420"/>
                  </a:lnTo>
                  <a:lnTo>
                    <a:pt x="269625" y="1628858"/>
                  </a:lnTo>
                  <a:lnTo>
                    <a:pt x="262822" y="1625407"/>
                  </a:lnTo>
                  <a:lnTo>
                    <a:pt x="88479" y="1969020"/>
                  </a:lnTo>
                  <a:lnTo>
                    <a:pt x="82634" y="1953051"/>
                  </a:lnTo>
                  <a:cubicBezTo>
                    <a:pt x="28931" y="1780388"/>
                    <a:pt x="0" y="1596810"/>
                    <a:pt x="0" y="1406475"/>
                  </a:cubicBezTo>
                  <a:cubicBezTo>
                    <a:pt x="0" y="898915"/>
                    <a:pt x="205729" y="439406"/>
                    <a:pt x="538349" y="106786"/>
                  </a:cubicBezTo>
                  <a:lnTo>
                    <a:pt x="6558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A1516A-003C-433F-ED3B-BA56DCE4EBDB}"/>
                </a:ext>
              </a:extLst>
            </p:cNvPr>
            <p:cNvSpPr/>
            <p:nvPr/>
          </p:nvSpPr>
          <p:spPr>
            <a:xfrm>
              <a:off x="3092696" y="5863427"/>
              <a:ext cx="1890056" cy="1505580"/>
            </a:xfrm>
            <a:custGeom>
              <a:avLst/>
              <a:gdLst>
                <a:gd name="connsiteX0" fmla="*/ 1376990 w 1890056"/>
                <a:gd name="connsiteY0" fmla="*/ 0 h 1505580"/>
                <a:gd name="connsiteX1" fmla="*/ 1549109 w 1890056"/>
                <a:gd name="connsiteY1" fmla="*/ 336386 h 1505580"/>
                <a:gd name="connsiteX2" fmla="*/ 1554537 w 1890056"/>
                <a:gd name="connsiteY2" fmla="*/ 333607 h 1505580"/>
                <a:gd name="connsiteX3" fmla="*/ 1558012 w 1890056"/>
                <a:gd name="connsiteY3" fmla="*/ 340398 h 1505580"/>
                <a:gd name="connsiteX4" fmla="*/ 1890056 w 1890056"/>
                <a:gd name="connsiteY4" fmla="*/ 170500 h 1505580"/>
                <a:gd name="connsiteX5" fmla="*/ 1876961 w 1890056"/>
                <a:gd name="connsiteY5" fmla="*/ 221430 h 1505580"/>
                <a:gd name="connsiteX6" fmla="*/ 309487 w 1890056"/>
                <a:gd name="connsiteY6" fmla="*/ 1503401 h 1505580"/>
                <a:gd name="connsiteX7" fmla="*/ 266333 w 1890056"/>
                <a:gd name="connsiteY7" fmla="*/ 1505580 h 1505580"/>
                <a:gd name="connsiteX8" fmla="*/ 0 w 1890056"/>
                <a:gd name="connsiteY8" fmla="*/ 1240153 h 1505580"/>
                <a:gd name="connsiteX9" fmla="*/ 276275 w 1890056"/>
                <a:gd name="connsiteY9" fmla="*/ 962936 h 1505580"/>
                <a:gd name="connsiteX10" fmla="*/ 383178 w 1890056"/>
                <a:gd name="connsiteY10" fmla="*/ 946620 h 1505580"/>
                <a:gd name="connsiteX11" fmla="*/ 1361336 w 1890056"/>
                <a:gd name="connsiteY11" fmla="*/ 60880 h 1505580"/>
                <a:gd name="connsiteX12" fmla="*/ 1376990 w 1890056"/>
                <a:gd name="connsiteY12" fmla="*/ 0 h 150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0056" h="1505580">
                  <a:moveTo>
                    <a:pt x="1376990" y="0"/>
                  </a:moveTo>
                  <a:lnTo>
                    <a:pt x="1549109" y="336386"/>
                  </a:lnTo>
                  <a:lnTo>
                    <a:pt x="1554537" y="333607"/>
                  </a:lnTo>
                  <a:lnTo>
                    <a:pt x="1558012" y="340398"/>
                  </a:lnTo>
                  <a:lnTo>
                    <a:pt x="1890056" y="170500"/>
                  </a:lnTo>
                  <a:lnTo>
                    <a:pt x="1876961" y="221430"/>
                  </a:lnTo>
                  <a:cubicBezTo>
                    <a:pt x="1662145" y="912083"/>
                    <a:pt x="1050960" y="1428101"/>
                    <a:pt x="309487" y="1503401"/>
                  </a:cubicBezTo>
                  <a:lnTo>
                    <a:pt x="266333" y="1505580"/>
                  </a:lnTo>
                  <a:lnTo>
                    <a:pt x="0" y="1240153"/>
                  </a:lnTo>
                  <a:lnTo>
                    <a:pt x="276275" y="962936"/>
                  </a:lnTo>
                  <a:lnTo>
                    <a:pt x="383178" y="946620"/>
                  </a:lnTo>
                  <a:cubicBezTo>
                    <a:pt x="847960" y="851512"/>
                    <a:pt x="1222263" y="508015"/>
                    <a:pt x="1361336" y="60880"/>
                  </a:cubicBezTo>
                  <a:lnTo>
                    <a:pt x="137699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CCB5A3F-DB3A-7ABA-7C00-FE38B6A0D1C7}"/>
                </a:ext>
              </a:extLst>
            </p:cNvPr>
            <p:cNvSpPr/>
            <p:nvPr/>
          </p:nvSpPr>
          <p:spPr>
            <a:xfrm>
              <a:off x="1503759" y="5863518"/>
              <a:ext cx="1743188" cy="1512800"/>
            </a:xfrm>
            <a:custGeom>
              <a:avLst/>
              <a:gdLst>
                <a:gd name="connsiteX0" fmla="*/ 174557 w 1743188"/>
                <a:gd name="connsiteY0" fmla="*/ 0 h 1512800"/>
                <a:gd name="connsiteX1" fmla="*/ 510932 w 1743188"/>
                <a:gd name="connsiteY1" fmla="*/ 170671 h 1512800"/>
                <a:gd name="connsiteX2" fmla="*/ 514367 w 1743188"/>
                <a:gd name="connsiteY2" fmla="*/ 180057 h 1512800"/>
                <a:gd name="connsiteX3" fmla="*/ 1710494 w 1743188"/>
                <a:gd name="connsiteY3" fmla="*/ 972903 h 1512800"/>
                <a:gd name="connsiteX4" fmla="*/ 1739277 w 1743188"/>
                <a:gd name="connsiteY4" fmla="*/ 971450 h 1512800"/>
                <a:gd name="connsiteX5" fmla="*/ 1476762 w 1743188"/>
                <a:gd name="connsiteY5" fmla="*/ 1234860 h 1512800"/>
                <a:gd name="connsiteX6" fmla="*/ 1481082 w 1743188"/>
                <a:gd name="connsiteY6" fmla="*/ 1239164 h 1512800"/>
                <a:gd name="connsiteX7" fmla="*/ 1475697 w 1743188"/>
                <a:gd name="connsiteY7" fmla="*/ 1244567 h 1512800"/>
                <a:gd name="connsiteX8" fmla="*/ 1743188 w 1743188"/>
                <a:gd name="connsiteY8" fmla="*/ 1511149 h 1512800"/>
                <a:gd name="connsiteX9" fmla="*/ 1710495 w 1743188"/>
                <a:gd name="connsiteY9" fmla="*/ 1512800 h 1512800"/>
                <a:gd name="connsiteX10" fmla="*/ 16900 w 1743188"/>
                <a:gd name="connsiteY10" fmla="*/ 390210 h 1512800"/>
                <a:gd name="connsiteX11" fmla="*/ 0 w 1743188"/>
                <a:gd name="connsiteY11" fmla="*/ 344035 h 1512800"/>
                <a:gd name="connsiteX12" fmla="*/ 174557 w 1743188"/>
                <a:gd name="connsiteY12" fmla="*/ 0 h 15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88" h="1512800">
                  <a:moveTo>
                    <a:pt x="174557" y="0"/>
                  </a:moveTo>
                  <a:lnTo>
                    <a:pt x="510932" y="170671"/>
                  </a:lnTo>
                  <a:lnTo>
                    <a:pt x="514367" y="180057"/>
                  </a:lnTo>
                  <a:cubicBezTo>
                    <a:pt x="711436" y="645979"/>
                    <a:pt x="1172787" y="972903"/>
                    <a:pt x="1710494" y="972903"/>
                  </a:cubicBezTo>
                  <a:lnTo>
                    <a:pt x="1739277" y="971450"/>
                  </a:lnTo>
                  <a:lnTo>
                    <a:pt x="1476762" y="1234860"/>
                  </a:lnTo>
                  <a:lnTo>
                    <a:pt x="1481082" y="1239164"/>
                  </a:lnTo>
                  <a:lnTo>
                    <a:pt x="1475697" y="1244567"/>
                  </a:lnTo>
                  <a:lnTo>
                    <a:pt x="1743188" y="1511149"/>
                  </a:lnTo>
                  <a:lnTo>
                    <a:pt x="1710495" y="1512800"/>
                  </a:lnTo>
                  <a:cubicBezTo>
                    <a:pt x="949155" y="1512800"/>
                    <a:pt x="295929" y="1049909"/>
                    <a:pt x="16900" y="390210"/>
                  </a:cubicBezTo>
                  <a:lnTo>
                    <a:pt x="0" y="344035"/>
                  </a:lnTo>
                  <a:lnTo>
                    <a:pt x="174557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2FBB5CE-70F1-A021-CCD2-C3FEE8FF1082}"/>
                </a:ext>
              </a:extLst>
            </p:cNvPr>
            <p:cNvGrpSpPr/>
            <p:nvPr/>
          </p:nvGrpSpPr>
          <p:grpSpPr>
            <a:xfrm>
              <a:off x="1961562" y="4296366"/>
              <a:ext cx="2513620" cy="2495240"/>
              <a:chOff x="9470025" y="1554176"/>
              <a:chExt cx="2160000" cy="2144206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36EE4902-C024-E7EC-110B-8FA83D74459F}"/>
                  </a:ext>
                </a:extLst>
              </p:cNvPr>
              <p:cNvSpPr/>
              <p:nvPr/>
            </p:nvSpPr>
            <p:spPr>
              <a:xfrm>
                <a:off x="9470025" y="1554176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56987" y="1080000"/>
                    </a:ln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76987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A7267B71-3AF1-A5C4-0027-178E4159D59C}"/>
                  </a:ext>
                </a:extLst>
              </p:cNvPr>
              <p:cNvSpPr/>
              <p:nvPr/>
            </p:nvSpPr>
            <p:spPr>
              <a:xfrm flipH="1" flipV="1">
                <a:off x="9470025" y="2048493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56987" y="1080000"/>
                    </a:ln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76987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920F76-7D64-793A-6694-1EA722511E2E}"/>
              </a:ext>
            </a:extLst>
          </p:cNvPr>
          <p:cNvGrpSpPr/>
          <p:nvPr/>
        </p:nvGrpSpPr>
        <p:grpSpPr>
          <a:xfrm>
            <a:off x="4781688" y="1504323"/>
            <a:ext cx="3316827" cy="3316825"/>
            <a:chOff x="7012166" y="3707555"/>
            <a:chExt cx="3676076" cy="3676074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82CC744-42BD-A385-AF90-95DFBB39DECF}"/>
                </a:ext>
              </a:extLst>
            </p:cNvPr>
            <p:cNvSpPr/>
            <p:nvPr/>
          </p:nvSpPr>
          <p:spPr>
            <a:xfrm>
              <a:off x="7758721" y="3707555"/>
              <a:ext cx="2092324" cy="792626"/>
            </a:xfrm>
            <a:custGeom>
              <a:avLst/>
              <a:gdLst>
                <a:gd name="connsiteX0" fmla="*/ 1091482 w 2092324"/>
                <a:gd name="connsiteY0" fmla="*/ 0 h 792626"/>
                <a:gd name="connsiteX1" fmla="*/ 1967600 w 2092324"/>
                <a:gd name="connsiteY1" fmla="*/ 221841 h 792626"/>
                <a:gd name="connsiteX2" fmla="*/ 2032711 w 2092324"/>
                <a:gd name="connsiteY2" fmla="*/ 261397 h 792626"/>
                <a:gd name="connsiteX3" fmla="*/ 2092324 w 2092324"/>
                <a:gd name="connsiteY3" fmla="*/ 633676 h 792626"/>
                <a:gd name="connsiteX4" fmla="*/ 1707578 w 2092324"/>
                <a:gd name="connsiteY4" fmla="*/ 695286 h 792626"/>
                <a:gd name="connsiteX5" fmla="*/ 1596776 w 2092324"/>
                <a:gd name="connsiteY5" fmla="*/ 641909 h 792626"/>
                <a:gd name="connsiteX6" fmla="*/ 1091481 w 2092324"/>
                <a:gd name="connsiteY6" fmla="*/ 539895 h 792626"/>
                <a:gd name="connsiteX7" fmla="*/ 365678 w 2092324"/>
                <a:gd name="connsiteY7" fmla="*/ 761597 h 792626"/>
                <a:gd name="connsiteX8" fmla="*/ 324184 w 2092324"/>
                <a:gd name="connsiteY8" fmla="*/ 792626 h 792626"/>
                <a:gd name="connsiteX9" fmla="*/ 381134 w 2092324"/>
                <a:gd name="connsiteY9" fmla="*/ 429050 h 792626"/>
                <a:gd name="connsiteX10" fmla="*/ 375109 w 2092324"/>
                <a:gd name="connsiteY10" fmla="*/ 428108 h 792626"/>
                <a:gd name="connsiteX11" fmla="*/ 376290 w 2092324"/>
                <a:gd name="connsiteY11" fmla="*/ 420572 h 792626"/>
                <a:gd name="connsiteX12" fmla="*/ 0 w 2092324"/>
                <a:gd name="connsiteY12" fmla="*/ 361630 h 792626"/>
                <a:gd name="connsiteX13" fmla="*/ 63818 w 2092324"/>
                <a:gd name="connsiteY13" fmla="*/ 313908 h 792626"/>
                <a:gd name="connsiteX14" fmla="*/ 1091482 w 2092324"/>
                <a:gd name="connsiteY14" fmla="*/ 0 h 79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2324" h="792626">
                  <a:moveTo>
                    <a:pt x="1091482" y="0"/>
                  </a:moveTo>
                  <a:cubicBezTo>
                    <a:pt x="1408707" y="0"/>
                    <a:pt x="1707162" y="80363"/>
                    <a:pt x="1967600" y="221841"/>
                  </a:cubicBezTo>
                  <a:lnTo>
                    <a:pt x="2032711" y="261397"/>
                  </a:lnTo>
                  <a:lnTo>
                    <a:pt x="2092324" y="633676"/>
                  </a:lnTo>
                  <a:lnTo>
                    <a:pt x="1707578" y="695286"/>
                  </a:lnTo>
                  <a:lnTo>
                    <a:pt x="1596776" y="641909"/>
                  </a:lnTo>
                  <a:cubicBezTo>
                    <a:pt x="1441469" y="576220"/>
                    <a:pt x="1270717" y="539895"/>
                    <a:pt x="1091481" y="539895"/>
                  </a:cubicBezTo>
                  <a:cubicBezTo>
                    <a:pt x="822628" y="539895"/>
                    <a:pt x="572863" y="621626"/>
                    <a:pt x="365678" y="761597"/>
                  </a:cubicBezTo>
                  <a:lnTo>
                    <a:pt x="324184" y="792626"/>
                  </a:lnTo>
                  <a:lnTo>
                    <a:pt x="381134" y="429050"/>
                  </a:lnTo>
                  <a:lnTo>
                    <a:pt x="375109" y="428108"/>
                  </a:lnTo>
                  <a:lnTo>
                    <a:pt x="376290" y="420572"/>
                  </a:lnTo>
                  <a:lnTo>
                    <a:pt x="0" y="361630"/>
                  </a:lnTo>
                  <a:lnTo>
                    <a:pt x="63818" y="313908"/>
                  </a:lnTo>
                  <a:cubicBezTo>
                    <a:pt x="357171" y="115723"/>
                    <a:pt x="710812" y="0"/>
                    <a:pt x="1091482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9391B31-F9B5-7FF7-3B92-0EEDFD14A7B7}"/>
                </a:ext>
              </a:extLst>
            </p:cNvPr>
            <p:cNvSpPr/>
            <p:nvPr/>
          </p:nvSpPr>
          <p:spPr>
            <a:xfrm>
              <a:off x="9576345" y="4026696"/>
              <a:ext cx="1111897" cy="2075350"/>
            </a:xfrm>
            <a:custGeom>
              <a:avLst/>
              <a:gdLst>
                <a:gd name="connsiteX0" fmla="*/ 308522 w 1111897"/>
                <a:gd name="connsiteY0" fmla="*/ 0 h 2075350"/>
                <a:gd name="connsiteX1" fmla="*/ 443022 w 1111897"/>
                <a:gd name="connsiteY1" fmla="*/ 100577 h 2075350"/>
                <a:gd name="connsiteX2" fmla="*/ 1111897 w 1111897"/>
                <a:gd name="connsiteY2" fmla="*/ 1518896 h 2075350"/>
                <a:gd name="connsiteX3" fmla="*/ 1074555 w 1111897"/>
                <a:gd name="connsiteY3" fmla="*/ 1889325 h 2075350"/>
                <a:gd name="connsiteX4" fmla="*/ 1070005 w 1111897"/>
                <a:gd name="connsiteY4" fmla="*/ 1907019 h 2075350"/>
                <a:gd name="connsiteX5" fmla="*/ 741023 w 1111897"/>
                <a:gd name="connsiteY5" fmla="*/ 2075350 h 2075350"/>
                <a:gd name="connsiteX6" fmla="*/ 555859 w 1111897"/>
                <a:gd name="connsiteY6" fmla="*/ 1713470 h 2075350"/>
                <a:gd name="connsiteX7" fmla="*/ 565298 w 1111897"/>
                <a:gd name="connsiteY7" fmla="*/ 1651622 h 2075350"/>
                <a:gd name="connsiteX8" fmla="*/ 572000 w 1111897"/>
                <a:gd name="connsiteY8" fmla="*/ 1518895 h 2075350"/>
                <a:gd name="connsiteX9" fmla="*/ 99597 w 1111897"/>
                <a:gd name="connsiteY9" fmla="*/ 517186 h 2075350"/>
                <a:gd name="connsiteX10" fmla="*/ 0 w 1111897"/>
                <a:gd name="connsiteY10" fmla="*/ 442709 h 2075350"/>
                <a:gd name="connsiteX11" fmla="*/ 362396 w 1111897"/>
                <a:gd name="connsiteY11" fmla="*/ 384678 h 2075350"/>
                <a:gd name="connsiteX12" fmla="*/ 361431 w 1111897"/>
                <a:gd name="connsiteY12" fmla="*/ 378657 h 2075350"/>
                <a:gd name="connsiteX13" fmla="*/ 368963 w 1111897"/>
                <a:gd name="connsiteY13" fmla="*/ 377451 h 2075350"/>
                <a:gd name="connsiteX14" fmla="*/ 308522 w 1111897"/>
                <a:gd name="connsiteY14" fmla="*/ 0 h 207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1897" h="2075350">
                  <a:moveTo>
                    <a:pt x="308522" y="0"/>
                  </a:moveTo>
                  <a:lnTo>
                    <a:pt x="443022" y="100577"/>
                  </a:lnTo>
                  <a:cubicBezTo>
                    <a:pt x="851521" y="437700"/>
                    <a:pt x="1111897" y="947891"/>
                    <a:pt x="1111897" y="1518896"/>
                  </a:cubicBezTo>
                  <a:cubicBezTo>
                    <a:pt x="1111897" y="1645786"/>
                    <a:pt x="1099039" y="1769673"/>
                    <a:pt x="1074555" y="1889325"/>
                  </a:cubicBezTo>
                  <a:lnTo>
                    <a:pt x="1070005" y="1907019"/>
                  </a:lnTo>
                  <a:lnTo>
                    <a:pt x="741023" y="2075350"/>
                  </a:lnTo>
                  <a:lnTo>
                    <a:pt x="555859" y="1713470"/>
                  </a:lnTo>
                  <a:lnTo>
                    <a:pt x="565298" y="1651622"/>
                  </a:lnTo>
                  <a:cubicBezTo>
                    <a:pt x="569730" y="1607983"/>
                    <a:pt x="572000" y="1563704"/>
                    <a:pt x="572000" y="1518895"/>
                  </a:cubicBezTo>
                  <a:cubicBezTo>
                    <a:pt x="572000" y="1115615"/>
                    <a:pt x="388105" y="755285"/>
                    <a:pt x="99597" y="517186"/>
                  </a:cubicBezTo>
                  <a:lnTo>
                    <a:pt x="0" y="442709"/>
                  </a:lnTo>
                  <a:lnTo>
                    <a:pt x="362396" y="384678"/>
                  </a:lnTo>
                  <a:lnTo>
                    <a:pt x="361431" y="378657"/>
                  </a:lnTo>
                  <a:lnTo>
                    <a:pt x="368963" y="377451"/>
                  </a:lnTo>
                  <a:lnTo>
                    <a:pt x="30852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B32473D-2E2D-F0F4-6619-98B342FC13FF}"/>
                </a:ext>
              </a:extLst>
            </p:cNvPr>
            <p:cNvSpPr/>
            <p:nvPr/>
          </p:nvSpPr>
          <p:spPr>
            <a:xfrm>
              <a:off x="7012166" y="4139117"/>
              <a:ext cx="1033880" cy="1969020"/>
            </a:xfrm>
            <a:custGeom>
              <a:avLst/>
              <a:gdLst>
                <a:gd name="connsiteX0" fmla="*/ 655844 w 1033880"/>
                <a:gd name="connsiteY0" fmla="*/ 0 h 1969020"/>
                <a:gd name="connsiteX1" fmla="*/ 1033880 w 1033880"/>
                <a:gd name="connsiteY1" fmla="*/ 59215 h 1969020"/>
                <a:gd name="connsiteX2" fmla="*/ 974351 w 1033880"/>
                <a:gd name="connsiteY2" fmla="*/ 439254 h 1969020"/>
                <a:gd name="connsiteX3" fmla="*/ 920112 w 1033880"/>
                <a:gd name="connsiteY3" fmla="*/ 488550 h 1969020"/>
                <a:gd name="connsiteX4" fmla="*/ 539895 w 1033880"/>
                <a:gd name="connsiteY4" fmla="*/ 1406474 h 1969020"/>
                <a:gd name="connsiteX5" fmla="*/ 566269 w 1033880"/>
                <a:gd name="connsiteY5" fmla="*/ 1668095 h 1969020"/>
                <a:gd name="connsiteX6" fmla="*/ 597152 w 1033880"/>
                <a:gd name="connsiteY6" fmla="*/ 1788202 h 1969020"/>
                <a:gd name="connsiteX7" fmla="*/ 272383 w 1033880"/>
                <a:gd name="connsiteY7" fmla="*/ 1623420 h 1969020"/>
                <a:gd name="connsiteX8" fmla="*/ 269625 w 1033880"/>
                <a:gd name="connsiteY8" fmla="*/ 1628858 h 1969020"/>
                <a:gd name="connsiteX9" fmla="*/ 262822 w 1033880"/>
                <a:gd name="connsiteY9" fmla="*/ 1625407 h 1969020"/>
                <a:gd name="connsiteX10" fmla="*/ 88479 w 1033880"/>
                <a:gd name="connsiteY10" fmla="*/ 1969020 h 1969020"/>
                <a:gd name="connsiteX11" fmla="*/ 82634 w 1033880"/>
                <a:gd name="connsiteY11" fmla="*/ 1953051 h 1969020"/>
                <a:gd name="connsiteX12" fmla="*/ 0 w 1033880"/>
                <a:gd name="connsiteY12" fmla="*/ 1406475 h 1969020"/>
                <a:gd name="connsiteX13" fmla="*/ 538349 w 1033880"/>
                <a:gd name="connsiteY13" fmla="*/ 106786 h 1969020"/>
                <a:gd name="connsiteX14" fmla="*/ 655844 w 1033880"/>
                <a:gd name="connsiteY14" fmla="*/ 0 h 196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880" h="1969020">
                  <a:moveTo>
                    <a:pt x="655844" y="0"/>
                  </a:moveTo>
                  <a:lnTo>
                    <a:pt x="1033880" y="59215"/>
                  </a:lnTo>
                  <a:lnTo>
                    <a:pt x="974351" y="439254"/>
                  </a:lnTo>
                  <a:lnTo>
                    <a:pt x="920112" y="488550"/>
                  </a:lnTo>
                  <a:cubicBezTo>
                    <a:pt x="685195" y="723467"/>
                    <a:pt x="539895" y="1048003"/>
                    <a:pt x="539895" y="1406474"/>
                  </a:cubicBezTo>
                  <a:cubicBezTo>
                    <a:pt x="539895" y="1496092"/>
                    <a:pt x="548976" y="1583589"/>
                    <a:pt x="566269" y="1668095"/>
                  </a:cubicBezTo>
                  <a:lnTo>
                    <a:pt x="597152" y="1788202"/>
                  </a:lnTo>
                  <a:lnTo>
                    <a:pt x="272383" y="1623420"/>
                  </a:lnTo>
                  <a:lnTo>
                    <a:pt x="269625" y="1628858"/>
                  </a:lnTo>
                  <a:lnTo>
                    <a:pt x="262822" y="1625407"/>
                  </a:lnTo>
                  <a:lnTo>
                    <a:pt x="88479" y="1969020"/>
                  </a:lnTo>
                  <a:lnTo>
                    <a:pt x="82634" y="1953051"/>
                  </a:lnTo>
                  <a:cubicBezTo>
                    <a:pt x="28931" y="1780388"/>
                    <a:pt x="0" y="1596810"/>
                    <a:pt x="0" y="1406475"/>
                  </a:cubicBezTo>
                  <a:cubicBezTo>
                    <a:pt x="0" y="898915"/>
                    <a:pt x="205729" y="439406"/>
                    <a:pt x="538349" y="106786"/>
                  </a:cubicBezTo>
                  <a:lnTo>
                    <a:pt x="6558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39C8FD-8E27-DDFD-CF3C-18894FE31786}"/>
                </a:ext>
              </a:extLst>
            </p:cNvPr>
            <p:cNvSpPr/>
            <p:nvPr/>
          </p:nvSpPr>
          <p:spPr>
            <a:xfrm>
              <a:off x="8728645" y="5870738"/>
              <a:ext cx="1890056" cy="1505580"/>
            </a:xfrm>
            <a:custGeom>
              <a:avLst/>
              <a:gdLst>
                <a:gd name="connsiteX0" fmla="*/ 1376990 w 1890056"/>
                <a:gd name="connsiteY0" fmla="*/ 0 h 1505580"/>
                <a:gd name="connsiteX1" fmla="*/ 1549109 w 1890056"/>
                <a:gd name="connsiteY1" fmla="*/ 336386 h 1505580"/>
                <a:gd name="connsiteX2" fmla="*/ 1554537 w 1890056"/>
                <a:gd name="connsiteY2" fmla="*/ 333607 h 1505580"/>
                <a:gd name="connsiteX3" fmla="*/ 1558012 w 1890056"/>
                <a:gd name="connsiteY3" fmla="*/ 340398 h 1505580"/>
                <a:gd name="connsiteX4" fmla="*/ 1890056 w 1890056"/>
                <a:gd name="connsiteY4" fmla="*/ 170500 h 1505580"/>
                <a:gd name="connsiteX5" fmla="*/ 1876961 w 1890056"/>
                <a:gd name="connsiteY5" fmla="*/ 221430 h 1505580"/>
                <a:gd name="connsiteX6" fmla="*/ 309487 w 1890056"/>
                <a:gd name="connsiteY6" fmla="*/ 1503401 h 1505580"/>
                <a:gd name="connsiteX7" fmla="*/ 266333 w 1890056"/>
                <a:gd name="connsiteY7" fmla="*/ 1505580 h 1505580"/>
                <a:gd name="connsiteX8" fmla="*/ 0 w 1890056"/>
                <a:gd name="connsiteY8" fmla="*/ 1240153 h 1505580"/>
                <a:gd name="connsiteX9" fmla="*/ 276275 w 1890056"/>
                <a:gd name="connsiteY9" fmla="*/ 962936 h 1505580"/>
                <a:gd name="connsiteX10" fmla="*/ 383178 w 1890056"/>
                <a:gd name="connsiteY10" fmla="*/ 946620 h 1505580"/>
                <a:gd name="connsiteX11" fmla="*/ 1361336 w 1890056"/>
                <a:gd name="connsiteY11" fmla="*/ 60880 h 1505580"/>
                <a:gd name="connsiteX12" fmla="*/ 1376990 w 1890056"/>
                <a:gd name="connsiteY12" fmla="*/ 0 h 150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0056" h="1505580">
                  <a:moveTo>
                    <a:pt x="1376990" y="0"/>
                  </a:moveTo>
                  <a:lnTo>
                    <a:pt x="1549109" y="336386"/>
                  </a:lnTo>
                  <a:lnTo>
                    <a:pt x="1554537" y="333607"/>
                  </a:lnTo>
                  <a:lnTo>
                    <a:pt x="1558012" y="340398"/>
                  </a:lnTo>
                  <a:lnTo>
                    <a:pt x="1890056" y="170500"/>
                  </a:lnTo>
                  <a:lnTo>
                    <a:pt x="1876961" y="221430"/>
                  </a:lnTo>
                  <a:cubicBezTo>
                    <a:pt x="1662145" y="912083"/>
                    <a:pt x="1050960" y="1428101"/>
                    <a:pt x="309487" y="1503401"/>
                  </a:cubicBezTo>
                  <a:lnTo>
                    <a:pt x="266333" y="1505580"/>
                  </a:lnTo>
                  <a:lnTo>
                    <a:pt x="0" y="1240153"/>
                  </a:lnTo>
                  <a:lnTo>
                    <a:pt x="276275" y="962936"/>
                  </a:lnTo>
                  <a:lnTo>
                    <a:pt x="383178" y="946620"/>
                  </a:lnTo>
                  <a:cubicBezTo>
                    <a:pt x="847960" y="851512"/>
                    <a:pt x="1222263" y="508015"/>
                    <a:pt x="1361336" y="60880"/>
                  </a:cubicBezTo>
                  <a:lnTo>
                    <a:pt x="137699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0BAA838-34ED-6EA9-F402-B5035E01DD9A}"/>
                </a:ext>
              </a:extLst>
            </p:cNvPr>
            <p:cNvSpPr/>
            <p:nvPr/>
          </p:nvSpPr>
          <p:spPr>
            <a:xfrm>
              <a:off x="7139708" y="5870829"/>
              <a:ext cx="1743188" cy="1512800"/>
            </a:xfrm>
            <a:custGeom>
              <a:avLst/>
              <a:gdLst>
                <a:gd name="connsiteX0" fmla="*/ 174557 w 1743188"/>
                <a:gd name="connsiteY0" fmla="*/ 0 h 1512800"/>
                <a:gd name="connsiteX1" fmla="*/ 510932 w 1743188"/>
                <a:gd name="connsiteY1" fmla="*/ 170671 h 1512800"/>
                <a:gd name="connsiteX2" fmla="*/ 514367 w 1743188"/>
                <a:gd name="connsiteY2" fmla="*/ 180057 h 1512800"/>
                <a:gd name="connsiteX3" fmla="*/ 1710494 w 1743188"/>
                <a:gd name="connsiteY3" fmla="*/ 972903 h 1512800"/>
                <a:gd name="connsiteX4" fmla="*/ 1739277 w 1743188"/>
                <a:gd name="connsiteY4" fmla="*/ 971450 h 1512800"/>
                <a:gd name="connsiteX5" fmla="*/ 1476762 w 1743188"/>
                <a:gd name="connsiteY5" fmla="*/ 1234860 h 1512800"/>
                <a:gd name="connsiteX6" fmla="*/ 1481082 w 1743188"/>
                <a:gd name="connsiteY6" fmla="*/ 1239164 h 1512800"/>
                <a:gd name="connsiteX7" fmla="*/ 1475697 w 1743188"/>
                <a:gd name="connsiteY7" fmla="*/ 1244567 h 1512800"/>
                <a:gd name="connsiteX8" fmla="*/ 1743188 w 1743188"/>
                <a:gd name="connsiteY8" fmla="*/ 1511149 h 1512800"/>
                <a:gd name="connsiteX9" fmla="*/ 1710495 w 1743188"/>
                <a:gd name="connsiteY9" fmla="*/ 1512800 h 1512800"/>
                <a:gd name="connsiteX10" fmla="*/ 16900 w 1743188"/>
                <a:gd name="connsiteY10" fmla="*/ 390210 h 1512800"/>
                <a:gd name="connsiteX11" fmla="*/ 0 w 1743188"/>
                <a:gd name="connsiteY11" fmla="*/ 344035 h 1512800"/>
                <a:gd name="connsiteX12" fmla="*/ 174557 w 1743188"/>
                <a:gd name="connsiteY12" fmla="*/ 0 h 15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88" h="1512800">
                  <a:moveTo>
                    <a:pt x="174557" y="0"/>
                  </a:moveTo>
                  <a:lnTo>
                    <a:pt x="510932" y="170671"/>
                  </a:lnTo>
                  <a:lnTo>
                    <a:pt x="514367" y="180057"/>
                  </a:lnTo>
                  <a:cubicBezTo>
                    <a:pt x="711436" y="645979"/>
                    <a:pt x="1172787" y="972903"/>
                    <a:pt x="1710494" y="972903"/>
                  </a:cubicBezTo>
                  <a:lnTo>
                    <a:pt x="1739277" y="971450"/>
                  </a:lnTo>
                  <a:lnTo>
                    <a:pt x="1476762" y="1234860"/>
                  </a:lnTo>
                  <a:lnTo>
                    <a:pt x="1481082" y="1239164"/>
                  </a:lnTo>
                  <a:lnTo>
                    <a:pt x="1475697" y="1244567"/>
                  </a:lnTo>
                  <a:lnTo>
                    <a:pt x="1743188" y="1511149"/>
                  </a:lnTo>
                  <a:lnTo>
                    <a:pt x="1710495" y="1512800"/>
                  </a:lnTo>
                  <a:cubicBezTo>
                    <a:pt x="949155" y="1512800"/>
                    <a:pt x="295929" y="1049909"/>
                    <a:pt x="16900" y="390210"/>
                  </a:cubicBezTo>
                  <a:lnTo>
                    <a:pt x="0" y="344035"/>
                  </a:lnTo>
                  <a:lnTo>
                    <a:pt x="174557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34683E3-CD37-1CE7-FFE6-E75B141DD557}"/>
                </a:ext>
              </a:extLst>
            </p:cNvPr>
            <p:cNvGrpSpPr/>
            <p:nvPr/>
          </p:nvGrpSpPr>
          <p:grpSpPr>
            <a:xfrm>
              <a:off x="7597511" y="4303677"/>
              <a:ext cx="2513620" cy="2495240"/>
              <a:chOff x="9470025" y="1554176"/>
              <a:chExt cx="2160000" cy="2144206"/>
            </a:xfrm>
            <a:scene3d>
              <a:camera prst="orthographicFront"/>
              <a:lightRig rig="threePt" dir="t"/>
            </a:scene3d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E8D7FC6-F7D1-4260-AE78-D178EE726D5A}"/>
                  </a:ext>
                </a:extLst>
              </p:cNvPr>
              <p:cNvSpPr/>
              <p:nvPr/>
            </p:nvSpPr>
            <p:spPr>
              <a:xfrm>
                <a:off x="9470025" y="1554176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69029 w 2160000"/>
                  <a:gd name="connsiteY7" fmla="*/ 1001060 h 1649889"/>
                  <a:gd name="connsiteX8" fmla="*/ 540000 w 2160000"/>
                  <a:gd name="connsiteY8" fmla="*/ 569889 h 1649889"/>
                  <a:gd name="connsiteX9" fmla="*/ 10971 w 2160000"/>
                  <a:gd name="connsiteY9" fmla="*/ 1001060 h 1649889"/>
                  <a:gd name="connsiteX10" fmla="*/ 3013 w 2160000"/>
                  <a:gd name="connsiteY10" fmla="*/ 1080000 h 1649889"/>
                  <a:gd name="connsiteX11" fmla="*/ 0 w 2160000"/>
                  <a:gd name="connsiteY11" fmla="*/ 1080000 h 1649889"/>
                  <a:gd name="connsiteX12" fmla="*/ 1080000 w 2160000"/>
                  <a:gd name="connsiteY12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60000 w 2160000"/>
                  <a:gd name="connsiteY2" fmla="*/ 1109889 h 1649889"/>
                  <a:gd name="connsiteX3" fmla="*/ 1620000 w 2160000"/>
                  <a:gd name="connsiteY3" fmla="*/ 1649889 h 1649889"/>
                  <a:gd name="connsiteX4" fmla="*/ 1080000 w 2160000"/>
                  <a:gd name="connsiteY4" fmla="*/ 1109889 h 1649889"/>
                  <a:gd name="connsiteX5" fmla="*/ 1083013 w 2160000"/>
                  <a:gd name="connsiteY5" fmla="*/ 1080000 h 1649889"/>
                  <a:gd name="connsiteX6" fmla="*/ 1069029 w 2160000"/>
                  <a:gd name="connsiteY6" fmla="*/ 1001060 h 1649889"/>
                  <a:gd name="connsiteX7" fmla="*/ 540000 w 2160000"/>
                  <a:gd name="connsiteY7" fmla="*/ 569889 h 1649889"/>
                  <a:gd name="connsiteX8" fmla="*/ 10971 w 2160000"/>
                  <a:gd name="connsiteY8" fmla="*/ 1001060 h 1649889"/>
                  <a:gd name="connsiteX9" fmla="*/ 3013 w 2160000"/>
                  <a:gd name="connsiteY9" fmla="*/ 1080000 h 1649889"/>
                  <a:gd name="connsiteX10" fmla="*/ 0 w 2160000"/>
                  <a:gd name="connsiteY10" fmla="*/ 1080000 h 1649889"/>
                  <a:gd name="connsiteX11" fmla="*/ 1080000 w 2160000"/>
                  <a:gd name="connsiteY11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effectLst>
                <a:softEdge rad="2540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ECDF24CA-E136-334E-207C-3D36D3FE3FF2}"/>
                  </a:ext>
                </a:extLst>
              </p:cNvPr>
              <p:cNvSpPr/>
              <p:nvPr/>
            </p:nvSpPr>
            <p:spPr>
              <a:xfrm flipH="1" flipV="1">
                <a:off x="9470025" y="2048493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34016 w 2160000"/>
                  <a:gd name="connsiteY7" fmla="*/ 104726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69029 w 2160000"/>
                  <a:gd name="connsiteY7" fmla="*/ 1001060 h 1649889"/>
                  <a:gd name="connsiteX8" fmla="*/ 540000 w 2160000"/>
                  <a:gd name="connsiteY8" fmla="*/ 569889 h 1649889"/>
                  <a:gd name="connsiteX9" fmla="*/ 10971 w 2160000"/>
                  <a:gd name="connsiteY9" fmla="*/ 1001060 h 1649889"/>
                  <a:gd name="connsiteX10" fmla="*/ 3013 w 2160000"/>
                  <a:gd name="connsiteY10" fmla="*/ 1080000 h 1649889"/>
                  <a:gd name="connsiteX11" fmla="*/ 0 w 2160000"/>
                  <a:gd name="connsiteY11" fmla="*/ 1080000 h 1649889"/>
                  <a:gd name="connsiteX12" fmla="*/ 1080000 w 2160000"/>
                  <a:gd name="connsiteY12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60000 w 2160000"/>
                  <a:gd name="connsiteY2" fmla="*/ 1109889 h 1649889"/>
                  <a:gd name="connsiteX3" fmla="*/ 1620000 w 2160000"/>
                  <a:gd name="connsiteY3" fmla="*/ 1649889 h 1649889"/>
                  <a:gd name="connsiteX4" fmla="*/ 1080000 w 2160000"/>
                  <a:gd name="connsiteY4" fmla="*/ 1109889 h 1649889"/>
                  <a:gd name="connsiteX5" fmla="*/ 1083013 w 2160000"/>
                  <a:gd name="connsiteY5" fmla="*/ 1080000 h 1649889"/>
                  <a:gd name="connsiteX6" fmla="*/ 1069029 w 2160000"/>
                  <a:gd name="connsiteY6" fmla="*/ 1001060 h 1649889"/>
                  <a:gd name="connsiteX7" fmla="*/ 540000 w 2160000"/>
                  <a:gd name="connsiteY7" fmla="*/ 569889 h 1649889"/>
                  <a:gd name="connsiteX8" fmla="*/ 10971 w 2160000"/>
                  <a:gd name="connsiteY8" fmla="*/ 1001060 h 1649889"/>
                  <a:gd name="connsiteX9" fmla="*/ 3013 w 2160000"/>
                  <a:gd name="connsiteY9" fmla="*/ 1080000 h 1649889"/>
                  <a:gd name="connsiteX10" fmla="*/ 0 w 2160000"/>
                  <a:gd name="connsiteY10" fmla="*/ 1080000 h 1649889"/>
                  <a:gd name="connsiteX11" fmla="*/ 1080000 w 2160000"/>
                  <a:gd name="connsiteY11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2540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6206659-C0E2-16B0-3353-940A9E43E37B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5BCD46-BC2F-8286-6420-0B04E77E4AF2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A1FEC7-85AB-FB28-3967-BFE4D60D4F39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348478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7FC06C-DE60-6145-B20A-101EC667951C}"/>
              </a:ext>
            </a:extLst>
          </p:cNvPr>
          <p:cNvGrpSpPr/>
          <p:nvPr/>
        </p:nvGrpSpPr>
        <p:grpSpPr>
          <a:xfrm>
            <a:off x="435498" y="1276348"/>
            <a:ext cx="3840183" cy="3594224"/>
            <a:chOff x="475303" y="3285161"/>
            <a:chExt cx="4684121" cy="43841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AE60CE2-E4FB-FAEA-5658-788C373B11D5}"/>
                </a:ext>
              </a:extLst>
            </p:cNvPr>
            <p:cNvSpPr/>
            <p:nvPr/>
          </p:nvSpPr>
          <p:spPr>
            <a:xfrm rot="18000000">
              <a:off x="1438807" y="3210336"/>
              <a:ext cx="1757065" cy="1906715"/>
            </a:xfrm>
            <a:custGeom>
              <a:avLst/>
              <a:gdLst>
                <a:gd name="connsiteX0" fmla="*/ 1757065 w 1757065"/>
                <a:gd name="connsiteY0" fmla="*/ 1013122 h 1906715"/>
                <a:gd name="connsiteX1" fmla="*/ 209317 w 1757065"/>
                <a:gd name="connsiteY1" fmla="*/ 1906715 h 1906715"/>
                <a:gd name="connsiteX2" fmla="*/ 184042 w 1757065"/>
                <a:gd name="connsiteY2" fmla="*/ 1871615 h 1906715"/>
                <a:gd name="connsiteX3" fmla="*/ 8969 w 1757065"/>
                <a:gd name="connsiteY3" fmla="*/ 1785558 h 1906715"/>
                <a:gd name="connsiteX4" fmla="*/ 0 w 1757065"/>
                <a:gd name="connsiteY4" fmla="*/ 1785794 h 1906715"/>
                <a:gd name="connsiteX5" fmla="*/ 0 w 1757065"/>
                <a:gd name="connsiteY5" fmla="*/ 0 h 1906715"/>
                <a:gd name="connsiteX6" fmla="*/ 133317 w 1757065"/>
                <a:gd name="connsiteY6" fmla="*/ 2977 h 1906715"/>
                <a:gd name="connsiteX7" fmla="*/ 1648274 w 1757065"/>
                <a:gd name="connsiteY7" fmla="*/ 844898 h 1906715"/>
                <a:gd name="connsiteX8" fmla="*/ 1757065 w 1757065"/>
                <a:gd name="connsiteY8" fmla="*/ 1013122 h 190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065" h="1906715">
                  <a:moveTo>
                    <a:pt x="1757065" y="1013122"/>
                  </a:moveTo>
                  <a:lnTo>
                    <a:pt x="209317" y="1906715"/>
                  </a:lnTo>
                  <a:lnTo>
                    <a:pt x="184042" y="1871615"/>
                  </a:lnTo>
                  <a:cubicBezTo>
                    <a:pt x="138512" y="1820270"/>
                    <a:pt x="75112" y="1790233"/>
                    <a:pt x="8969" y="1785558"/>
                  </a:cubicBezTo>
                  <a:lnTo>
                    <a:pt x="0" y="1785794"/>
                  </a:lnTo>
                  <a:lnTo>
                    <a:pt x="0" y="0"/>
                  </a:lnTo>
                  <a:lnTo>
                    <a:pt x="133317" y="2977"/>
                  </a:lnTo>
                  <a:cubicBezTo>
                    <a:pt x="722657" y="44627"/>
                    <a:pt x="1284510" y="340504"/>
                    <a:pt x="1648274" y="844898"/>
                  </a:cubicBezTo>
                  <a:lnTo>
                    <a:pt x="1757065" y="1013122"/>
                  </a:lnTo>
                  <a:close/>
                </a:path>
              </a:pathLst>
            </a:custGeom>
            <a:solidFill>
              <a:srgbClr val="E4ECEF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7A90EF1-E233-4A3D-EE11-620C1D968825}"/>
                </a:ext>
              </a:extLst>
            </p:cNvPr>
            <p:cNvSpPr/>
            <p:nvPr/>
          </p:nvSpPr>
          <p:spPr>
            <a:xfrm rot="18000000">
              <a:off x="2476249" y="3478881"/>
              <a:ext cx="1817951" cy="2028225"/>
            </a:xfrm>
            <a:custGeom>
              <a:avLst/>
              <a:gdLst>
                <a:gd name="connsiteX0" fmla="*/ 1547748 w 1817951"/>
                <a:gd name="connsiteY0" fmla="*/ 0 h 2028225"/>
                <a:gd name="connsiteX1" fmla="*/ 1639039 w 1817951"/>
                <a:gd name="connsiteY1" fmla="*/ 178328 h 2028225"/>
                <a:gd name="connsiteX2" fmla="*/ 1610686 w 1817951"/>
                <a:gd name="connsiteY2" fmla="*/ 1911280 h 2028225"/>
                <a:gd name="connsiteX3" fmla="*/ 1546606 w 1817951"/>
                <a:gd name="connsiteY3" fmla="*/ 2028225 h 2028225"/>
                <a:gd name="connsiteX4" fmla="*/ 62 w 1817951"/>
                <a:gd name="connsiteY4" fmla="*/ 1135327 h 2028225"/>
                <a:gd name="connsiteX5" fmla="*/ 4751 w 1817951"/>
                <a:gd name="connsiteY5" fmla="*/ 1127678 h 2028225"/>
                <a:gd name="connsiteX6" fmla="*/ 17760 w 1817951"/>
                <a:gd name="connsiteY6" fmla="*/ 933031 h 2028225"/>
                <a:gd name="connsiteX7" fmla="*/ 0 w 1817951"/>
                <a:gd name="connsiteY7" fmla="*/ 893593 h 2028225"/>
                <a:gd name="connsiteX8" fmla="*/ 1547748 w 1817951"/>
                <a:gd name="connsiteY8" fmla="*/ 0 h 202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951" h="2028225">
                  <a:moveTo>
                    <a:pt x="1547748" y="0"/>
                  </a:moveTo>
                  <a:lnTo>
                    <a:pt x="1639039" y="178328"/>
                  </a:lnTo>
                  <a:cubicBezTo>
                    <a:pt x="1893975" y="745554"/>
                    <a:pt x="1869286" y="1380071"/>
                    <a:pt x="1610686" y="1911280"/>
                  </a:cubicBezTo>
                  <a:lnTo>
                    <a:pt x="1546606" y="2028225"/>
                  </a:lnTo>
                  <a:lnTo>
                    <a:pt x="62" y="1135327"/>
                  </a:lnTo>
                  <a:lnTo>
                    <a:pt x="4751" y="1127678"/>
                  </a:lnTo>
                  <a:cubicBezTo>
                    <a:pt x="33774" y="1068059"/>
                    <a:pt x="39462" y="998134"/>
                    <a:pt x="17760" y="933031"/>
                  </a:cubicBezTo>
                  <a:lnTo>
                    <a:pt x="0" y="893593"/>
                  </a:lnTo>
                  <a:lnTo>
                    <a:pt x="1547748" y="0"/>
                  </a:lnTo>
                  <a:close/>
                </a:path>
              </a:pathLst>
            </a:custGeom>
            <a:solidFill>
              <a:srgbClr val="CBDCE6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17D285A-619E-53B5-0076-C4968993A727}"/>
                </a:ext>
              </a:extLst>
            </p:cNvPr>
            <p:cNvSpPr/>
            <p:nvPr/>
          </p:nvSpPr>
          <p:spPr>
            <a:xfrm rot="18000000">
              <a:off x="551339" y="4746121"/>
              <a:ext cx="1756271" cy="1908344"/>
            </a:xfrm>
            <a:custGeom>
              <a:avLst/>
              <a:gdLst>
                <a:gd name="connsiteX0" fmla="*/ 1756271 w 1756271"/>
                <a:gd name="connsiteY0" fmla="*/ 1025 h 1908344"/>
                <a:gd name="connsiteX1" fmla="*/ 1756271 w 1756271"/>
                <a:gd name="connsiteY1" fmla="*/ 1787695 h 1908344"/>
                <a:gd name="connsiteX2" fmla="*/ 1733355 w 1756271"/>
                <a:gd name="connsiteY2" fmla="*/ 1788298 h 1908344"/>
                <a:gd name="connsiteX3" fmla="*/ 1636174 w 1756271"/>
                <a:gd name="connsiteY3" fmla="*/ 1820977 h 1908344"/>
                <a:gd name="connsiteX4" fmla="*/ 1559283 w 1756271"/>
                <a:gd name="connsiteY4" fmla="*/ 1888799 h 1908344"/>
                <a:gd name="connsiteX5" fmla="*/ 1547302 w 1756271"/>
                <a:gd name="connsiteY5" fmla="*/ 1908344 h 1908344"/>
                <a:gd name="connsiteX6" fmla="*/ 0 w 1756271"/>
                <a:gd name="connsiteY6" fmla="*/ 1015008 h 1908344"/>
                <a:gd name="connsiteX7" fmla="*/ 22069 w 1756271"/>
                <a:gd name="connsiteY7" fmla="*/ 974734 h 1908344"/>
                <a:gd name="connsiteX8" fmla="*/ 742807 w 1756271"/>
                <a:gd name="connsiteY8" fmla="*/ 273621 h 1908344"/>
                <a:gd name="connsiteX9" fmla="*/ 1710358 w 1756271"/>
                <a:gd name="connsiteY9" fmla="*/ 0 h 1908344"/>
                <a:gd name="connsiteX10" fmla="*/ 1756271 w 1756271"/>
                <a:gd name="connsiteY10" fmla="*/ 1025 h 19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271" h="1908344">
                  <a:moveTo>
                    <a:pt x="1756271" y="1025"/>
                  </a:moveTo>
                  <a:lnTo>
                    <a:pt x="1756271" y="1787695"/>
                  </a:lnTo>
                  <a:lnTo>
                    <a:pt x="1733355" y="1788298"/>
                  </a:lnTo>
                  <a:cubicBezTo>
                    <a:pt x="1700071" y="1792429"/>
                    <a:pt x="1667047" y="1803153"/>
                    <a:pt x="1636174" y="1820977"/>
                  </a:cubicBezTo>
                  <a:cubicBezTo>
                    <a:pt x="1605301" y="1838802"/>
                    <a:pt x="1579502" y="1862040"/>
                    <a:pt x="1559283" y="1888799"/>
                  </a:cubicBezTo>
                  <a:lnTo>
                    <a:pt x="1547302" y="1908344"/>
                  </a:lnTo>
                  <a:lnTo>
                    <a:pt x="0" y="1015008"/>
                  </a:lnTo>
                  <a:lnTo>
                    <a:pt x="22069" y="974734"/>
                  </a:lnTo>
                  <a:cubicBezTo>
                    <a:pt x="194301" y="693542"/>
                    <a:pt x="437159" y="450087"/>
                    <a:pt x="742807" y="273621"/>
                  </a:cubicBezTo>
                  <a:cubicBezTo>
                    <a:pt x="1048455" y="97155"/>
                    <a:pt x="1380723" y="8561"/>
                    <a:pt x="1710358" y="0"/>
                  </a:cubicBezTo>
                  <a:lnTo>
                    <a:pt x="1756271" y="1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647D367-C51A-9FF2-FF95-A18165344D64}"/>
                </a:ext>
              </a:extLst>
            </p:cNvPr>
            <p:cNvSpPr/>
            <p:nvPr/>
          </p:nvSpPr>
          <p:spPr>
            <a:xfrm rot="18000000">
              <a:off x="3327116" y="4299966"/>
              <a:ext cx="1756271" cy="1908344"/>
            </a:xfrm>
            <a:custGeom>
              <a:avLst/>
              <a:gdLst>
                <a:gd name="connsiteX0" fmla="*/ 1756271 w 1756271"/>
                <a:gd name="connsiteY0" fmla="*/ 893335 h 1908344"/>
                <a:gd name="connsiteX1" fmla="*/ 1734203 w 1756271"/>
                <a:gd name="connsiteY1" fmla="*/ 933610 h 1908344"/>
                <a:gd name="connsiteX2" fmla="*/ 1013464 w 1756271"/>
                <a:gd name="connsiteY2" fmla="*/ 1634723 h 1908344"/>
                <a:gd name="connsiteX3" fmla="*/ 45914 w 1756271"/>
                <a:gd name="connsiteY3" fmla="*/ 1908344 h 1908344"/>
                <a:gd name="connsiteX4" fmla="*/ 0 w 1756271"/>
                <a:gd name="connsiteY4" fmla="*/ 1907319 h 1908344"/>
                <a:gd name="connsiteX5" fmla="*/ 1 w 1756271"/>
                <a:gd name="connsiteY5" fmla="*/ 120648 h 1908344"/>
                <a:gd name="connsiteX6" fmla="*/ 22917 w 1756271"/>
                <a:gd name="connsiteY6" fmla="*/ 120045 h 1908344"/>
                <a:gd name="connsiteX7" fmla="*/ 120098 w 1756271"/>
                <a:gd name="connsiteY7" fmla="*/ 87366 h 1908344"/>
                <a:gd name="connsiteX8" fmla="*/ 196989 w 1756271"/>
                <a:gd name="connsiteY8" fmla="*/ 19544 h 1908344"/>
                <a:gd name="connsiteX9" fmla="*/ 208970 w 1756271"/>
                <a:gd name="connsiteY9" fmla="*/ 0 h 1908344"/>
                <a:gd name="connsiteX10" fmla="*/ 1756271 w 1756271"/>
                <a:gd name="connsiteY10" fmla="*/ 893335 h 19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271" h="1908344">
                  <a:moveTo>
                    <a:pt x="1756271" y="893335"/>
                  </a:moveTo>
                  <a:lnTo>
                    <a:pt x="1734203" y="933610"/>
                  </a:lnTo>
                  <a:cubicBezTo>
                    <a:pt x="1561971" y="1214802"/>
                    <a:pt x="1319112" y="1458257"/>
                    <a:pt x="1013464" y="1634723"/>
                  </a:cubicBezTo>
                  <a:cubicBezTo>
                    <a:pt x="707816" y="1811189"/>
                    <a:pt x="375549" y="1899783"/>
                    <a:pt x="45914" y="1908344"/>
                  </a:cubicBezTo>
                  <a:lnTo>
                    <a:pt x="0" y="1907319"/>
                  </a:lnTo>
                  <a:lnTo>
                    <a:pt x="1" y="120648"/>
                  </a:lnTo>
                  <a:lnTo>
                    <a:pt x="22917" y="120045"/>
                  </a:lnTo>
                  <a:cubicBezTo>
                    <a:pt x="56201" y="115915"/>
                    <a:pt x="89225" y="105191"/>
                    <a:pt x="120098" y="87366"/>
                  </a:cubicBezTo>
                  <a:cubicBezTo>
                    <a:pt x="150971" y="69542"/>
                    <a:pt x="176770" y="46304"/>
                    <a:pt x="196989" y="19544"/>
                  </a:cubicBezTo>
                  <a:lnTo>
                    <a:pt x="208970" y="0"/>
                  </a:lnTo>
                  <a:lnTo>
                    <a:pt x="1756271" y="893335"/>
                  </a:lnTo>
                  <a:close/>
                </a:path>
              </a:pathLst>
            </a:custGeom>
            <a:solidFill>
              <a:srgbClr val="AFCADB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4810991-11F8-5E33-9E18-F54268C4F956}"/>
                </a:ext>
              </a:extLst>
            </p:cNvPr>
            <p:cNvSpPr/>
            <p:nvPr/>
          </p:nvSpPr>
          <p:spPr>
            <a:xfrm rot="18000000">
              <a:off x="1340527" y="5447327"/>
              <a:ext cx="1817951" cy="2028224"/>
            </a:xfrm>
            <a:custGeom>
              <a:avLst/>
              <a:gdLst>
                <a:gd name="connsiteX0" fmla="*/ 1817889 w 1817951"/>
                <a:gd name="connsiteY0" fmla="*/ 892897 h 2028224"/>
                <a:gd name="connsiteX1" fmla="*/ 1813200 w 1817951"/>
                <a:gd name="connsiteY1" fmla="*/ 900546 h 2028224"/>
                <a:gd name="connsiteX2" fmla="*/ 1800191 w 1817951"/>
                <a:gd name="connsiteY2" fmla="*/ 1095192 h 2028224"/>
                <a:gd name="connsiteX3" fmla="*/ 1817951 w 1817951"/>
                <a:gd name="connsiteY3" fmla="*/ 1134631 h 2028224"/>
                <a:gd name="connsiteX4" fmla="*/ 270203 w 1817951"/>
                <a:gd name="connsiteY4" fmla="*/ 2028224 h 2028224"/>
                <a:gd name="connsiteX5" fmla="*/ 178912 w 1817951"/>
                <a:gd name="connsiteY5" fmla="*/ 1849896 h 2028224"/>
                <a:gd name="connsiteX6" fmla="*/ 207265 w 1817951"/>
                <a:gd name="connsiteY6" fmla="*/ 116944 h 2028224"/>
                <a:gd name="connsiteX7" fmla="*/ 271345 w 1817951"/>
                <a:gd name="connsiteY7" fmla="*/ 0 h 2028224"/>
                <a:gd name="connsiteX8" fmla="*/ 1817889 w 1817951"/>
                <a:gd name="connsiteY8" fmla="*/ 892897 h 202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951" h="2028224">
                  <a:moveTo>
                    <a:pt x="1817889" y="892897"/>
                  </a:moveTo>
                  <a:lnTo>
                    <a:pt x="1813200" y="900546"/>
                  </a:lnTo>
                  <a:cubicBezTo>
                    <a:pt x="1784177" y="960165"/>
                    <a:pt x="1778489" y="1030090"/>
                    <a:pt x="1800191" y="1095192"/>
                  </a:cubicBezTo>
                  <a:lnTo>
                    <a:pt x="1817951" y="1134631"/>
                  </a:lnTo>
                  <a:lnTo>
                    <a:pt x="270203" y="2028224"/>
                  </a:lnTo>
                  <a:lnTo>
                    <a:pt x="178912" y="1849896"/>
                  </a:lnTo>
                  <a:cubicBezTo>
                    <a:pt x="-76024" y="1282670"/>
                    <a:pt x="-51335" y="648152"/>
                    <a:pt x="207265" y="116944"/>
                  </a:cubicBezTo>
                  <a:lnTo>
                    <a:pt x="271345" y="0"/>
                  </a:lnTo>
                  <a:lnTo>
                    <a:pt x="1817889" y="892897"/>
                  </a:lnTo>
                  <a:close/>
                </a:path>
              </a:pathLst>
            </a:custGeom>
            <a:solidFill>
              <a:srgbClr val="33566C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1E2D70C-F528-8B89-9FE2-742D7247BE17}"/>
                </a:ext>
              </a:extLst>
            </p:cNvPr>
            <p:cNvSpPr/>
            <p:nvPr/>
          </p:nvSpPr>
          <p:spPr>
            <a:xfrm rot="18000000">
              <a:off x="2438855" y="5837380"/>
              <a:ext cx="1757065" cy="1906716"/>
            </a:xfrm>
            <a:custGeom>
              <a:avLst/>
              <a:gdLst>
                <a:gd name="connsiteX0" fmla="*/ 1757065 w 1757065"/>
                <a:gd name="connsiteY0" fmla="*/ 120921 h 1906716"/>
                <a:gd name="connsiteX1" fmla="*/ 1757065 w 1757065"/>
                <a:gd name="connsiteY1" fmla="*/ 1906716 h 1906716"/>
                <a:gd name="connsiteX2" fmla="*/ 1623748 w 1757065"/>
                <a:gd name="connsiteY2" fmla="*/ 1903739 h 1906716"/>
                <a:gd name="connsiteX3" fmla="*/ 108791 w 1757065"/>
                <a:gd name="connsiteY3" fmla="*/ 1061818 h 1906716"/>
                <a:gd name="connsiteX4" fmla="*/ 0 w 1757065"/>
                <a:gd name="connsiteY4" fmla="*/ 893593 h 1906716"/>
                <a:gd name="connsiteX5" fmla="*/ 1547748 w 1757065"/>
                <a:gd name="connsiteY5" fmla="*/ 0 h 1906716"/>
                <a:gd name="connsiteX6" fmla="*/ 1573023 w 1757065"/>
                <a:gd name="connsiteY6" fmla="*/ 35100 h 1906716"/>
                <a:gd name="connsiteX7" fmla="*/ 1748096 w 1757065"/>
                <a:gd name="connsiteY7" fmla="*/ 121158 h 1906716"/>
                <a:gd name="connsiteX8" fmla="*/ 1757065 w 1757065"/>
                <a:gd name="connsiteY8" fmla="*/ 120921 h 190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065" h="1906716">
                  <a:moveTo>
                    <a:pt x="1757065" y="120921"/>
                  </a:moveTo>
                  <a:lnTo>
                    <a:pt x="1757065" y="1906716"/>
                  </a:lnTo>
                  <a:lnTo>
                    <a:pt x="1623748" y="1903739"/>
                  </a:lnTo>
                  <a:cubicBezTo>
                    <a:pt x="1034408" y="1862089"/>
                    <a:pt x="472555" y="1566212"/>
                    <a:pt x="108791" y="1061818"/>
                  </a:cubicBezTo>
                  <a:lnTo>
                    <a:pt x="0" y="893593"/>
                  </a:lnTo>
                  <a:lnTo>
                    <a:pt x="1547748" y="0"/>
                  </a:lnTo>
                  <a:lnTo>
                    <a:pt x="1573023" y="35100"/>
                  </a:lnTo>
                  <a:cubicBezTo>
                    <a:pt x="1618553" y="86446"/>
                    <a:pt x="1681953" y="116483"/>
                    <a:pt x="1748096" y="121158"/>
                  </a:cubicBezTo>
                  <a:lnTo>
                    <a:pt x="1757065" y="120921"/>
                  </a:lnTo>
                  <a:close/>
                </a:path>
              </a:pathLst>
            </a:custGeom>
            <a:solidFill>
              <a:srgbClr val="4F82A1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B8C30CC-E234-0BA8-8FA2-118407C057F2}"/>
                </a:ext>
              </a:extLst>
            </p:cNvPr>
            <p:cNvSpPr/>
            <p:nvPr/>
          </p:nvSpPr>
          <p:spPr>
            <a:xfrm>
              <a:off x="2087603" y="4614871"/>
              <a:ext cx="1485900" cy="1485900"/>
            </a:xfrm>
            <a:prstGeom prst="ellipse">
              <a:avLst/>
            </a:prstGeom>
            <a:solidFill>
              <a:srgbClr val="2F5F61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97DC60-3A00-6F5B-AC98-5C1021CD7012}"/>
              </a:ext>
            </a:extLst>
          </p:cNvPr>
          <p:cNvGrpSpPr/>
          <p:nvPr/>
        </p:nvGrpSpPr>
        <p:grpSpPr>
          <a:xfrm>
            <a:off x="4641237" y="1338251"/>
            <a:ext cx="3840183" cy="3594224"/>
            <a:chOff x="6409564" y="3285161"/>
            <a:chExt cx="4684121" cy="4384109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A44A97F-5409-AC3A-1048-4DC1031AA567}"/>
                </a:ext>
              </a:extLst>
            </p:cNvPr>
            <p:cNvSpPr/>
            <p:nvPr/>
          </p:nvSpPr>
          <p:spPr>
            <a:xfrm rot="18000000">
              <a:off x="7373068" y="3210336"/>
              <a:ext cx="1757065" cy="1906715"/>
            </a:xfrm>
            <a:custGeom>
              <a:avLst/>
              <a:gdLst>
                <a:gd name="connsiteX0" fmla="*/ 1757065 w 1757065"/>
                <a:gd name="connsiteY0" fmla="*/ 1013122 h 1906715"/>
                <a:gd name="connsiteX1" fmla="*/ 209317 w 1757065"/>
                <a:gd name="connsiteY1" fmla="*/ 1906715 h 1906715"/>
                <a:gd name="connsiteX2" fmla="*/ 184042 w 1757065"/>
                <a:gd name="connsiteY2" fmla="*/ 1871615 h 1906715"/>
                <a:gd name="connsiteX3" fmla="*/ 8969 w 1757065"/>
                <a:gd name="connsiteY3" fmla="*/ 1785558 h 1906715"/>
                <a:gd name="connsiteX4" fmla="*/ 0 w 1757065"/>
                <a:gd name="connsiteY4" fmla="*/ 1785794 h 1906715"/>
                <a:gd name="connsiteX5" fmla="*/ 0 w 1757065"/>
                <a:gd name="connsiteY5" fmla="*/ 0 h 1906715"/>
                <a:gd name="connsiteX6" fmla="*/ 133317 w 1757065"/>
                <a:gd name="connsiteY6" fmla="*/ 2977 h 1906715"/>
                <a:gd name="connsiteX7" fmla="*/ 1648274 w 1757065"/>
                <a:gd name="connsiteY7" fmla="*/ 844898 h 1906715"/>
                <a:gd name="connsiteX8" fmla="*/ 1757065 w 1757065"/>
                <a:gd name="connsiteY8" fmla="*/ 1013122 h 190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065" h="1906715">
                  <a:moveTo>
                    <a:pt x="1757065" y="1013122"/>
                  </a:moveTo>
                  <a:lnTo>
                    <a:pt x="209317" y="1906715"/>
                  </a:lnTo>
                  <a:lnTo>
                    <a:pt x="184042" y="1871615"/>
                  </a:lnTo>
                  <a:cubicBezTo>
                    <a:pt x="138512" y="1820270"/>
                    <a:pt x="75112" y="1790233"/>
                    <a:pt x="8969" y="1785558"/>
                  </a:cubicBezTo>
                  <a:lnTo>
                    <a:pt x="0" y="1785794"/>
                  </a:lnTo>
                  <a:lnTo>
                    <a:pt x="0" y="0"/>
                  </a:lnTo>
                  <a:lnTo>
                    <a:pt x="133317" y="2977"/>
                  </a:lnTo>
                  <a:cubicBezTo>
                    <a:pt x="722657" y="44627"/>
                    <a:pt x="1284510" y="340504"/>
                    <a:pt x="1648274" y="844898"/>
                  </a:cubicBezTo>
                  <a:lnTo>
                    <a:pt x="1757065" y="1013122"/>
                  </a:lnTo>
                  <a:close/>
                </a:path>
              </a:pathLst>
            </a:custGeom>
            <a:solidFill>
              <a:srgbClr val="E4ECEF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6CFDBC9-D08F-1847-20BC-65D828DBB389}"/>
                </a:ext>
              </a:extLst>
            </p:cNvPr>
            <p:cNvSpPr/>
            <p:nvPr/>
          </p:nvSpPr>
          <p:spPr>
            <a:xfrm rot="18000000">
              <a:off x="8410510" y="3478881"/>
              <a:ext cx="1817951" cy="2028225"/>
            </a:xfrm>
            <a:custGeom>
              <a:avLst/>
              <a:gdLst>
                <a:gd name="connsiteX0" fmla="*/ 1547748 w 1817951"/>
                <a:gd name="connsiteY0" fmla="*/ 0 h 2028225"/>
                <a:gd name="connsiteX1" fmla="*/ 1639039 w 1817951"/>
                <a:gd name="connsiteY1" fmla="*/ 178328 h 2028225"/>
                <a:gd name="connsiteX2" fmla="*/ 1610686 w 1817951"/>
                <a:gd name="connsiteY2" fmla="*/ 1911280 h 2028225"/>
                <a:gd name="connsiteX3" fmla="*/ 1546606 w 1817951"/>
                <a:gd name="connsiteY3" fmla="*/ 2028225 h 2028225"/>
                <a:gd name="connsiteX4" fmla="*/ 62 w 1817951"/>
                <a:gd name="connsiteY4" fmla="*/ 1135327 h 2028225"/>
                <a:gd name="connsiteX5" fmla="*/ 4751 w 1817951"/>
                <a:gd name="connsiteY5" fmla="*/ 1127678 h 2028225"/>
                <a:gd name="connsiteX6" fmla="*/ 17760 w 1817951"/>
                <a:gd name="connsiteY6" fmla="*/ 933031 h 2028225"/>
                <a:gd name="connsiteX7" fmla="*/ 0 w 1817951"/>
                <a:gd name="connsiteY7" fmla="*/ 893593 h 2028225"/>
                <a:gd name="connsiteX8" fmla="*/ 1547748 w 1817951"/>
                <a:gd name="connsiteY8" fmla="*/ 0 h 202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951" h="2028225">
                  <a:moveTo>
                    <a:pt x="1547748" y="0"/>
                  </a:moveTo>
                  <a:lnTo>
                    <a:pt x="1639039" y="178328"/>
                  </a:lnTo>
                  <a:cubicBezTo>
                    <a:pt x="1893975" y="745554"/>
                    <a:pt x="1869286" y="1380071"/>
                    <a:pt x="1610686" y="1911280"/>
                  </a:cubicBezTo>
                  <a:lnTo>
                    <a:pt x="1546606" y="2028225"/>
                  </a:lnTo>
                  <a:lnTo>
                    <a:pt x="62" y="1135327"/>
                  </a:lnTo>
                  <a:lnTo>
                    <a:pt x="4751" y="1127678"/>
                  </a:lnTo>
                  <a:cubicBezTo>
                    <a:pt x="33774" y="1068059"/>
                    <a:pt x="39462" y="998134"/>
                    <a:pt x="17760" y="933031"/>
                  </a:cubicBezTo>
                  <a:lnTo>
                    <a:pt x="0" y="893593"/>
                  </a:lnTo>
                  <a:lnTo>
                    <a:pt x="1547748" y="0"/>
                  </a:lnTo>
                  <a:close/>
                </a:path>
              </a:pathLst>
            </a:custGeom>
            <a:solidFill>
              <a:srgbClr val="CBDCE6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783F232-04E7-1B05-2020-9F890269D87B}"/>
                </a:ext>
              </a:extLst>
            </p:cNvPr>
            <p:cNvSpPr/>
            <p:nvPr/>
          </p:nvSpPr>
          <p:spPr>
            <a:xfrm rot="18000000">
              <a:off x="6485600" y="4746121"/>
              <a:ext cx="1756271" cy="1908344"/>
            </a:xfrm>
            <a:custGeom>
              <a:avLst/>
              <a:gdLst>
                <a:gd name="connsiteX0" fmla="*/ 1756271 w 1756271"/>
                <a:gd name="connsiteY0" fmla="*/ 1025 h 1908344"/>
                <a:gd name="connsiteX1" fmla="*/ 1756271 w 1756271"/>
                <a:gd name="connsiteY1" fmla="*/ 1787695 h 1908344"/>
                <a:gd name="connsiteX2" fmla="*/ 1733355 w 1756271"/>
                <a:gd name="connsiteY2" fmla="*/ 1788298 h 1908344"/>
                <a:gd name="connsiteX3" fmla="*/ 1636174 w 1756271"/>
                <a:gd name="connsiteY3" fmla="*/ 1820977 h 1908344"/>
                <a:gd name="connsiteX4" fmla="*/ 1559283 w 1756271"/>
                <a:gd name="connsiteY4" fmla="*/ 1888799 h 1908344"/>
                <a:gd name="connsiteX5" fmla="*/ 1547302 w 1756271"/>
                <a:gd name="connsiteY5" fmla="*/ 1908344 h 1908344"/>
                <a:gd name="connsiteX6" fmla="*/ 0 w 1756271"/>
                <a:gd name="connsiteY6" fmla="*/ 1015008 h 1908344"/>
                <a:gd name="connsiteX7" fmla="*/ 22069 w 1756271"/>
                <a:gd name="connsiteY7" fmla="*/ 974734 h 1908344"/>
                <a:gd name="connsiteX8" fmla="*/ 742807 w 1756271"/>
                <a:gd name="connsiteY8" fmla="*/ 273621 h 1908344"/>
                <a:gd name="connsiteX9" fmla="*/ 1710358 w 1756271"/>
                <a:gd name="connsiteY9" fmla="*/ 0 h 1908344"/>
                <a:gd name="connsiteX10" fmla="*/ 1756271 w 1756271"/>
                <a:gd name="connsiteY10" fmla="*/ 1025 h 19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271" h="1908344">
                  <a:moveTo>
                    <a:pt x="1756271" y="1025"/>
                  </a:moveTo>
                  <a:lnTo>
                    <a:pt x="1756271" y="1787695"/>
                  </a:lnTo>
                  <a:lnTo>
                    <a:pt x="1733355" y="1788298"/>
                  </a:lnTo>
                  <a:cubicBezTo>
                    <a:pt x="1700071" y="1792429"/>
                    <a:pt x="1667047" y="1803153"/>
                    <a:pt x="1636174" y="1820977"/>
                  </a:cubicBezTo>
                  <a:cubicBezTo>
                    <a:pt x="1605301" y="1838802"/>
                    <a:pt x="1579502" y="1862040"/>
                    <a:pt x="1559283" y="1888799"/>
                  </a:cubicBezTo>
                  <a:lnTo>
                    <a:pt x="1547302" y="1908344"/>
                  </a:lnTo>
                  <a:lnTo>
                    <a:pt x="0" y="1015008"/>
                  </a:lnTo>
                  <a:lnTo>
                    <a:pt x="22069" y="974734"/>
                  </a:lnTo>
                  <a:cubicBezTo>
                    <a:pt x="194301" y="693542"/>
                    <a:pt x="437159" y="450087"/>
                    <a:pt x="742807" y="273621"/>
                  </a:cubicBezTo>
                  <a:cubicBezTo>
                    <a:pt x="1048455" y="97155"/>
                    <a:pt x="1380723" y="8561"/>
                    <a:pt x="1710358" y="0"/>
                  </a:cubicBezTo>
                  <a:lnTo>
                    <a:pt x="1756271" y="1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75321BB-17AD-BEC6-E9DF-3AE231E999C6}"/>
                </a:ext>
              </a:extLst>
            </p:cNvPr>
            <p:cNvSpPr/>
            <p:nvPr/>
          </p:nvSpPr>
          <p:spPr>
            <a:xfrm rot="18000000">
              <a:off x="9261377" y="4299966"/>
              <a:ext cx="1756271" cy="1908344"/>
            </a:xfrm>
            <a:custGeom>
              <a:avLst/>
              <a:gdLst>
                <a:gd name="connsiteX0" fmla="*/ 1756271 w 1756271"/>
                <a:gd name="connsiteY0" fmla="*/ 893335 h 1908344"/>
                <a:gd name="connsiteX1" fmla="*/ 1734203 w 1756271"/>
                <a:gd name="connsiteY1" fmla="*/ 933610 h 1908344"/>
                <a:gd name="connsiteX2" fmla="*/ 1013464 w 1756271"/>
                <a:gd name="connsiteY2" fmla="*/ 1634723 h 1908344"/>
                <a:gd name="connsiteX3" fmla="*/ 45914 w 1756271"/>
                <a:gd name="connsiteY3" fmla="*/ 1908344 h 1908344"/>
                <a:gd name="connsiteX4" fmla="*/ 0 w 1756271"/>
                <a:gd name="connsiteY4" fmla="*/ 1907319 h 1908344"/>
                <a:gd name="connsiteX5" fmla="*/ 1 w 1756271"/>
                <a:gd name="connsiteY5" fmla="*/ 120648 h 1908344"/>
                <a:gd name="connsiteX6" fmla="*/ 22917 w 1756271"/>
                <a:gd name="connsiteY6" fmla="*/ 120045 h 1908344"/>
                <a:gd name="connsiteX7" fmla="*/ 120098 w 1756271"/>
                <a:gd name="connsiteY7" fmla="*/ 87366 h 1908344"/>
                <a:gd name="connsiteX8" fmla="*/ 196989 w 1756271"/>
                <a:gd name="connsiteY8" fmla="*/ 19544 h 1908344"/>
                <a:gd name="connsiteX9" fmla="*/ 208970 w 1756271"/>
                <a:gd name="connsiteY9" fmla="*/ 0 h 1908344"/>
                <a:gd name="connsiteX10" fmla="*/ 1756271 w 1756271"/>
                <a:gd name="connsiteY10" fmla="*/ 893335 h 19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271" h="1908344">
                  <a:moveTo>
                    <a:pt x="1756271" y="893335"/>
                  </a:moveTo>
                  <a:lnTo>
                    <a:pt x="1734203" y="933610"/>
                  </a:lnTo>
                  <a:cubicBezTo>
                    <a:pt x="1561971" y="1214802"/>
                    <a:pt x="1319112" y="1458257"/>
                    <a:pt x="1013464" y="1634723"/>
                  </a:cubicBezTo>
                  <a:cubicBezTo>
                    <a:pt x="707816" y="1811189"/>
                    <a:pt x="375549" y="1899783"/>
                    <a:pt x="45914" y="1908344"/>
                  </a:cubicBezTo>
                  <a:lnTo>
                    <a:pt x="0" y="1907319"/>
                  </a:lnTo>
                  <a:lnTo>
                    <a:pt x="1" y="120648"/>
                  </a:lnTo>
                  <a:lnTo>
                    <a:pt x="22917" y="120045"/>
                  </a:lnTo>
                  <a:cubicBezTo>
                    <a:pt x="56201" y="115915"/>
                    <a:pt x="89225" y="105191"/>
                    <a:pt x="120098" y="87366"/>
                  </a:cubicBezTo>
                  <a:cubicBezTo>
                    <a:pt x="150971" y="69542"/>
                    <a:pt x="176770" y="46304"/>
                    <a:pt x="196989" y="19544"/>
                  </a:cubicBezTo>
                  <a:lnTo>
                    <a:pt x="208970" y="0"/>
                  </a:lnTo>
                  <a:lnTo>
                    <a:pt x="1756271" y="893335"/>
                  </a:lnTo>
                  <a:close/>
                </a:path>
              </a:pathLst>
            </a:custGeom>
            <a:solidFill>
              <a:srgbClr val="AFCADB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4441BAB-1772-6580-BE20-19BBEA9A2414}"/>
                </a:ext>
              </a:extLst>
            </p:cNvPr>
            <p:cNvSpPr/>
            <p:nvPr/>
          </p:nvSpPr>
          <p:spPr>
            <a:xfrm rot="18000000">
              <a:off x="7274788" y="5447327"/>
              <a:ext cx="1817951" cy="2028224"/>
            </a:xfrm>
            <a:custGeom>
              <a:avLst/>
              <a:gdLst>
                <a:gd name="connsiteX0" fmla="*/ 1817889 w 1817951"/>
                <a:gd name="connsiteY0" fmla="*/ 892897 h 2028224"/>
                <a:gd name="connsiteX1" fmla="*/ 1813200 w 1817951"/>
                <a:gd name="connsiteY1" fmla="*/ 900546 h 2028224"/>
                <a:gd name="connsiteX2" fmla="*/ 1800191 w 1817951"/>
                <a:gd name="connsiteY2" fmla="*/ 1095192 h 2028224"/>
                <a:gd name="connsiteX3" fmla="*/ 1817951 w 1817951"/>
                <a:gd name="connsiteY3" fmla="*/ 1134631 h 2028224"/>
                <a:gd name="connsiteX4" fmla="*/ 270203 w 1817951"/>
                <a:gd name="connsiteY4" fmla="*/ 2028224 h 2028224"/>
                <a:gd name="connsiteX5" fmla="*/ 178912 w 1817951"/>
                <a:gd name="connsiteY5" fmla="*/ 1849896 h 2028224"/>
                <a:gd name="connsiteX6" fmla="*/ 207265 w 1817951"/>
                <a:gd name="connsiteY6" fmla="*/ 116944 h 2028224"/>
                <a:gd name="connsiteX7" fmla="*/ 271345 w 1817951"/>
                <a:gd name="connsiteY7" fmla="*/ 0 h 2028224"/>
                <a:gd name="connsiteX8" fmla="*/ 1817889 w 1817951"/>
                <a:gd name="connsiteY8" fmla="*/ 892897 h 202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951" h="2028224">
                  <a:moveTo>
                    <a:pt x="1817889" y="892897"/>
                  </a:moveTo>
                  <a:lnTo>
                    <a:pt x="1813200" y="900546"/>
                  </a:lnTo>
                  <a:cubicBezTo>
                    <a:pt x="1784177" y="960165"/>
                    <a:pt x="1778489" y="1030090"/>
                    <a:pt x="1800191" y="1095192"/>
                  </a:cubicBezTo>
                  <a:lnTo>
                    <a:pt x="1817951" y="1134631"/>
                  </a:lnTo>
                  <a:lnTo>
                    <a:pt x="270203" y="2028224"/>
                  </a:lnTo>
                  <a:lnTo>
                    <a:pt x="178912" y="1849896"/>
                  </a:lnTo>
                  <a:cubicBezTo>
                    <a:pt x="-76024" y="1282670"/>
                    <a:pt x="-51335" y="648152"/>
                    <a:pt x="207265" y="116944"/>
                  </a:cubicBezTo>
                  <a:lnTo>
                    <a:pt x="271345" y="0"/>
                  </a:lnTo>
                  <a:lnTo>
                    <a:pt x="1817889" y="892897"/>
                  </a:lnTo>
                  <a:close/>
                </a:path>
              </a:pathLst>
            </a:custGeom>
            <a:solidFill>
              <a:srgbClr val="33566C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0D03590-5B70-A894-D992-2031CDB19672}"/>
                </a:ext>
              </a:extLst>
            </p:cNvPr>
            <p:cNvSpPr/>
            <p:nvPr/>
          </p:nvSpPr>
          <p:spPr>
            <a:xfrm rot="18000000">
              <a:off x="8373116" y="5837380"/>
              <a:ext cx="1757065" cy="1906716"/>
            </a:xfrm>
            <a:custGeom>
              <a:avLst/>
              <a:gdLst>
                <a:gd name="connsiteX0" fmla="*/ 1757065 w 1757065"/>
                <a:gd name="connsiteY0" fmla="*/ 120921 h 1906716"/>
                <a:gd name="connsiteX1" fmla="*/ 1757065 w 1757065"/>
                <a:gd name="connsiteY1" fmla="*/ 1906716 h 1906716"/>
                <a:gd name="connsiteX2" fmla="*/ 1623748 w 1757065"/>
                <a:gd name="connsiteY2" fmla="*/ 1903739 h 1906716"/>
                <a:gd name="connsiteX3" fmla="*/ 108791 w 1757065"/>
                <a:gd name="connsiteY3" fmla="*/ 1061818 h 1906716"/>
                <a:gd name="connsiteX4" fmla="*/ 0 w 1757065"/>
                <a:gd name="connsiteY4" fmla="*/ 893593 h 1906716"/>
                <a:gd name="connsiteX5" fmla="*/ 1547748 w 1757065"/>
                <a:gd name="connsiteY5" fmla="*/ 0 h 1906716"/>
                <a:gd name="connsiteX6" fmla="*/ 1573023 w 1757065"/>
                <a:gd name="connsiteY6" fmla="*/ 35100 h 1906716"/>
                <a:gd name="connsiteX7" fmla="*/ 1748096 w 1757065"/>
                <a:gd name="connsiteY7" fmla="*/ 121158 h 1906716"/>
                <a:gd name="connsiteX8" fmla="*/ 1757065 w 1757065"/>
                <a:gd name="connsiteY8" fmla="*/ 120921 h 190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065" h="1906716">
                  <a:moveTo>
                    <a:pt x="1757065" y="120921"/>
                  </a:moveTo>
                  <a:lnTo>
                    <a:pt x="1757065" y="1906716"/>
                  </a:lnTo>
                  <a:lnTo>
                    <a:pt x="1623748" y="1903739"/>
                  </a:lnTo>
                  <a:cubicBezTo>
                    <a:pt x="1034408" y="1862089"/>
                    <a:pt x="472555" y="1566212"/>
                    <a:pt x="108791" y="1061818"/>
                  </a:cubicBezTo>
                  <a:lnTo>
                    <a:pt x="0" y="893593"/>
                  </a:lnTo>
                  <a:lnTo>
                    <a:pt x="1547748" y="0"/>
                  </a:lnTo>
                  <a:lnTo>
                    <a:pt x="1573023" y="35100"/>
                  </a:lnTo>
                  <a:cubicBezTo>
                    <a:pt x="1618553" y="86446"/>
                    <a:pt x="1681953" y="116483"/>
                    <a:pt x="1748096" y="121158"/>
                  </a:cubicBezTo>
                  <a:lnTo>
                    <a:pt x="1757065" y="120921"/>
                  </a:lnTo>
                  <a:close/>
                </a:path>
              </a:pathLst>
            </a:custGeom>
            <a:solidFill>
              <a:srgbClr val="4F82A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A79EE-51BC-450D-68ED-75F4402E5611}"/>
                </a:ext>
              </a:extLst>
            </p:cNvPr>
            <p:cNvSpPr/>
            <p:nvPr/>
          </p:nvSpPr>
          <p:spPr>
            <a:xfrm>
              <a:off x="8021864" y="4614871"/>
              <a:ext cx="1485900" cy="1485900"/>
            </a:xfrm>
            <a:prstGeom prst="ellipse">
              <a:avLst/>
            </a:prstGeom>
            <a:solidFill>
              <a:srgbClr val="2F5F6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72F2B61-73AE-3F95-CADC-EFD9DD03F8E7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4E8E95-120F-D60F-B958-AA7ACB51D613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50F8E4-CFE4-625D-6D3C-42774E37F2E6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386787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4A4B5F-918F-757D-E867-EC77B8460E43}"/>
              </a:ext>
            </a:extLst>
          </p:cNvPr>
          <p:cNvGrpSpPr/>
          <p:nvPr/>
        </p:nvGrpSpPr>
        <p:grpSpPr>
          <a:xfrm>
            <a:off x="4660900" y="1540365"/>
            <a:ext cx="3650822" cy="3650822"/>
            <a:chOff x="7264853" y="1892627"/>
            <a:chExt cx="2678790" cy="267879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DA136CE-5E7E-965A-7811-F02F3EF17A14}"/>
                </a:ext>
              </a:extLst>
            </p:cNvPr>
            <p:cNvSpPr/>
            <p:nvPr/>
          </p:nvSpPr>
          <p:spPr>
            <a:xfrm>
              <a:off x="7264853" y="1892627"/>
              <a:ext cx="2678790" cy="267879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w="25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09FD3D9-669C-FF50-AD98-96DAE2975FCC}"/>
                </a:ext>
              </a:extLst>
            </p:cNvPr>
            <p:cNvSpPr/>
            <p:nvPr/>
          </p:nvSpPr>
          <p:spPr>
            <a:xfrm rot="18000000">
              <a:off x="7591211" y="2197482"/>
              <a:ext cx="2026077" cy="2069081"/>
            </a:xfrm>
            <a:custGeom>
              <a:avLst/>
              <a:gdLst>
                <a:gd name="connsiteX0" fmla="*/ 1912983 w 2026077"/>
                <a:gd name="connsiteY0" fmla="*/ 524237 h 2069081"/>
                <a:gd name="connsiteX1" fmla="*/ 2026077 w 2026077"/>
                <a:gd name="connsiteY1" fmla="*/ 827279 h 2069081"/>
                <a:gd name="connsiteX2" fmla="*/ 1871495 w 2026077"/>
                <a:gd name="connsiteY2" fmla="*/ 916526 h 2069081"/>
                <a:gd name="connsiteX3" fmla="*/ 1873392 w 2026077"/>
                <a:gd name="connsiteY3" fmla="*/ 927398 h 2069081"/>
                <a:gd name="connsiteX4" fmla="*/ 1879741 w 2026077"/>
                <a:gd name="connsiteY4" fmla="*/ 1053135 h 2069081"/>
                <a:gd name="connsiteX5" fmla="*/ 1870384 w 2026077"/>
                <a:gd name="connsiteY5" fmla="*/ 1151913 h 2069081"/>
                <a:gd name="connsiteX6" fmla="*/ 2026077 w 2026077"/>
                <a:gd name="connsiteY6" fmla="*/ 1241802 h 2069081"/>
                <a:gd name="connsiteX7" fmla="*/ 1699052 w 2026077"/>
                <a:gd name="connsiteY7" fmla="*/ 1808226 h 2069081"/>
                <a:gd name="connsiteX8" fmla="*/ 1543886 w 2026077"/>
                <a:gd name="connsiteY8" fmla="*/ 1718641 h 2069081"/>
                <a:gd name="connsiteX9" fmla="*/ 1446426 w 2026077"/>
                <a:gd name="connsiteY9" fmla="*/ 1785190 h 2069081"/>
                <a:gd name="connsiteX10" fmla="*/ 1367439 w 2026077"/>
                <a:gd name="connsiteY10" fmla="*/ 1825626 h 2069081"/>
                <a:gd name="connsiteX11" fmla="*/ 1340063 w 2026077"/>
                <a:gd name="connsiteY11" fmla="*/ 1836311 h 2069081"/>
                <a:gd name="connsiteX12" fmla="*/ 1340063 w 2026077"/>
                <a:gd name="connsiteY12" fmla="*/ 2015489 h 2069081"/>
                <a:gd name="connsiteX13" fmla="*/ 686013 w 2026077"/>
                <a:gd name="connsiteY13" fmla="*/ 2015489 h 2069081"/>
                <a:gd name="connsiteX14" fmla="*/ 686013 w 2026077"/>
                <a:gd name="connsiteY14" fmla="*/ 1833440 h 2069081"/>
                <a:gd name="connsiteX15" fmla="*/ 632900 w 2026077"/>
                <a:gd name="connsiteY15" fmla="*/ 1813608 h 2069081"/>
                <a:gd name="connsiteX16" fmla="*/ 524303 w 2026077"/>
                <a:gd name="connsiteY16" fmla="*/ 1750629 h 2069081"/>
                <a:gd name="connsiteX17" fmla="*/ 483287 w 2026077"/>
                <a:gd name="connsiteY17" fmla="*/ 1718009 h 2069081"/>
                <a:gd name="connsiteX18" fmla="*/ 327025 w 2026077"/>
                <a:gd name="connsiteY18" fmla="*/ 1808227 h 2069081"/>
                <a:gd name="connsiteX19" fmla="*/ 0 w 2026077"/>
                <a:gd name="connsiteY19" fmla="*/ 1241803 h 2069081"/>
                <a:gd name="connsiteX20" fmla="*/ 154582 w 2026077"/>
                <a:gd name="connsiteY20" fmla="*/ 1152555 h 2069081"/>
                <a:gd name="connsiteX21" fmla="*/ 152685 w 2026077"/>
                <a:gd name="connsiteY21" fmla="*/ 1141684 h 2069081"/>
                <a:gd name="connsiteX22" fmla="*/ 146336 w 2026077"/>
                <a:gd name="connsiteY22" fmla="*/ 1015946 h 2069081"/>
                <a:gd name="connsiteX23" fmla="*/ 155693 w 2026077"/>
                <a:gd name="connsiteY23" fmla="*/ 917169 h 2069081"/>
                <a:gd name="connsiteX24" fmla="*/ 0 w 2026077"/>
                <a:gd name="connsiteY24" fmla="*/ 827279 h 2069081"/>
                <a:gd name="connsiteX25" fmla="*/ 327025 w 2026077"/>
                <a:gd name="connsiteY25" fmla="*/ 260855 h 2069081"/>
                <a:gd name="connsiteX26" fmla="*/ 482192 w 2026077"/>
                <a:gd name="connsiteY26" fmla="*/ 350441 h 2069081"/>
                <a:gd name="connsiteX27" fmla="*/ 579651 w 2026077"/>
                <a:gd name="connsiteY27" fmla="*/ 283892 h 2069081"/>
                <a:gd name="connsiteX28" fmla="*/ 658638 w 2026077"/>
                <a:gd name="connsiteY28" fmla="*/ 243456 h 2069081"/>
                <a:gd name="connsiteX29" fmla="*/ 686014 w 2026077"/>
                <a:gd name="connsiteY29" fmla="*/ 232770 h 2069081"/>
                <a:gd name="connsiteX30" fmla="*/ 686014 w 2026077"/>
                <a:gd name="connsiteY30" fmla="*/ 53593 h 2069081"/>
                <a:gd name="connsiteX31" fmla="*/ 1340064 w 2026077"/>
                <a:gd name="connsiteY31" fmla="*/ 53593 h 2069081"/>
                <a:gd name="connsiteX32" fmla="*/ 1340064 w 2026077"/>
                <a:gd name="connsiteY32" fmla="*/ 235642 h 2069081"/>
                <a:gd name="connsiteX33" fmla="*/ 1393177 w 2026077"/>
                <a:gd name="connsiteY33" fmla="*/ 255474 h 2069081"/>
                <a:gd name="connsiteX34" fmla="*/ 1501774 w 2026077"/>
                <a:gd name="connsiteY34" fmla="*/ 318452 h 2069081"/>
                <a:gd name="connsiteX35" fmla="*/ 1542790 w 2026077"/>
                <a:gd name="connsiteY35" fmla="*/ 351072 h 2069081"/>
                <a:gd name="connsiteX36" fmla="*/ 1699052 w 2026077"/>
                <a:gd name="connsiteY36" fmla="*/ 260855 h 2069081"/>
                <a:gd name="connsiteX37" fmla="*/ 1912983 w 2026077"/>
                <a:gd name="connsiteY37" fmla="*/ 524237 h 20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26077" h="2069081">
                  <a:moveTo>
                    <a:pt x="1912983" y="524237"/>
                  </a:moveTo>
                  <a:cubicBezTo>
                    <a:pt x="1968449" y="619117"/>
                    <a:pt x="2007109" y="720606"/>
                    <a:pt x="2026077" y="827279"/>
                  </a:cubicBezTo>
                  <a:lnTo>
                    <a:pt x="1871495" y="916526"/>
                  </a:lnTo>
                  <a:lnTo>
                    <a:pt x="1873392" y="927398"/>
                  </a:lnTo>
                  <a:cubicBezTo>
                    <a:pt x="1878591" y="969299"/>
                    <a:pt x="1880678" y="1011323"/>
                    <a:pt x="1879741" y="1053135"/>
                  </a:cubicBezTo>
                  <a:lnTo>
                    <a:pt x="1870384" y="1151913"/>
                  </a:lnTo>
                  <a:lnTo>
                    <a:pt x="2026077" y="1241802"/>
                  </a:lnTo>
                  <a:cubicBezTo>
                    <a:pt x="1973302" y="1471325"/>
                    <a:pt x="1864846" y="1668700"/>
                    <a:pt x="1699052" y="1808226"/>
                  </a:cubicBezTo>
                  <a:lnTo>
                    <a:pt x="1543886" y="1718641"/>
                  </a:lnTo>
                  <a:lnTo>
                    <a:pt x="1446426" y="1785190"/>
                  </a:lnTo>
                  <a:cubicBezTo>
                    <a:pt x="1420515" y="1800150"/>
                    <a:pt x="1394153" y="1813619"/>
                    <a:pt x="1367439" y="1825626"/>
                  </a:cubicBezTo>
                  <a:lnTo>
                    <a:pt x="1340063" y="1836311"/>
                  </a:lnTo>
                  <a:lnTo>
                    <a:pt x="1340063" y="2015489"/>
                  </a:lnTo>
                  <a:cubicBezTo>
                    <a:pt x="1114903" y="2084545"/>
                    <a:pt x="889743" y="2089307"/>
                    <a:pt x="686013" y="2015489"/>
                  </a:cubicBezTo>
                  <a:lnTo>
                    <a:pt x="686013" y="1833440"/>
                  </a:lnTo>
                  <a:lnTo>
                    <a:pt x="632900" y="1813608"/>
                  </a:lnTo>
                  <a:cubicBezTo>
                    <a:pt x="595373" y="1795339"/>
                    <a:pt x="559062" y="1774316"/>
                    <a:pt x="524303" y="1750629"/>
                  </a:cubicBezTo>
                  <a:lnTo>
                    <a:pt x="483287" y="1718009"/>
                  </a:lnTo>
                  <a:lnTo>
                    <a:pt x="327025" y="1808227"/>
                  </a:lnTo>
                  <a:cubicBezTo>
                    <a:pt x="154640" y="1647761"/>
                    <a:pt x="37936" y="1455148"/>
                    <a:pt x="0" y="1241803"/>
                  </a:cubicBezTo>
                  <a:lnTo>
                    <a:pt x="154582" y="1152555"/>
                  </a:lnTo>
                  <a:lnTo>
                    <a:pt x="152685" y="1141684"/>
                  </a:lnTo>
                  <a:cubicBezTo>
                    <a:pt x="147486" y="1099782"/>
                    <a:pt x="145399" y="1057758"/>
                    <a:pt x="146336" y="1015946"/>
                  </a:cubicBezTo>
                  <a:lnTo>
                    <a:pt x="155693" y="917169"/>
                  </a:lnTo>
                  <a:lnTo>
                    <a:pt x="0" y="827279"/>
                  </a:lnTo>
                  <a:cubicBezTo>
                    <a:pt x="52775" y="597757"/>
                    <a:pt x="161231" y="400381"/>
                    <a:pt x="327025" y="260855"/>
                  </a:cubicBezTo>
                  <a:lnTo>
                    <a:pt x="482192" y="350441"/>
                  </a:lnTo>
                  <a:lnTo>
                    <a:pt x="579651" y="283892"/>
                  </a:lnTo>
                  <a:cubicBezTo>
                    <a:pt x="605562" y="268932"/>
                    <a:pt x="631924" y="255462"/>
                    <a:pt x="658638" y="243456"/>
                  </a:cubicBezTo>
                  <a:lnTo>
                    <a:pt x="686014" y="232770"/>
                  </a:lnTo>
                  <a:lnTo>
                    <a:pt x="686014" y="53593"/>
                  </a:lnTo>
                  <a:cubicBezTo>
                    <a:pt x="911174" y="-15464"/>
                    <a:pt x="1136334" y="-20226"/>
                    <a:pt x="1340064" y="53593"/>
                  </a:cubicBezTo>
                  <a:lnTo>
                    <a:pt x="1340064" y="235642"/>
                  </a:lnTo>
                  <a:lnTo>
                    <a:pt x="1393177" y="255474"/>
                  </a:lnTo>
                  <a:cubicBezTo>
                    <a:pt x="1430704" y="273742"/>
                    <a:pt x="1467015" y="294765"/>
                    <a:pt x="1501774" y="318452"/>
                  </a:cubicBezTo>
                  <a:lnTo>
                    <a:pt x="1542790" y="351072"/>
                  </a:lnTo>
                  <a:lnTo>
                    <a:pt x="1699052" y="260855"/>
                  </a:lnTo>
                  <a:cubicBezTo>
                    <a:pt x="1785245" y="341088"/>
                    <a:pt x="1857517" y="429357"/>
                    <a:pt x="1912983" y="524237"/>
                  </a:cubicBezTo>
                  <a:close/>
                </a:path>
              </a:pathLst>
            </a:custGeom>
            <a:solidFill>
              <a:srgbClr val="5F5F5E"/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 w="381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A7D1442-BA4B-48F1-0B82-1EF5996449D5}"/>
                </a:ext>
              </a:extLst>
            </p:cNvPr>
            <p:cNvGrpSpPr/>
            <p:nvPr/>
          </p:nvGrpSpPr>
          <p:grpSpPr>
            <a:xfrm>
              <a:off x="7837409" y="2429638"/>
              <a:ext cx="1550408" cy="1579425"/>
              <a:chOff x="9426293" y="1547929"/>
              <a:chExt cx="2160001" cy="2200429"/>
            </a:xfrm>
            <a:scene3d>
              <a:camera prst="orthographicFront"/>
              <a:lightRig rig="threePt" dir="t"/>
            </a:scene3d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734B225-2F8E-0C9F-E4EE-6DE470275E45}"/>
                  </a:ext>
                </a:extLst>
              </p:cNvPr>
              <p:cNvSpPr/>
              <p:nvPr/>
            </p:nvSpPr>
            <p:spPr>
              <a:xfrm>
                <a:off x="9426294" y="1547929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69029 w 2160000"/>
                  <a:gd name="connsiteY7" fmla="*/ 1001060 h 1649889"/>
                  <a:gd name="connsiteX8" fmla="*/ 540000 w 2160000"/>
                  <a:gd name="connsiteY8" fmla="*/ 569889 h 1649889"/>
                  <a:gd name="connsiteX9" fmla="*/ 10971 w 2160000"/>
                  <a:gd name="connsiteY9" fmla="*/ 1001060 h 1649889"/>
                  <a:gd name="connsiteX10" fmla="*/ 3013 w 2160000"/>
                  <a:gd name="connsiteY10" fmla="*/ 1080000 h 1649889"/>
                  <a:gd name="connsiteX11" fmla="*/ 0 w 2160000"/>
                  <a:gd name="connsiteY11" fmla="*/ 1080000 h 1649889"/>
                  <a:gd name="connsiteX12" fmla="*/ 1080000 w 2160000"/>
                  <a:gd name="connsiteY12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60000 w 2160000"/>
                  <a:gd name="connsiteY2" fmla="*/ 1109889 h 1649889"/>
                  <a:gd name="connsiteX3" fmla="*/ 1620000 w 2160000"/>
                  <a:gd name="connsiteY3" fmla="*/ 1649889 h 1649889"/>
                  <a:gd name="connsiteX4" fmla="*/ 1080000 w 2160000"/>
                  <a:gd name="connsiteY4" fmla="*/ 1109889 h 1649889"/>
                  <a:gd name="connsiteX5" fmla="*/ 1083013 w 2160000"/>
                  <a:gd name="connsiteY5" fmla="*/ 1080000 h 1649889"/>
                  <a:gd name="connsiteX6" fmla="*/ 1069029 w 2160000"/>
                  <a:gd name="connsiteY6" fmla="*/ 1001060 h 1649889"/>
                  <a:gd name="connsiteX7" fmla="*/ 540000 w 2160000"/>
                  <a:gd name="connsiteY7" fmla="*/ 569889 h 1649889"/>
                  <a:gd name="connsiteX8" fmla="*/ 10971 w 2160000"/>
                  <a:gd name="connsiteY8" fmla="*/ 1001060 h 1649889"/>
                  <a:gd name="connsiteX9" fmla="*/ 3013 w 2160000"/>
                  <a:gd name="connsiteY9" fmla="*/ 1080000 h 1649889"/>
                  <a:gd name="connsiteX10" fmla="*/ 0 w 2160000"/>
                  <a:gd name="connsiteY10" fmla="*/ 1080000 h 1649889"/>
                  <a:gd name="connsiteX11" fmla="*/ 1080000 w 2160000"/>
                  <a:gd name="connsiteY11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rgbClr val="69483A"/>
              </a:solidFill>
              <a:ln>
                <a:noFill/>
              </a:ln>
              <a:effectLst>
                <a:softEdge rad="25400"/>
              </a:effectLst>
              <a:sp3d prstMaterial="metal">
                <a:bevelT w="25400" h="381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3FB6EBE0-1500-3E3E-9CF2-E478228E1891}"/>
                  </a:ext>
                </a:extLst>
              </p:cNvPr>
              <p:cNvSpPr/>
              <p:nvPr/>
            </p:nvSpPr>
            <p:spPr>
              <a:xfrm flipH="1" flipV="1">
                <a:off x="9426293" y="2098469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34016 w 2160000"/>
                  <a:gd name="connsiteY7" fmla="*/ 104726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69029 w 2160000"/>
                  <a:gd name="connsiteY7" fmla="*/ 1001060 h 1649889"/>
                  <a:gd name="connsiteX8" fmla="*/ 540000 w 2160000"/>
                  <a:gd name="connsiteY8" fmla="*/ 569889 h 1649889"/>
                  <a:gd name="connsiteX9" fmla="*/ 10971 w 2160000"/>
                  <a:gd name="connsiteY9" fmla="*/ 1001060 h 1649889"/>
                  <a:gd name="connsiteX10" fmla="*/ 3013 w 2160000"/>
                  <a:gd name="connsiteY10" fmla="*/ 1080000 h 1649889"/>
                  <a:gd name="connsiteX11" fmla="*/ 0 w 2160000"/>
                  <a:gd name="connsiteY11" fmla="*/ 1080000 h 1649889"/>
                  <a:gd name="connsiteX12" fmla="*/ 1080000 w 2160000"/>
                  <a:gd name="connsiteY12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60000 w 2160000"/>
                  <a:gd name="connsiteY2" fmla="*/ 1109889 h 1649889"/>
                  <a:gd name="connsiteX3" fmla="*/ 1620000 w 2160000"/>
                  <a:gd name="connsiteY3" fmla="*/ 1649889 h 1649889"/>
                  <a:gd name="connsiteX4" fmla="*/ 1080000 w 2160000"/>
                  <a:gd name="connsiteY4" fmla="*/ 1109889 h 1649889"/>
                  <a:gd name="connsiteX5" fmla="*/ 1083013 w 2160000"/>
                  <a:gd name="connsiteY5" fmla="*/ 1080000 h 1649889"/>
                  <a:gd name="connsiteX6" fmla="*/ 1069029 w 2160000"/>
                  <a:gd name="connsiteY6" fmla="*/ 1001060 h 1649889"/>
                  <a:gd name="connsiteX7" fmla="*/ 540000 w 2160000"/>
                  <a:gd name="connsiteY7" fmla="*/ 569889 h 1649889"/>
                  <a:gd name="connsiteX8" fmla="*/ 10971 w 2160000"/>
                  <a:gd name="connsiteY8" fmla="*/ 1001060 h 1649889"/>
                  <a:gd name="connsiteX9" fmla="*/ 3013 w 2160000"/>
                  <a:gd name="connsiteY9" fmla="*/ 1080000 h 1649889"/>
                  <a:gd name="connsiteX10" fmla="*/ 0 w 2160000"/>
                  <a:gd name="connsiteY10" fmla="*/ 1080000 h 1649889"/>
                  <a:gd name="connsiteX11" fmla="*/ 1080000 w 2160000"/>
                  <a:gd name="connsiteY11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softEdge rad="25400"/>
              </a:effectLst>
              <a:sp3d prstMaterial="metal">
                <a:bevelT w="25400" h="381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D5EFA0-3B25-8356-7292-7E04B353F7BF}"/>
              </a:ext>
            </a:extLst>
          </p:cNvPr>
          <p:cNvGrpSpPr/>
          <p:nvPr/>
        </p:nvGrpSpPr>
        <p:grpSpPr>
          <a:xfrm>
            <a:off x="490329" y="1582041"/>
            <a:ext cx="3567469" cy="3567469"/>
            <a:chOff x="2013403" y="2174704"/>
            <a:chExt cx="2678790" cy="267879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14476A-6985-6B50-B2D5-0FBFD6047759}"/>
                </a:ext>
              </a:extLst>
            </p:cNvPr>
            <p:cNvSpPr/>
            <p:nvPr/>
          </p:nvSpPr>
          <p:spPr>
            <a:xfrm>
              <a:off x="2013403" y="2174704"/>
              <a:ext cx="2678790" cy="267879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97F6EB9-88C7-9F4A-C00D-08176221FC8B}"/>
                </a:ext>
              </a:extLst>
            </p:cNvPr>
            <p:cNvSpPr/>
            <p:nvPr/>
          </p:nvSpPr>
          <p:spPr>
            <a:xfrm rot="18000000">
              <a:off x="2339761" y="2479559"/>
              <a:ext cx="2026077" cy="2069081"/>
            </a:xfrm>
            <a:custGeom>
              <a:avLst/>
              <a:gdLst>
                <a:gd name="connsiteX0" fmla="*/ 1912983 w 2026077"/>
                <a:gd name="connsiteY0" fmla="*/ 524237 h 2069081"/>
                <a:gd name="connsiteX1" fmla="*/ 2026077 w 2026077"/>
                <a:gd name="connsiteY1" fmla="*/ 827279 h 2069081"/>
                <a:gd name="connsiteX2" fmla="*/ 1871495 w 2026077"/>
                <a:gd name="connsiteY2" fmla="*/ 916526 h 2069081"/>
                <a:gd name="connsiteX3" fmla="*/ 1873392 w 2026077"/>
                <a:gd name="connsiteY3" fmla="*/ 927398 h 2069081"/>
                <a:gd name="connsiteX4" fmla="*/ 1879741 w 2026077"/>
                <a:gd name="connsiteY4" fmla="*/ 1053135 h 2069081"/>
                <a:gd name="connsiteX5" fmla="*/ 1870384 w 2026077"/>
                <a:gd name="connsiteY5" fmla="*/ 1151913 h 2069081"/>
                <a:gd name="connsiteX6" fmla="*/ 2026077 w 2026077"/>
                <a:gd name="connsiteY6" fmla="*/ 1241802 h 2069081"/>
                <a:gd name="connsiteX7" fmla="*/ 1699052 w 2026077"/>
                <a:gd name="connsiteY7" fmla="*/ 1808226 h 2069081"/>
                <a:gd name="connsiteX8" fmla="*/ 1543886 w 2026077"/>
                <a:gd name="connsiteY8" fmla="*/ 1718641 h 2069081"/>
                <a:gd name="connsiteX9" fmla="*/ 1446426 w 2026077"/>
                <a:gd name="connsiteY9" fmla="*/ 1785190 h 2069081"/>
                <a:gd name="connsiteX10" fmla="*/ 1367439 w 2026077"/>
                <a:gd name="connsiteY10" fmla="*/ 1825626 h 2069081"/>
                <a:gd name="connsiteX11" fmla="*/ 1340063 w 2026077"/>
                <a:gd name="connsiteY11" fmla="*/ 1836311 h 2069081"/>
                <a:gd name="connsiteX12" fmla="*/ 1340063 w 2026077"/>
                <a:gd name="connsiteY12" fmla="*/ 2015489 h 2069081"/>
                <a:gd name="connsiteX13" fmla="*/ 686013 w 2026077"/>
                <a:gd name="connsiteY13" fmla="*/ 2015489 h 2069081"/>
                <a:gd name="connsiteX14" fmla="*/ 686013 w 2026077"/>
                <a:gd name="connsiteY14" fmla="*/ 1833440 h 2069081"/>
                <a:gd name="connsiteX15" fmla="*/ 632900 w 2026077"/>
                <a:gd name="connsiteY15" fmla="*/ 1813608 h 2069081"/>
                <a:gd name="connsiteX16" fmla="*/ 524303 w 2026077"/>
                <a:gd name="connsiteY16" fmla="*/ 1750629 h 2069081"/>
                <a:gd name="connsiteX17" fmla="*/ 483287 w 2026077"/>
                <a:gd name="connsiteY17" fmla="*/ 1718009 h 2069081"/>
                <a:gd name="connsiteX18" fmla="*/ 327025 w 2026077"/>
                <a:gd name="connsiteY18" fmla="*/ 1808227 h 2069081"/>
                <a:gd name="connsiteX19" fmla="*/ 0 w 2026077"/>
                <a:gd name="connsiteY19" fmla="*/ 1241803 h 2069081"/>
                <a:gd name="connsiteX20" fmla="*/ 154582 w 2026077"/>
                <a:gd name="connsiteY20" fmla="*/ 1152555 h 2069081"/>
                <a:gd name="connsiteX21" fmla="*/ 152685 w 2026077"/>
                <a:gd name="connsiteY21" fmla="*/ 1141684 h 2069081"/>
                <a:gd name="connsiteX22" fmla="*/ 146336 w 2026077"/>
                <a:gd name="connsiteY22" fmla="*/ 1015946 h 2069081"/>
                <a:gd name="connsiteX23" fmla="*/ 155693 w 2026077"/>
                <a:gd name="connsiteY23" fmla="*/ 917169 h 2069081"/>
                <a:gd name="connsiteX24" fmla="*/ 0 w 2026077"/>
                <a:gd name="connsiteY24" fmla="*/ 827279 h 2069081"/>
                <a:gd name="connsiteX25" fmla="*/ 327025 w 2026077"/>
                <a:gd name="connsiteY25" fmla="*/ 260855 h 2069081"/>
                <a:gd name="connsiteX26" fmla="*/ 482192 w 2026077"/>
                <a:gd name="connsiteY26" fmla="*/ 350441 h 2069081"/>
                <a:gd name="connsiteX27" fmla="*/ 579651 w 2026077"/>
                <a:gd name="connsiteY27" fmla="*/ 283892 h 2069081"/>
                <a:gd name="connsiteX28" fmla="*/ 658638 w 2026077"/>
                <a:gd name="connsiteY28" fmla="*/ 243456 h 2069081"/>
                <a:gd name="connsiteX29" fmla="*/ 686014 w 2026077"/>
                <a:gd name="connsiteY29" fmla="*/ 232770 h 2069081"/>
                <a:gd name="connsiteX30" fmla="*/ 686014 w 2026077"/>
                <a:gd name="connsiteY30" fmla="*/ 53593 h 2069081"/>
                <a:gd name="connsiteX31" fmla="*/ 1340064 w 2026077"/>
                <a:gd name="connsiteY31" fmla="*/ 53593 h 2069081"/>
                <a:gd name="connsiteX32" fmla="*/ 1340064 w 2026077"/>
                <a:gd name="connsiteY32" fmla="*/ 235642 h 2069081"/>
                <a:gd name="connsiteX33" fmla="*/ 1393177 w 2026077"/>
                <a:gd name="connsiteY33" fmla="*/ 255474 h 2069081"/>
                <a:gd name="connsiteX34" fmla="*/ 1501774 w 2026077"/>
                <a:gd name="connsiteY34" fmla="*/ 318452 h 2069081"/>
                <a:gd name="connsiteX35" fmla="*/ 1542790 w 2026077"/>
                <a:gd name="connsiteY35" fmla="*/ 351072 h 2069081"/>
                <a:gd name="connsiteX36" fmla="*/ 1699052 w 2026077"/>
                <a:gd name="connsiteY36" fmla="*/ 260855 h 2069081"/>
                <a:gd name="connsiteX37" fmla="*/ 1912983 w 2026077"/>
                <a:gd name="connsiteY37" fmla="*/ 524237 h 20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26077" h="2069081">
                  <a:moveTo>
                    <a:pt x="1912983" y="524237"/>
                  </a:moveTo>
                  <a:cubicBezTo>
                    <a:pt x="1968449" y="619117"/>
                    <a:pt x="2007109" y="720606"/>
                    <a:pt x="2026077" y="827279"/>
                  </a:cubicBezTo>
                  <a:lnTo>
                    <a:pt x="1871495" y="916526"/>
                  </a:lnTo>
                  <a:lnTo>
                    <a:pt x="1873392" y="927398"/>
                  </a:lnTo>
                  <a:cubicBezTo>
                    <a:pt x="1878591" y="969299"/>
                    <a:pt x="1880678" y="1011323"/>
                    <a:pt x="1879741" y="1053135"/>
                  </a:cubicBezTo>
                  <a:lnTo>
                    <a:pt x="1870384" y="1151913"/>
                  </a:lnTo>
                  <a:lnTo>
                    <a:pt x="2026077" y="1241802"/>
                  </a:lnTo>
                  <a:cubicBezTo>
                    <a:pt x="1973302" y="1471325"/>
                    <a:pt x="1864846" y="1668700"/>
                    <a:pt x="1699052" y="1808226"/>
                  </a:cubicBezTo>
                  <a:lnTo>
                    <a:pt x="1543886" y="1718641"/>
                  </a:lnTo>
                  <a:lnTo>
                    <a:pt x="1446426" y="1785190"/>
                  </a:lnTo>
                  <a:cubicBezTo>
                    <a:pt x="1420515" y="1800150"/>
                    <a:pt x="1394153" y="1813619"/>
                    <a:pt x="1367439" y="1825626"/>
                  </a:cubicBezTo>
                  <a:lnTo>
                    <a:pt x="1340063" y="1836311"/>
                  </a:lnTo>
                  <a:lnTo>
                    <a:pt x="1340063" y="2015489"/>
                  </a:lnTo>
                  <a:cubicBezTo>
                    <a:pt x="1114903" y="2084545"/>
                    <a:pt x="889743" y="2089307"/>
                    <a:pt x="686013" y="2015489"/>
                  </a:cubicBezTo>
                  <a:lnTo>
                    <a:pt x="686013" y="1833440"/>
                  </a:lnTo>
                  <a:lnTo>
                    <a:pt x="632900" y="1813608"/>
                  </a:lnTo>
                  <a:cubicBezTo>
                    <a:pt x="595373" y="1795339"/>
                    <a:pt x="559062" y="1774316"/>
                    <a:pt x="524303" y="1750629"/>
                  </a:cubicBezTo>
                  <a:lnTo>
                    <a:pt x="483287" y="1718009"/>
                  </a:lnTo>
                  <a:lnTo>
                    <a:pt x="327025" y="1808227"/>
                  </a:lnTo>
                  <a:cubicBezTo>
                    <a:pt x="154640" y="1647761"/>
                    <a:pt x="37936" y="1455148"/>
                    <a:pt x="0" y="1241803"/>
                  </a:cubicBezTo>
                  <a:lnTo>
                    <a:pt x="154582" y="1152555"/>
                  </a:lnTo>
                  <a:lnTo>
                    <a:pt x="152685" y="1141684"/>
                  </a:lnTo>
                  <a:cubicBezTo>
                    <a:pt x="147486" y="1099782"/>
                    <a:pt x="145399" y="1057758"/>
                    <a:pt x="146336" y="1015946"/>
                  </a:cubicBezTo>
                  <a:lnTo>
                    <a:pt x="155693" y="917169"/>
                  </a:lnTo>
                  <a:lnTo>
                    <a:pt x="0" y="827279"/>
                  </a:lnTo>
                  <a:cubicBezTo>
                    <a:pt x="52775" y="597757"/>
                    <a:pt x="161231" y="400381"/>
                    <a:pt x="327025" y="260855"/>
                  </a:cubicBezTo>
                  <a:lnTo>
                    <a:pt x="482192" y="350441"/>
                  </a:lnTo>
                  <a:lnTo>
                    <a:pt x="579651" y="283892"/>
                  </a:lnTo>
                  <a:cubicBezTo>
                    <a:pt x="605562" y="268932"/>
                    <a:pt x="631924" y="255462"/>
                    <a:pt x="658638" y="243456"/>
                  </a:cubicBezTo>
                  <a:lnTo>
                    <a:pt x="686014" y="232770"/>
                  </a:lnTo>
                  <a:lnTo>
                    <a:pt x="686014" y="53593"/>
                  </a:lnTo>
                  <a:cubicBezTo>
                    <a:pt x="911174" y="-15464"/>
                    <a:pt x="1136334" y="-20226"/>
                    <a:pt x="1340064" y="53593"/>
                  </a:cubicBezTo>
                  <a:lnTo>
                    <a:pt x="1340064" y="235642"/>
                  </a:lnTo>
                  <a:lnTo>
                    <a:pt x="1393177" y="255474"/>
                  </a:lnTo>
                  <a:cubicBezTo>
                    <a:pt x="1430704" y="273742"/>
                    <a:pt x="1467015" y="294765"/>
                    <a:pt x="1501774" y="318452"/>
                  </a:cubicBezTo>
                  <a:lnTo>
                    <a:pt x="1542790" y="351072"/>
                  </a:lnTo>
                  <a:lnTo>
                    <a:pt x="1699052" y="260855"/>
                  </a:lnTo>
                  <a:cubicBezTo>
                    <a:pt x="1785245" y="341088"/>
                    <a:pt x="1857517" y="429357"/>
                    <a:pt x="1912983" y="524237"/>
                  </a:cubicBezTo>
                  <a:close/>
                </a:path>
              </a:pathLst>
            </a:custGeom>
            <a:solidFill>
              <a:srgbClr val="5F5F5E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B8D122A-B561-1626-4775-FB3D9C49C3CE}"/>
                </a:ext>
              </a:extLst>
            </p:cNvPr>
            <p:cNvGrpSpPr/>
            <p:nvPr/>
          </p:nvGrpSpPr>
          <p:grpSpPr>
            <a:xfrm>
              <a:off x="2568390" y="2717464"/>
              <a:ext cx="1572149" cy="1560651"/>
              <a:chOff x="9470025" y="1554176"/>
              <a:chExt cx="2160000" cy="2144206"/>
            </a:xfrm>
            <a:scene3d>
              <a:camera prst="orthographicFront"/>
              <a:lightRig rig="threePt" dir="t"/>
            </a:scene3d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971D7832-A1E9-4E79-E205-411B2999EA52}"/>
                  </a:ext>
                </a:extLst>
              </p:cNvPr>
              <p:cNvSpPr/>
              <p:nvPr/>
            </p:nvSpPr>
            <p:spPr>
              <a:xfrm>
                <a:off x="9470025" y="1554176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69029 w 2160000"/>
                  <a:gd name="connsiteY7" fmla="*/ 1001060 h 1649889"/>
                  <a:gd name="connsiteX8" fmla="*/ 540000 w 2160000"/>
                  <a:gd name="connsiteY8" fmla="*/ 569889 h 1649889"/>
                  <a:gd name="connsiteX9" fmla="*/ 10971 w 2160000"/>
                  <a:gd name="connsiteY9" fmla="*/ 1001060 h 1649889"/>
                  <a:gd name="connsiteX10" fmla="*/ 3013 w 2160000"/>
                  <a:gd name="connsiteY10" fmla="*/ 1080000 h 1649889"/>
                  <a:gd name="connsiteX11" fmla="*/ 0 w 2160000"/>
                  <a:gd name="connsiteY11" fmla="*/ 1080000 h 1649889"/>
                  <a:gd name="connsiteX12" fmla="*/ 1080000 w 2160000"/>
                  <a:gd name="connsiteY12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60000 w 2160000"/>
                  <a:gd name="connsiteY2" fmla="*/ 1109889 h 1649889"/>
                  <a:gd name="connsiteX3" fmla="*/ 1620000 w 2160000"/>
                  <a:gd name="connsiteY3" fmla="*/ 1649889 h 1649889"/>
                  <a:gd name="connsiteX4" fmla="*/ 1080000 w 2160000"/>
                  <a:gd name="connsiteY4" fmla="*/ 1109889 h 1649889"/>
                  <a:gd name="connsiteX5" fmla="*/ 1083013 w 2160000"/>
                  <a:gd name="connsiteY5" fmla="*/ 1080000 h 1649889"/>
                  <a:gd name="connsiteX6" fmla="*/ 1069029 w 2160000"/>
                  <a:gd name="connsiteY6" fmla="*/ 1001060 h 1649889"/>
                  <a:gd name="connsiteX7" fmla="*/ 540000 w 2160000"/>
                  <a:gd name="connsiteY7" fmla="*/ 569889 h 1649889"/>
                  <a:gd name="connsiteX8" fmla="*/ 10971 w 2160000"/>
                  <a:gd name="connsiteY8" fmla="*/ 1001060 h 1649889"/>
                  <a:gd name="connsiteX9" fmla="*/ 3013 w 2160000"/>
                  <a:gd name="connsiteY9" fmla="*/ 1080000 h 1649889"/>
                  <a:gd name="connsiteX10" fmla="*/ 0 w 2160000"/>
                  <a:gd name="connsiteY10" fmla="*/ 1080000 h 1649889"/>
                  <a:gd name="connsiteX11" fmla="*/ 1080000 w 2160000"/>
                  <a:gd name="connsiteY11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rgbClr val="69483A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84434D55-324A-6A8A-8255-FB89976A9E3A}"/>
                  </a:ext>
                </a:extLst>
              </p:cNvPr>
              <p:cNvSpPr/>
              <p:nvPr/>
            </p:nvSpPr>
            <p:spPr>
              <a:xfrm flipH="1" flipV="1">
                <a:off x="9470025" y="2048493"/>
                <a:ext cx="2160000" cy="1649889"/>
              </a:xfrm>
              <a:custGeom>
                <a:avLst/>
                <a:gdLst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76987 w 2160000"/>
                  <a:gd name="connsiteY7" fmla="*/ 108000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34016 w 2160000"/>
                  <a:gd name="connsiteY7" fmla="*/ 1047260 h 1649889"/>
                  <a:gd name="connsiteX8" fmla="*/ 1069029 w 2160000"/>
                  <a:gd name="connsiteY8" fmla="*/ 1001060 h 1649889"/>
                  <a:gd name="connsiteX9" fmla="*/ 540000 w 2160000"/>
                  <a:gd name="connsiteY9" fmla="*/ 569889 h 1649889"/>
                  <a:gd name="connsiteX10" fmla="*/ 10971 w 2160000"/>
                  <a:gd name="connsiteY10" fmla="*/ 1001060 h 1649889"/>
                  <a:gd name="connsiteX11" fmla="*/ 3013 w 2160000"/>
                  <a:gd name="connsiteY11" fmla="*/ 1080000 h 1649889"/>
                  <a:gd name="connsiteX12" fmla="*/ 0 w 2160000"/>
                  <a:gd name="connsiteY12" fmla="*/ 1080000 h 1649889"/>
                  <a:gd name="connsiteX13" fmla="*/ 1080000 w 2160000"/>
                  <a:gd name="connsiteY13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56987 w 2160000"/>
                  <a:gd name="connsiteY2" fmla="*/ 1080000 h 1649889"/>
                  <a:gd name="connsiteX3" fmla="*/ 2160000 w 2160000"/>
                  <a:gd name="connsiteY3" fmla="*/ 1109889 h 1649889"/>
                  <a:gd name="connsiteX4" fmla="*/ 1620000 w 2160000"/>
                  <a:gd name="connsiteY4" fmla="*/ 1649889 h 1649889"/>
                  <a:gd name="connsiteX5" fmla="*/ 1080000 w 2160000"/>
                  <a:gd name="connsiteY5" fmla="*/ 1109889 h 1649889"/>
                  <a:gd name="connsiteX6" fmla="*/ 1083013 w 2160000"/>
                  <a:gd name="connsiteY6" fmla="*/ 1080000 h 1649889"/>
                  <a:gd name="connsiteX7" fmla="*/ 1069029 w 2160000"/>
                  <a:gd name="connsiteY7" fmla="*/ 1001060 h 1649889"/>
                  <a:gd name="connsiteX8" fmla="*/ 540000 w 2160000"/>
                  <a:gd name="connsiteY8" fmla="*/ 569889 h 1649889"/>
                  <a:gd name="connsiteX9" fmla="*/ 10971 w 2160000"/>
                  <a:gd name="connsiteY9" fmla="*/ 1001060 h 1649889"/>
                  <a:gd name="connsiteX10" fmla="*/ 3013 w 2160000"/>
                  <a:gd name="connsiteY10" fmla="*/ 1080000 h 1649889"/>
                  <a:gd name="connsiteX11" fmla="*/ 0 w 2160000"/>
                  <a:gd name="connsiteY11" fmla="*/ 1080000 h 1649889"/>
                  <a:gd name="connsiteX12" fmla="*/ 1080000 w 2160000"/>
                  <a:gd name="connsiteY12" fmla="*/ 0 h 1649889"/>
                  <a:gd name="connsiteX0" fmla="*/ 1080000 w 2160000"/>
                  <a:gd name="connsiteY0" fmla="*/ 0 h 1649889"/>
                  <a:gd name="connsiteX1" fmla="*/ 2160000 w 2160000"/>
                  <a:gd name="connsiteY1" fmla="*/ 1080000 h 1649889"/>
                  <a:gd name="connsiteX2" fmla="*/ 2160000 w 2160000"/>
                  <a:gd name="connsiteY2" fmla="*/ 1109889 h 1649889"/>
                  <a:gd name="connsiteX3" fmla="*/ 1620000 w 2160000"/>
                  <a:gd name="connsiteY3" fmla="*/ 1649889 h 1649889"/>
                  <a:gd name="connsiteX4" fmla="*/ 1080000 w 2160000"/>
                  <a:gd name="connsiteY4" fmla="*/ 1109889 h 1649889"/>
                  <a:gd name="connsiteX5" fmla="*/ 1083013 w 2160000"/>
                  <a:gd name="connsiteY5" fmla="*/ 1080000 h 1649889"/>
                  <a:gd name="connsiteX6" fmla="*/ 1069029 w 2160000"/>
                  <a:gd name="connsiteY6" fmla="*/ 1001060 h 1649889"/>
                  <a:gd name="connsiteX7" fmla="*/ 540000 w 2160000"/>
                  <a:gd name="connsiteY7" fmla="*/ 569889 h 1649889"/>
                  <a:gd name="connsiteX8" fmla="*/ 10971 w 2160000"/>
                  <a:gd name="connsiteY8" fmla="*/ 1001060 h 1649889"/>
                  <a:gd name="connsiteX9" fmla="*/ 3013 w 2160000"/>
                  <a:gd name="connsiteY9" fmla="*/ 1080000 h 1649889"/>
                  <a:gd name="connsiteX10" fmla="*/ 0 w 2160000"/>
                  <a:gd name="connsiteY10" fmla="*/ 1080000 h 1649889"/>
                  <a:gd name="connsiteX11" fmla="*/ 1080000 w 2160000"/>
                  <a:gd name="connsiteY11" fmla="*/ 0 h 164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649889">
                    <a:moveTo>
                      <a:pt x="1080000" y="0"/>
                    </a:moveTo>
                    <a:cubicBezTo>
                      <a:pt x="1676468" y="0"/>
                      <a:pt x="2160000" y="483532"/>
                      <a:pt x="2160000" y="1080000"/>
                    </a:cubicBezTo>
                    <a:lnTo>
                      <a:pt x="2160000" y="1109889"/>
                    </a:lnTo>
                    <a:cubicBezTo>
                      <a:pt x="2160000" y="1408123"/>
                      <a:pt x="1918234" y="1649889"/>
                      <a:pt x="1620000" y="1649889"/>
                    </a:cubicBezTo>
                    <a:cubicBezTo>
                      <a:pt x="1321766" y="1649889"/>
                      <a:pt x="1080000" y="1408123"/>
                      <a:pt x="1080000" y="1109889"/>
                    </a:cubicBezTo>
                    <a:lnTo>
                      <a:pt x="1083013" y="1080000"/>
                    </a:lnTo>
                    <a:lnTo>
                      <a:pt x="1069029" y="1001060"/>
                    </a:lnTo>
                    <a:cubicBezTo>
                      <a:pt x="1018676" y="754991"/>
                      <a:pt x="800955" y="569889"/>
                      <a:pt x="540000" y="569889"/>
                    </a:cubicBezTo>
                    <a:cubicBezTo>
                      <a:pt x="279045" y="569889"/>
                      <a:pt x="61324" y="754991"/>
                      <a:pt x="10971" y="1001060"/>
                    </a:cubicBezTo>
                    <a:lnTo>
                      <a:pt x="3013" y="1080000"/>
                    </a:lnTo>
                    <a:lnTo>
                      <a:pt x="0" y="1080000"/>
                    </a:ln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128325F-C881-2824-CF6B-B4CFD1BFF386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4985E7-CE8C-9CFC-C7EA-994C027A8644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622D31-27F3-7A1C-5FBB-B0ED5017B253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32143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2A4F95-6C4F-FC3F-84A6-E0549FD6B20C}"/>
              </a:ext>
            </a:extLst>
          </p:cNvPr>
          <p:cNvGrpSpPr/>
          <p:nvPr/>
        </p:nvGrpSpPr>
        <p:grpSpPr>
          <a:xfrm>
            <a:off x="305163" y="1377721"/>
            <a:ext cx="3998272" cy="3742189"/>
            <a:chOff x="421328" y="2987446"/>
            <a:chExt cx="4684121" cy="438411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9699D73-AFB1-9049-00F1-E4512B154189}"/>
                </a:ext>
              </a:extLst>
            </p:cNvPr>
            <p:cNvGrpSpPr/>
            <p:nvPr/>
          </p:nvGrpSpPr>
          <p:grpSpPr>
            <a:xfrm>
              <a:off x="421328" y="2987446"/>
              <a:ext cx="4684121" cy="4384110"/>
              <a:chOff x="475302" y="1314279"/>
              <a:chExt cx="4684121" cy="4384110"/>
            </a:xfrm>
            <a:scene3d>
              <a:camera prst="orthographicFront"/>
              <a:lightRig rig="threePt" dir="t"/>
            </a:scene3d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A26B343-2E5C-49FB-2DF0-3518C20579C0}"/>
                  </a:ext>
                </a:extLst>
              </p:cNvPr>
              <p:cNvSpPr/>
              <p:nvPr/>
            </p:nvSpPr>
            <p:spPr>
              <a:xfrm rot="18000000">
                <a:off x="1438806" y="1239454"/>
                <a:ext cx="1757065" cy="1906715"/>
              </a:xfrm>
              <a:custGeom>
                <a:avLst/>
                <a:gdLst>
                  <a:gd name="connsiteX0" fmla="*/ 1757065 w 1757065"/>
                  <a:gd name="connsiteY0" fmla="*/ 1013122 h 1906715"/>
                  <a:gd name="connsiteX1" fmla="*/ 209317 w 1757065"/>
                  <a:gd name="connsiteY1" fmla="*/ 1906715 h 1906715"/>
                  <a:gd name="connsiteX2" fmla="*/ 184042 w 1757065"/>
                  <a:gd name="connsiteY2" fmla="*/ 1871615 h 1906715"/>
                  <a:gd name="connsiteX3" fmla="*/ 8969 w 1757065"/>
                  <a:gd name="connsiteY3" fmla="*/ 1785558 h 1906715"/>
                  <a:gd name="connsiteX4" fmla="*/ 0 w 1757065"/>
                  <a:gd name="connsiteY4" fmla="*/ 1785794 h 1906715"/>
                  <a:gd name="connsiteX5" fmla="*/ 0 w 1757065"/>
                  <a:gd name="connsiteY5" fmla="*/ 0 h 1906715"/>
                  <a:gd name="connsiteX6" fmla="*/ 133317 w 1757065"/>
                  <a:gd name="connsiteY6" fmla="*/ 2977 h 1906715"/>
                  <a:gd name="connsiteX7" fmla="*/ 1648274 w 1757065"/>
                  <a:gd name="connsiteY7" fmla="*/ 844898 h 1906715"/>
                  <a:gd name="connsiteX8" fmla="*/ 1757065 w 1757065"/>
                  <a:gd name="connsiteY8" fmla="*/ 1013122 h 190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5">
                    <a:moveTo>
                      <a:pt x="1757065" y="1013122"/>
                    </a:moveTo>
                    <a:lnTo>
                      <a:pt x="209317" y="1906715"/>
                    </a:lnTo>
                    <a:lnTo>
                      <a:pt x="184042" y="1871615"/>
                    </a:lnTo>
                    <a:cubicBezTo>
                      <a:pt x="138512" y="1820270"/>
                      <a:pt x="75112" y="1790233"/>
                      <a:pt x="8969" y="1785558"/>
                    </a:cubicBezTo>
                    <a:lnTo>
                      <a:pt x="0" y="1785794"/>
                    </a:lnTo>
                    <a:lnTo>
                      <a:pt x="0" y="0"/>
                    </a:lnTo>
                    <a:lnTo>
                      <a:pt x="133317" y="2977"/>
                    </a:lnTo>
                    <a:cubicBezTo>
                      <a:pt x="722657" y="44627"/>
                      <a:pt x="1284510" y="340504"/>
                      <a:pt x="1648274" y="844898"/>
                    </a:cubicBezTo>
                    <a:lnTo>
                      <a:pt x="1757065" y="1013122"/>
                    </a:lnTo>
                    <a:close/>
                  </a:path>
                </a:pathLst>
              </a:custGeom>
              <a:solidFill>
                <a:srgbClr val="E4ECEF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442421EA-06DE-20DB-5F89-D8122075DC1D}"/>
                  </a:ext>
                </a:extLst>
              </p:cNvPr>
              <p:cNvSpPr/>
              <p:nvPr/>
            </p:nvSpPr>
            <p:spPr>
              <a:xfrm rot="18000000">
                <a:off x="2476248" y="1507999"/>
                <a:ext cx="1817951" cy="2028225"/>
              </a:xfrm>
              <a:custGeom>
                <a:avLst/>
                <a:gdLst>
                  <a:gd name="connsiteX0" fmla="*/ 1547748 w 1817951"/>
                  <a:gd name="connsiteY0" fmla="*/ 0 h 2028225"/>
                  <a:gd name="connsiteX1" fmla="*/ 1639039 w 1817951"/>
                  <a:gd name="connsiteY1" fmla="*/ 178328 h 2028225"/>
                  <a:gd name="connsiteX2" fmla="*/ 1610686 w 1817951"/>
                  <a:gd name="connsiteY2" fmla="*/ 1911280 h 2028225"/>
                  <a:gd name="connsiteX3" fmla="*/ 1546606 w 1817951"/>
                  <a:gd name="connsiteY3" fmla="*/ 2028225 h 2028225"/>
                  <a:gd name="connsiteX4" fmla="*/ 62 w 1817951"/>
                  <a:gd name="connsiteY4" fmla="*/ 1135327 h 2028225"/>
                  <a:gd name="connsiteX5" fmla="*/ 4751 w 1817951"/>
                  <a:gd name="connsiteY5" fmla="*/ 1127678 h 2028225"/>
                  <a:gd name="connsiteX6" fmla="*/ 17760 w 1817951"/>
                  <a:gd name="connsiteY6" fmla="*/ 933031 h 2028225"/>
                  <a:gd name="connsiteX7" fmla="*/ 0 w 1817951"/>
                  <a:gd name="connsiteY7" fmla="*/ 893593 h 2028225"/>
                  <a:gd name="connsiteX8" fmla="*/ 1547748 w 1817951"/>
                  <a:gd name="connsiteY8" fmla="*/ 0 h 20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5">
                    <a:moveTo>
                      <a:pt x="1547748" y="0"/>
                    </a:moveTo>
                    <a:lnTo>
                      <a:pt x="1639039" y="178328"/>
                    </a:lnTo>
                    <a:cubicBezTo>
                      <a:pt x="1893975" y="745554"/>
                      <a:pt x="1869286" y="1380071"/>
                      <a:pt x="1610686" y="1911280"/>
                    </a:cubicBezTo>
                    <a:lnTo>
                      <a:pt x="1546606" y="2028225"/>
                    </a:lnTo>
                    <a:lnTo>
                      <a:pt x="62" y="1135327"/>
                    </a:lnTo>
                    <a:lnTo>
                      <a:pt x="4751" y="1127678"/>
                    </a:lnTo>
                    <a:cubicBezTo>
                      <a:pt x="33774" y="1068059"/>
                      <a:pt x="39462" y="998134"/>
                      <a:pt x="17760" y="933031"/>
                    </a:cubicBezTo>
                    <a:lnTo>
                      <a:pt x="0" y="893593"/>
                    </a:lnTo>
                    <a:lnTo>
                      <a:pt x="1547748" y="0"/>
                    </a:lnTo>
                    <a:close/>
                  </a:path>
                </a:pathLst>
              </a:custGeom>
              <a:solidFill>
                <a:srgbClr val="CBDCE6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C25AE291-D4B2-0330-90AD-D5641CC67022}"/>
                  </a:ext>
                </a:extLst>
              </p:cNvPr>
              <p:cNvSpPr/>
              <p:nvPr/>
            </p:nvSpPr>
            <p:spPr>
              <a:xfrm rot="18000000">
                <a:off x="551338" y="2775240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1025 h 1908344"/>
                  <a:gd name="connsiteX1" fmla="*/ 1756271 w 1756271"/>
                  <a:gd name="connsiteY1" fmla="*/ 1787695 h 1908344"/>
                  <a:gd name="connsiteX2" fmla="*/ 1733355 w 1756271"/>
                  <a:gd name="connsiteY2" fmla="*/ 1788298 h 1908344"/>
                  <a:gd name="connsiteX3" fmla="*/ 1636174 w 1756271"/>
                  <a:gd name="connsiteY3" fmla="*/ 1820977 h 1908344"/>
                  <a:gd name="connsiteX4" fmla="*/ 1559283 w 1756271"/>
                  <a:gd name="connsiteY4" fmla="*/ 1888799 h 1908344"/>
                  <a:gd name="connsiteX5" fmla="*/ 1547302 w 1756271"/>
                  <a:gd name="connsiteY5" fmla="*/ 1908344 h 1908344"/>
                  <a:gd name="connsiteX6" fmla="*/ 0 w 1756271"/>
                  <a:gd name="connsiteY6" fmla="*/ 1015008 h 1908344"/>
                  <a:gd name="connsiteX7" fmla="*/ 22069 w 1756271"/>
                  <a:gd name="connsiteY7" fmla="*/ 974734 h 1908344"/>
                  <a:gd name="connsiteX8" fmla="*/ 742807 w 1756271"/>
                  <a:gd name="connsiteY8" fmla="*/ 273621 h 1908344"/>
                  <a:gd name="connsiteX9" fmla="*/ 1710358 w 1756271"/>
                  <a:gd name="connsiteY9" fmla="*/ 0 h 1908344"/>
                  <a:gd name="connsiteX10" fmla="*/ 1756271 w 1756271"/>
                  <a:gd name="connsiteY10" fmla="*/ 102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1025"/>
                    </a:moveTo>
                    <a:lnTo>
                      <a:pt x="1756271" y="1787695"/>
                    </a:lnTo>
                    <a:lnTo>
                      <a:pt x="1733355" y="1788298"/>
                    </a:lnTo>
                    <a:cubicBezTo>
                      <a:pt x="1700071" y="1792429"/>
                      <a:pt x="1667047" y="1803153"/>
                      <a:pt x="1636174" y="1820977"/>
                    </a:cubicBezTo>
                    <a:cubicBezTo>
                      <a:pt x="1605301" y="1838802"/>
                      <a:pt x="1579502" y="1862040"/>
                      <a:pt x="1559283" y="1888799"/>
                    </a:cubicBezTo>
                    <a:lnTo>
                      <a:pt x="1547302" y="1908344"/>
                    </a:lnTo>
                    <a:lnTo>
                      <a:pt x="0" y="1015008"/>
                    </a:lnTo>
                    <a:lnTo>
                      <a:pt x="22069" y="974734"/>
                    </a:lnTo>
                    <a:cubicBezTo>
                      <a:pt x="194301" y="693542"/>
                      <a:pt x="437159" y="450087"/>
                      <a:pt x="742807" y="273621"/>
                    </a:cubicBezTo>
                    <a:cubicBezTo>
                      <a:pt x="1048455" y="97155"/>
                      <a:pt x="1380723" y="8561"/>
                      <a:pt x="1710358" y="0"/>
                    </a:cubicBezTo>
                    <a:lnTo>
                      <a:pt x="1756271" y="102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E334BCE9-AFEB-5C4D-46CA-C0E033025A9C}"/>
                  </a:ext>
                </a:extLst>
              </p:cNvPr>
              <p:cNvSpPr/>
              <p:nvPr/>
            </p:nvSpPr>
            <p:spPr>
              <a:xfrm rot="18000000">
                <a:off x="3327115" y="2329085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893335 h 1908344"/>
                  <a:gd name="connsiteX1" fmla="*/ 1734203 w 1756271"/>
                  <a:gd name="connsiteY1" fmla="*/ 933610 h 1908344"/>
                  <a:gd name="connsiteX2" fmla="*/ 1013464 w 1756271"/>
                  <a:gd name="connsiteY2" fmla="*/ 1634723 h 1908344"/>
                  <a:gd name="connsiteX3" fmla="*/ 45914 w 1756271"/>
                  <a:gd name="connsiteY3" fmla="*/ 1908344 h 1908344"/>
                  <a:gd name="connsiteX4" fmla="*/ 0 w 1756271"/>
                  <a:gd name="connsiteY4" fmla="*/ 1907319 h 1908344"/>
                  <a:gd name="connsiteX5" fmla="*/ 1 w 1756271"/>
                  <a:gd name="connsiteY5" fmla="*/ 120648 h 1908344"/>
                  <a:gd name="connsiteX6" fmla="*/ 22917 w 1756271"/>
                  <a:gd name="connsiteY6" fmla="*/ 120045 h 1908344"/>
                  <a:gd name="connsiteX7" fmla="*/ 120098 w 1756271"/>
                  <a:gd name="connsiteY7" fmla="*/ 87366 h 1908344"/>
                  <a:gd name="connsiteX8" fmla="*/ 196989 w 1756271"/>
                  <a:gd name="connsiteY8" fmla="*/ 19544 h 1908344"/>
                  <a:gd name="connsiteX9" fmla="*/ 208970 w 1756271"/>
                  <a:gd name="connsiteY9" fmla="*/ 0 h 1908344"/>
                  <a:gd name="connsiteX10" fmla="*/ 1756271 w 1756271"/>
                  <a:gd name="connsiteY10" fmla="*/ 89333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893335"/>
                    </a:moveTo>
                    <a:lnTo>
                      <a:pt x="1734203" y="933610"/>
                    </a:lnTo>
                    <a:cubicBezTo>
                      <a:pt x="1561971" y="1214802"/>
                      <a:pt x="1319112" y="1458257"/>
                      <a:pt x="1013464" y="1634723"/>
                    </a:cubicBezTo>
                    <a:cubicBezTo>
                      <a:pt x="707816" y="1811189"/>
                      <a:pt x="375549" y="1899783"/>
                      <a:pt x="45914" y="1908344"/>
                    </a:cubicBezTo>
                    <a:lnTo>
                      <a:pt x="0" y="1907319"/>
                    </a:lnTo>
                    <a:lnTo>
                      <a:pt x="1" y="120648"/>
                    </a:lnTo>
                    <a:lnTo>
                      <a:pt x="22917" y="120045"/>
                    </a:lnTo>
                    <a:cubicBezTo>
                      <a:pt x="56201" y="115915"/>
                      <a:pt x="89225" y="105191"/>
                      <a:pt x="120098" y="87366"/>
                    </a:cubicBezTo>
                    <a:cubicBezTo>
                      <a:pt x="150971" y="69542"/>
                      <a:pt x="176770" y="46304"/>
                      <a:pt x="196989" y="19544"/>
                    </a:cubicBezTo>
                    <a:lnTo>
                      <a:pt x="208970" y="0"/>
                    </a:lnTo>
                    <a:lnTo>
                      <a:pt x="1756271" y="893335"/>
                    </a:lnTo>
                    <a:close/>
                  </a:path>
                </a:pathLst>
              </a:custGeom>
              <a:solidFill>
                <a:srgbClr val="AFCADB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45F014C4-2CCA-FCCD-55BE-3A71C45D076D}"/>
                  </a:ext>
                </a:extLst>
              </p:cNvPr>
              <p:cNvSpPr/>
              <p:nvPr/>
            </p:nvSpPr>
            <p:spPr>
              <a:xfrm rot="18000000">
                <a:off x="1340526" y="3476446"/>
                <a:ext cx="1817951" cy="2028224"/>
              </a:xfrm>
              <a:custGeom>
                <a:avLst/>
                <a:gdLst>
                  <a:gd name="connsiteX0" fmla="*/ 1817889 w 1817951"/>
                  <a:gd name="connsiteY0" fmla="*/ 892897 h 2028224"/>
                  <a:gd name="connsiteX1" fmla="*/ 1813200 w 1817951"/>
                  <a:gd name="connsiteY1" fmla="*/ 900546 h 2028224"/>
                  <a:gd name="connsiteX2" fmla="*/ 1800191 w 1817951"/>
                  <a:gd name="connsiteY2" fmla="*/ 1095192 h 2028224"/>
                  <a:gd name="connsiteX3" fmla="*/ 1817951 w 1817951"/>
                  <a:gd name="connsiteY3" fmla="*/ 1134631 h 2028224"/>
                  <a:gd name="connsiteX4" fmla="*/ 270203 w 1817951"/>
                  <a:gd name="connsiteY4" fmla="*/ 2028224 h 2028224"/>
                  <a:gd name="connsiteX5" fmla="*/ 178912 w 1817951"/>
                  <a:gd name="connsiteY5" fmla="*/ 1849896 h 2028224"/>
                  <a:gd name="connsiteX6" fmla="*/ 207265 w 1817951"/>
                  <a:gd name="connsiteY6" fmla="*/ 116944 h 2028224"/>
                  <a:gd name="connsiteX7" fmla="*/ 271345 w 1817951"/>
                  <a:gd name="connsiteY7" fmla="*/ 0 h 2028224"/>
                  <a:gd name="connsiteX8" fmla="*/ 1817889 w 1817951"/>
                  <a:gd name="connsiteY8" fmla="*/ 892897 h 202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4">
                    <a:moveTo>
                      <a:pt x="1817889" y="892897"/>
                    </a:moveTo>
                    <a:lnTo>
                      <a:pt x="1813200" y="900546"/>
                    </a:lnTo>
                    <a:cubicBezTo>
                      <a:pt x="1784177" y="960165"/>
                      <a:pt x="1778489" y="1030090"/>
                      <a:pt x="1800191" y="1095192"/>
                    </a:cubicBezTo>
                    <a:lnTo>
                      <a:pt x="1817951" y="1134631"/>
                    </a:lnTo>
                    <a:lnTo>
                      <a:pt x="270203" y="2028224"/>
                    </a:lnTo>
                    <a:lnTo>
                      <a:pt x="178912" y="1849896"/>
                    </a:lnTo>
                    <a:cubicBezTo>
                      <a:pt x="-76024" y="1282670"/>
                      <a:pt x="-51335" y="648152"/>
                      <a:pt x="207265" y="116944"/>
                    </a:cubicBezTo>
                    <a:lnTo>
                      <a:pt x="271345" y="0"/>
                    </a:lnTo>
                    <a:lnTo>
                      <a:pt x="1817889" y="892897"/>
                    </a:lnTo>
                    <a:close/>
                  </a:path>
                </a:pathLst>
              </a:custGeom>
              <a:solidFill>
                <a:srgbClr val="33566C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807DD792-4D0F-797C-6235-53159238BA0F}"/>
                  </a:ext>
                </a:extLst>
              </p:cNvPr>
              <p:cNvSpPr/>
              <p:nvPr/>
            </p:nvSpPr>
            <p:spPr>
              <a:xfrm rot="18000000">
                <a:off x="2438854" y="3866499"/>
                <a:ext cx="1757065" cy="1906716"/>
              </a:xfrm>
              <a:custGeom>
                <a:avLst/>
                <a:gdLst>
                  <a:gd name="connsiteX0" fmla="*/ 1757065 w 1757065"/>
                  <a:gd name="connsiteY0" fmla="*/ 120921 h 1906716"/>
                  <a:gd name="connsiteX1" fmla="*/ 1757065 w 1757065"/>
                  <a:gd name="connsiteY1" fmla="*/ 1906716 h 1906716"/>
                  <a:gd name="connsiteX2" fmla="*/ 1623748 w 1757065"/>
                  <a:gd name="connsiteY2" fmla="*/ 1903739 h 1906716"/>
                  <a:gd name="connsiteX3" fmla="*/ 108791 w 1757065"/>
                  <a:gd name="connsiteY3" fmla="*/ 1061818 h 1906716"/>
                  <a:gd name="connsiteX4" fmla="*/ 0 w 1757065"/>
                  <a:gd name="connsiteY4" fmla="*/ 893593 h 1906716"/>
                  <a:gd name="connsiteX5" fmla="*/ 1547748 w 1757065"/>
                  <a:gd name="connsiteY5" fmla="*/ 0 h 1906716"/>
                  <a:gd name="connsiteX6" fmla="*/ 1573023 w 1757065"/>
                  <a:gd name="connsiteY6" fmla="*/ 35100 h 1906716"/>
                  <a:gd name="connsiteX7" fmla="*/ 1748096 w 1757065"/>
                  <a:gd name="connsiteY7" fmla="*/ 121158 h 1906716"/>
                  <a:gd name="connsiteX8" fmla="*/ 1757065 w 1757065"/>
                  <a:gd name="connsiteY8" fmla="*/ 120921 h 19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6">
                    <a:moveTo>
                      <a:pt x="1757065" y="120921"/>
                    </a:moveTo>
                    <a:lnTo>
                      <a:pt x="1757065" y="1906716"/>
                    </a:lnTo>
                    <a:lnTo>
                      <a:pt x="1623748" y="1903739"/>
                    </a:lnTo>
                    <a:cubicBezTo>
                      <a:pt x="1034408" y="1862089"/>
                      <a:pt x="472555" y="1566212"/>
                      <a:pt x="108791" y="1061818"/>
                    </a:cubicBezTo>
                    <a:lnTo>
                      <a:pt x="0" y="893593"/>
                    </a:lnTo>
                    <a:lnTo>
                      <a:pt x="1547748" y="0"/>
                    </a:lnTo>
                    <a:lnTo>
                      <a:pt x="1573023" y="35100"/>
                    </a:lnTo>
                    <a:cubicBezTo>
                      <a:pt x="1618553" y="86446"/>
                      <a:pt x="1681953" y="116483"/>
                      <a:pt x="1748096" y="121158"/>
                    </a:cubicBezTo>
                    <a:lnTo>
                      <a:pt x="1757065" y="120921"/>
                    </a:lnTo>
                    <a:close/>
                  </a:path>
                </a:pathLst>
              </a:custGeom>
              <a:solidFill>
                <a:srgbClr val="4F82A1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F2BE218-F7CD-8D55-E6A5-E8BA29492524}"/>
                </a:ext>
              </a:extLst>
            </p:cNvPr>
            <p:cNvSpPr/>
            <p:nvPr/>
          </p:nvSpPr>
          <p:spPr>
            <a:xfrm>
              <a:off x="1110143" y="3555776"/>
              <a:ext cx="3297887" cy="3297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56F0A53-2C0F-A090-689A-308417FEE1DE}"/>
                </a:ext>
              </a:extLst>
            </p:cNvPr>
            <p:cNvGrpSpPr/>
            <p:nvPr/>
          </p:nvGrpSpPr>
          <p:grpSpPr>
            <a:xfrm>
              <a:off x="1539913" y="3782317"/>
              <a:ext cx="2530811" cy="2794371"/>
              <a:chOff x="4568314" y="1600200"/>
              <a:chExt cx="2875540" cy="317500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290A2FDA-0E08-22A8-FEF0-71F1C9872BF5}"/>
                  </a:ext>
                </a:extLst>
              </p:cNvPr>
              <p:cNvSpPr/>
              <p:nvPr/>
            </p:nvSpPr>
            <p:spPr>
              <a:xfrm>
                <a:off x="5461000" y="27178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六边形 9">
                <a:extLst>
                  <a:ext uri="{FF2B5EF4-FFF2-40B4-BE49-F238E27FC236}">
                    <a16:creationId xmlns:a16="http://schemas.microsoft.com/office/drawing/2014/main" id="{9C3FC0DE-FB7B-0499-A30C-06DFA77831A0}"/>
                  </a:ext>
                </a:extLst>
              </p:cNvPr>
              <p:cNvSpPr/>
              <p:nvPr/>
            </p:nvSpPr>
            <p:spPr>
              <a:xfrm>
                <a:off x="5461000" y="16002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955E43F2-B637-A996-E981-7D7E147ED347}"/>
                  </a:ext>
                </a:extLst>
              </p:cNvPr>
              <p:cNvSpPr/>
              <p:nvPr/>
            </p:nvSpPr>
            <p:spPr>
              <a:xfrm rot="3600000">
                <a:off x="6428870" y="21590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六边形 11">
                <a:extLst>
                  <a:ext uri="{FF2B5EF4-FFF2-40B4-BE49-F238E27FC236}">
                    <a16:creationId xmlns:a16="http://schemas.microsoft.com/office/drawing/2014/main" id="{A586EAC4-00AD-998A-8BC7-C06F29F0DD30}"/>
                  </a:ext>
                </a:extLst>
              </p:cNvPr>
              <p:cNvSpPr/>
              <p:nvPr/>
            </p:nvSpPr>
            <p:spPr>
              <a:xfrm rot="7200000">
                <a:off x="6428870" y="32766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六边形 12">
                <a:extLst>
                  <a:ext uri="{FF2B5EF4-FFF2-40B4-BE49-F238E27FC236}">
                    <a16:creationId xmlns:a16="http://schemas.microsoft.com/office/drawing/2014/main" id="{C908D00C-7BB5-22E1-9F3C-9D75D5044AD9}"/>
                  </a:ext>
                </a:extLst>
              </p:cNvPr>
              <p:cNvSpPr/>
              <p:nvPr/>
            </p:nvSpPr>
            <p:spPr>
              <a:xfrm rot="10800000">
                <a:off x="5461000" y="38354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六边形 13">
                <a:extLst>
                  <a:ext uri="{FF2B5EF4-FFF2-40B4-BE49-F238E27FC236}">
                    <a16:creationId xmlns:a16="http://schemas.microsoft.com/office/drawing/2014/main" id="{EA7739D3-8BE6-C8F1-CAC2-AA6D88943435}"/>
                  </a:ext>
                </a:extLst>
              </p:cNvPr>
              <p:cNvSpPr/>
              <p:nvPr/>
            </p:nvSpPr>
            <p:spPr>
              <a:xfrm rot="14400000">
                <a:off x="4493130" y="32766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31288A8C-3E10-B9B2-F221-1F1F50E54266}"/>
                  </a:ext>
                </a:extLst>
              </p:cNvPr>
              <p:cNvSpPr/>
              <p:nvPr/>
            </p:nvSpPr>
            <p:spPr>
              <a:xfrm rot="18000000">
                <a:off x="4493130" y="21590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C63F2D-BB1B-4154-FAC8-555621C32138}"/>
              </a:ext>
            </a:extLst>
          </p:cNvPr>
          <p:cNvGrpSpPr/>
          <p:nvPr/>
        </p:nvGrpSpPr>
        <p:grpSpPr>
          <a:xfrm>
            <a:off x="4684040" y="1442603"/>
            <a:ext cx="3998272" cy="3742189"/>
            <a:chOff x="5936303" y="2987446"/>
            <a:chExt cx="4684121" cy="438411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2CF8CA6-5CED-361D-9647-7ABB6A3FF6E5}"/>
                </a:ext>
              </a:extLst>
            </p:cNvPr>
            <p:cNvGrpSpPr/>
            <p:nvPr/>
          </p:nvGrpSpPr>
          <p:grpSpPr>
            <a:xfrm>
              <a:off x="5936303" y="2987446"/>
              <a:ext cx="4684121" cy="4384110"/>
              <a:chOff x="475302" y="1314279"/>
              <a:chExt cx="4684121" cy="4384110"/>
            </a:xfrm>
            <a:scene3d>
              <a:camera prst="orthographicFront"/>
              <a:lightRig rig="chilly" dir="t"/>
            </a:scene3d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8D17D902-AC4A-9EA4-5603-8F18FBA3A1CC}"/>
                  </a:ext>
                </a:extLst>
              </p:cNvPr>
              <p:cNvSpPr/>
              <p:nvPr/>
            </p:nvSpPr>
            <p:spPr>
              <a:xfrm rot="18000000">
                <a:off x="1438806" y="1239454"/>
                <a:ext cx="1757065" cy="1906715"/>
              </a:xfrm>
              <a:custGeom>
                <a:avLst/>
                <a:gdLst>
                  <a:gd name="connsiteX0" fmla="*/ 1757065 w 1757065"/>
                  <a:gd name="connsiteY0" fmla="*/ 1013122 h 1906715"/>
                  <a:gd name="connsiteX1" fmla="*/ 209317 w 1757065"/>
                  <a:gd name="connsiteY1" fmla="*/ 1906715 h 1906715"/>
                  <a:gd name="connsiteX2" fmla="*/ 184042 w 1757065"/>
                  <a:gd name="connsiteY2" fmla="*/ 1871615 h 1906715"/>
                  <a:gd name="connsiteX3" fmla="*/ 8969 w 1757065"/>
                  <a:gd name="connsiteY3" fmla="*/ 1785558 h 1906715"/>
                  <a:gd name="connsiteX4" fmla="*/ 0 w 1757065"/>
                  <a:gd name="connsiteY4" fmla="*/ 1785794 h 1906715"/>
                  <a:gd name="connsiteX5" fmla="*/ 0 w 1757065"/>
                  <a:gd name="connsiteY5" fmla="*/ 0 h 1906715"/>
                  <a:gd name="connsiteX6" fmla="*/ 133317 w 1757065"/>
                  <a:gd name="connsiteY6" fmla="*/ 2977 h 1906715"/>
                  <a:gd name="connsiteX7" fmla="*/ 1648274 w 1757065"/>
                  <a:gd name="connsiteY7" fmla="*/ 844898 h 1906715"/>
                  <a:gd name="connsiteX8" fmla="*/ 1757065 w 1757065"/>
                  <a:gd name="connsiteY8" fmla="*/ 1013122 h 190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5">
                    <a:moveTo>
                      <a:pt x="1757065" y="1013122"/>
                    </a:moveTo>
                    <a:lnTo>
                      <a:pt x="209317" y="1906715"/>
                    </a:lnTo>
                    <a:lnTo>
                      <a:pt x="184042" y="1871615"/>
                    </a:lnTo>
                    <a:cubicBezTo>
                      <a:pt x="138512" y="1820270"/>
                      <a:pt x="75112" y="1790233"/>
                      <a:pt x="8969" y="1785558"/>
                    </a:cubicBezTo>
                    <a:lnTo>
                      <a:pt x="0" y="1785794"/>
                    </a:lnTo>
                    <a:lnTo>
                      <a:pt x="0" y="0"/>
                    </a:lnTo>
                    <a:lnTo>
                      <a:pt x="133317" y="2977"/>
                    </a:lnTo>
                    <a:cubicBezTo>
                      <a:pt x="722657" y="44627"/>
                      <a:pt x="1284510" y="340504"/>
                      <a:pt x="1648274" y="844898"/>
                    </a:cubicBezTo>
                    <a:lnTo>
                      <a:pt x="1757065" y="1013122"/>
                    </a:lnTo>
                    <a:close/>
                  </a:path>
                </a:pathLst>
              </a:custGeom>
              <a:solidFill>
                <a:srgbClr val="E4ECEF"/>
              </a:solidFill>
              <a:ln>
                <a:noFill/>
              </a:ln>
              <a:effectLst>
                <a:softEdge rad="0"/>
              </a:effectLst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CE40FD9-F371-86DA-E17F-6B3C5297115F}"/>
                  </a:ext>
                </a:extLst>
              </p:cNvPr>
              <p:cNvSpPr/>
              <p:nvPr/>
            </p:nvSpPr>
            <p:spPr>
              <a:xfrm rot="18000000">
                <a:off x="2476248" y="1507999"/>
                <a:ext cx="1817951" cy="2028225"/>
              </a:xfrm>
              <a:custGeom>
                <a:avLst/>
                <a:gdLst>
                  <a:gd name="connsiteX0" fmla="*/ 1547748 w 1817951"/>
                  <a:gd name="connsiteY0" fmla="*/ 0 h 2028225"/>
                  <a:gd name="connsiteX1" fmla="*/ 1639039 w 1817951"/>
                  <a:gd name="connsiteY1" fmla="*/ 178328 h 2028225"/>
                  <a:gd name="connsiteX2" fmla="*/ 1610686 w 1817951"/>
                  <a:gd name="connsiteY2" fmla="*/ 1911280 h 2028225"/>
                  <a:gd name="connsiteX3" fmla="*/ 1546606 w 1817951"/>
                  <a:gd name="connsiteY3" fmla="*/ 2028225 h 2028225"/>
                  <a:gd name="connsiteX4" fmla="*/ 62 w 1817951"/>
                  <a:gd name="connsiteY4" fmla="*/ 1135327 h 2028225"/>
                  <a:gd name="connsiteX5" fmla="*/ 4751 w 1817951"/>
                  <a:gd name="connsiteY5" fmla="*/ 1127678 h 2028225"/>
                  <a:gd name="connsiteX6" fmla="*/ 17760 w 1817951"/>
                  <a:gd name="connsiteY6" fmla="*/ 933031 h 2028225"/>
                  <a:gd name="connsiteX7" fmla="*/ 0 w 1817951"/>
                  <a:gd name="connsiteY7" fmla="*/ 893593 h 2028225"/>
                  <a:gd name="connsiteX8" fmla="*/ 1547748 w 1817951"/>
                  <a:gd name="connsiteY8" fmla="*/ 0 h 20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5">
                    <a:moveTo>
                      <a:pt x="1547748" y="0"/>
                    </a:moveTo>
                    <a:lnTo>
                      <a:pt x="1639039" y="178328"/>
                    </a:lnTo>
                    <a:cubicBezTo>
                      <a:pt x="1893975" y="745554"/>
                      <a:pt x="1869286" y="1380071"/>
                      <a:pt x="1610686" y="1911280"/>
                    </a:cubicBezTo>
                    <a:lnTo>
                      <a:pt x="1546606" y="2028225"/>
                    </a:lnTo>
                    <a:lnTo>
                      <a:pt x="62" y="1135327"/>
                    </a:lnTo>
                    <a:lnTo>
                      <a:pt x="4751" y="1127678"/>
                    </a:lnTo>
                    <a:cubicBezTo>
                      <a:pt x="33774" y="1068059"/>
                      <a:pt x="39462" y="998134"/>
                      <a:pt x="17760" y="933031"/>
                    </a:cubicBezTo>
                    <a:lnTo>
                      <a:pt x="0" y="893593"/>
                    </a:lnTo>
                    <a:lnTo>
                      <a:pt x="1547748" y="0"/>
                    </a:lnTo>
                    <a:close/>
                  </a:path>
                </a:pathLst>
              </a:custGeom>
              <a:solidFill>
                <a:srgbClr val="CBDCE6"/>
              </a:solidFill>
              <a:ln>
                <a:noFill/>
              </a:ln>
              <a:effectLst>
                <a:softEdge rad="0"/>
              </a:effectLst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B522ED2-520D-DB00-2DD4-D80A20497AC2}"/>
                  </a:ext>
                </a:extLst>
              </p:cNvPr>
              <p:cNvSpPr/>
              <p:nvPr/>
            </p:nvSpPr>
            <p:spPr>
              <a:xfrm rot="18000000">
                <a:off x="551338" y="2775240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1025 h 1908344"/>
                  <a:gd name="connsiteX1" fmla="*/ 1756271 w 1756271"/>
                  <a:gd name="connsiteY1" fmla="*/ 1787695 h 1908344"/>
                  <a:gd name="connsiteX2" fmla="*/ 1733355 w 1756271"/>
                  <a:gd name="connsiteY2" fmla="*/ 1788298 h 1908344"/>
                  <a:gd name="connsiteX3" fmla="*/ 1636174 w 1756271"/>
                  <a:gd name="connsiteY3" fmla="*/ 1820977 h 1908344"/>
                  <a:gd name="connsiteX4" fmla="*/ 1559283 w 1756271"/>
                  <a:gd name="connsiteY4" fmla="*/ 1888799 h 1908344"/>
                  <a:gd name="connsiteX5" fmla="*/ 1547302 w 1756271"/>
                  <a:gd name="connsiteY5" fmla="*/ 1908344 h 1908344"/>
                  <a:gd name="connsiteX6" fmla="*/ 0 w 1756271"/>
                  <a:gd name="connsiteY6" fmla="*/ 1015008 h 1908344"/>
                  <a:gd name="connsiteX7" fmla="*/ 22069 w 1756271"/>
                  <a:gd name="connsiteY7" fmla="*/ 974734 h 1908344"/>
                  <a:gd name="connsiteX8" fmla="*/ 742807 w 1756271"/>
                  <a:gd name="connsiteY8" fmla="*/ 273621 h 1908344"/>
                  <a:gd name="connsiteX9" fmla="*/ 1710358 w 1756271"/>
                  <a:gd name="connsiteY9" fmla="*/ 0 h 1908344"/>
                  <a:gd name="connsiteX10" fmla="*/ 1756271 w 1756271"/>
                  <a:gd name="connsiteY10" fmla="*/ 102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1025"/>
                    </a:moveTo>
                    <a:lnTo>
                      <a:pt x="1756271" y="1787695"/>
                    </a:lnTo>
                    <a:lnTo>
                      <a:pt x="1733355" y="1788298"/>
                    </a:lnTo>
                    <a:cubicBezTo>
                      <a:pt x="1700071" y="1792429"/>
                      <a:pt x="1667047" y="1803153"/>
                      <a:pt x="1636174" y="1820977"/>
                    </a:cubicBezTo>
                    <a:cubicBezTo>
                      <a:pt x="1605301" y="1838802"/>
                      <a:pt x="1579502" y="1862040"/>
                      <a:pt x="1559283" y="1888799"/>
                    </a:cubicBezTo>
                    <a:lnTo>
                      <a:pt x="1547302" y="1908344"/>
                    </a:lnTo>
                    <a:lnTo>
                      <a:pt x="0" y="1015008"/>
                    </a:lnTo>
                    <a:lnTo>
                      <a:pt x="22069" y="974734"/>
                    </a:lnTo>
                    <a:cubicBezTo>
                      <a:pt x="194301" y="693542"/>
                      <a:pt x="437159" y="450087"/>
                      <a:pt x="742807" y="273621"/>
                    </a:cubicBezTo>
                    <a:cubicBezTo>
                      <a:pt x="1048455" y="97155"/>
                      <a:pt x="1380723" y="8561"/>
                      <a:pt x="1710358" y="0"/>
                    </a:cubicBezTo>
                    <a:lnTo>
                      <a:pt x="1756271" y="102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BC02A1A-D8B6-07A6-FD3B-701B00D79F61}"/>
                  </a:ext>
                </a:extLst>
              </p:cNvPr>
              <p:cNvSpPr/>
              <p:nvPr/>
            </p:nvSpPr>
            <p:spPr>
              <a:xfrm rot="18000000">
                <a:off x="3327115" y="2329085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893335 h 1908344"/>
                  <a:gd name="connsiteX1" fmla="*/ 1734203 w 1756271"/>
                  <a:gd name="connsiteY1" fmla="*/ 933610 h 1908344"/>
                  <a:gd name="connsiteX2" fmla="*/ 1013464 w 1756271"/>
                  <a:gd name="connsiteY2" fmla="*/ 1634723 h 1908344"/>
                  <a:gd name="connsiteX3" fmla="*/ 45914 w 1756271"/>
                  <a:gd name="connsiteY3" fmla="*/ 1908344 h 1908344"/>
                  <a:gd name="connsiteX4" fmla="*/ 0 w 1756271"/>
                  <a:gd name="connsiteY4" fmla="*/ 1907319 h 1908344"/>
                  <a:gd name="connsiteX5" fmla="*/ 1 w 1756271"/>
                  <a:gd name="connsiteY5" fmla="*/ 120648 h 1908344"/>
                  <a:gd name="connsiteX6" fmla="*/ 22917 w 1756271"/>
                  <a:gd name="connsiteY6" fmla="*/ 120045 h 1908344"/>
                  <a:gd name="connsiteX7" fmla="*/ 120098 w 1756271"/>
                  <a:gd name="connsiteY7" fmla="*/ 87366 h 1908344"/>
                  <a:gd name="connsiteX8" fmla="*/ 196989 w 1756271"/>
                  <a:gd name="connsiteY8" fmla="*/ 19544 h 1908344"/>
                  <a:gd name="connsiteX9" fmla="*/ 208970 w 1756271"/>
                  <a:gd name="connsiteY9" fmla="*/ 0 h 1908344"/>
                  <a:gd name="connsiteX10" fmla="*/ 1756271 w 1756271"/>
                  <a:gd name="connsiteY10" fmla="*/ 89333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893335"/>
                    </a:moveTo>
                    <a:lnTo>
                      <a:pt x="1734203" y="933610"/>
                    </a:lnTo>
                    <a:cubicBezTo>
                      <a:pt x="1561971" y="1214802"/>
                      <a:pt x="1319112" y="1458257"/>
                      <a:pt x="1013464" y="1634723"/>
                    </a:cubicBezTo>
                    <a:cubicBezTo>
                      <a:pt x="707816" y="1811189"/>
                      <a:pt x="375549" y="1899783"/>
                      <a:pt x="45914" y="1908344"/>
                    </a:cubicBezTo>
                    <a:lnTo>
                      <a:pt x="0" y="1907319"/>
                    </a:lnTo>
                    <a:lnTo>
                      <a:pt x="1" y="120648"/>
                    </a:lnTo>
                    <a:lnTo>
                      <a:pt x="22917" y="120045"/>
                    </a:lnTo>
                    <a:cubicBezTo>
                      <a:pt x="56201" y="115915"/>
                      <a:pt x="89225" y="105191"/>
                      <a:pt x="120098" y="87366"/>
                    </a:cubicBezTo>
                    <a:cubicBezTo>
                      <a:pt x="150971" y="69542"/>
                      <a:pt x="176770" y="46304"/>
                      <a:pt x="196989" y="19544"/>
                    </a:cubicBezTo>
                    <a:lnTo>
                      <a:pt x="208970" y="0"/>
                    </a:lnTo>
                    <a:lnTo>
                      <a:pt x="1756271" y="893335"/>
                    </a:lnTo>
                    <a:close/>
                  </a:path>
                </a:pathLst>
              </a:custGeom>
              <a:solidFill>
                <a:srgbClr val="AFCADB"/>
              </a:solidFill>
              <a:ln>
                <a:noFill/>
              </a:ln>
              <a:effectLst>
                <a:softEdge rad="0"/>
              </a:effectLst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F162B7F-86C9-76B1-4981-672BCBC463BC}"/>
                  </a:ext>
                </a:extLst>
              </p:cNvPr>
              <p:cNvSpPr/>
              <p:nvPr/>
            </p:nvSpPr>
            <p:spPr>
              <a:xfrm rot="18000000">
                <a:off x="1340526" y="3476446"/>
                <a:ext cx="1817951" cy="2028224"/>
              </a:xfrm>
              <a:custGeom>
                <a:avLst/>
                <a:gdLst>
                  <a:gd name="connsiteX0" fmla="*/ 1817889 w 1817951"/>
                  <a:gd name="connsiteY0" fmla="*/ 892897 h 2028224"/>
                  <a:gd name="connsiteX1" fmla="*/ 1813200 w 1817951"/>
                  <a:gd name="connsiteY1" fmla="*/ 900546 h 2028224"/>
                  <a:gd name="connsiteX2" fmla="*/ 1800191 w 1817951"/>
                  <a:gd name="connsiteY2" fmla="*/ 1095192 h 2028224"/>
                  <a:gd name="connsiteX3" fmla="*/ 1817951 w 1817951"/>
                  <a:gd name="connsiteY3" fmla="*/ 1134631 h 2028224"/>
                  <a:gd name="connsiteX4" fmla="*/ 270203 w 1817951"/>
                  <a:gd name="connsiteY4" fmla="*/ 2028224 h 2028224"/>
                  <a:gd name="connsiteX5" fmla="*/ 178912 w 1817951"/>
                  <a:gd name="connsiteY5" fmla="*/ 1849896 h 2028224"/>
                  <a:gd name="connsiteX6" fmla="*/ 207265 w 1817951"/>
                  <a:gd name="connsiteY6" fmla="*/ 116944 h 2028224"/>
                  <a:gd name="connsiteX7" fmla="*/ 271345 w 1817951"/>
                  <a:gd name="connsiteY7" fmla="*/ 0 h 2028224"/>
                  <a:gd name="connsiteX8" fmla="*/ 1817889 w 1817951"/>
                  <a:gd name="connsiteY8" fmla="*/ 892897 h 202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4">
                    <a:moveTo>
                      <a:pt x="1817889" y="892897"/>
                    </a:moveTo>
                    <a:lnTo>
                      <a:pt x="1813200" y="900546"/>
                    </a:lnTo>
                    <a:cubicBezTo>
                      <a:pt x="1784177" y="960165"/>
                      <a:pt x="1778489" y="1030090"/>
                      <a:pt x="1800191" y="1095192"/>
                    </a:cubicBezTo>
                    <a:lnTo>
                      <a:pt x="1817951" y="1134631"/>
                    </a:lnTo>
                    <a:lnTo>
                      <a:pt x="270203" y="2028224"/>
                    </a:lnTo>
                    <a:lnTo>
                      <a:pt x="178912" y="1849896"/>
                    </a:lnTo>
                    <a:cubicBezTo>
                      <a:pt x="-76024" y="1282670"/>
                      <a:pt x="-51335" y="648152"/>
                      <a:pt x="207265" y="116944"/>
                    </a:cubicBezTo>
                    <a:lnTo>
                      <a:pt x="271345" y="0"/>
                    </a:lnTo>
                    <a:lnTo>
                      <a:pt x="1817889" y="892897"/>
                    </a:lnTo>
                    <a:close/>
                  </a:path>
                </a:pathLst>
              </a:custGeom>
              <a:solidFill>
                <a:srgbClr val="33566C"/>
              </a:solidFill>
              <a:ln>
                <a:noFill/>
              </a:ln>
              <a:effectLst>
                <a:softEdge rad="0"/>
              </a:effectLst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86193804-2E76-F6AD-4AC8-54EF38CE2326}"/>
                  </a:ext>
                </a:extLst>
              </p:cNvPr>
              <p:cNvSpPr/>
              <p:nvPr/>
            </p:nvSpPr>
            <p:spPr>
              <a:xfrm rot="18000000">
                <a:off x="2438854" y="3866499"/>
                <a:ext cx="1757065" cy="1906716"/>
              </a:xfrm>
              <a:custGeom>
                <a:avLst/>
                <a:gdLst>
                  <a:gd name="connsiteX0" fmla="*/ 1757065 w 1757065"/>
                  <a:gd name="connsiteY0" fmla="*/ 120921 h 1906716"/>
                  <a:gd name="connsiteX1" fmla="*/ 1757065 w 1757065"/>
                  <a:gd name="connsiteY1" fmla="*/ 1906716 h 1906716"/>
                  <a:gd name="connsiteX2" fmla="*/ 1623748 w 1757065"/>
                  <a:gd name="connsiteY2" fmla="*/ 1903739 h 1906716"/>
                  <a:gd name="connsiteX3" fmla="*/ 108791 w 1757065"/>
                  <a:gd name="connsiteY3" fmla="*/ 1061818 h 1906716"/>
                  <a:gd name="connsiteX4" fmla="*/ 0 w 1757065"/>
                  <a:gd name="connsiteY4" fmla="*/ 893593 h 1906716"/>
                  <a:gd name="connsiteX5" fmla="*/ 1547748 w 1757065"/>
                  <a:gd name="connsiteY5" fmla="*/ 0 h 1906716"/>
                  <a:gd name="connsiteX6" fmla="*/ 1573023 w 1757065"/>
                  <a:gd name="connsiteY6" fmla="*/ 35100 h 1906716"/>
                  <a:gd name="connsiteX7" fmla="*/ 1748096 w 1757065"/>
                  <a:gd name="connsiteY7" fmla="*/ 121158 h 1906716"/>
                  <a:gd name="connsiteX8" fmla="*/ 1757065 w 1757065"/>
                  <a:gd name="connsiteY8" fmla="*/ 120921 h 19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6">
                    <a:moveTo>
                      <a:pt x="1757065" y="120921"/>
                    </a:moveTo>
                    <a:lnTo>
                      <a:pt x="1757065" y="1906716"/>
                    </a:lnTo>
                    <a:lnTo>
                      <a:pt x="1623748" y="1903739"/>
                    </a:lnTo>
                    <a:cubicBezTo>
                      <a:pt x="1034408" y="1862089"/>
                      <a:pt x="472555" y="1566212"/>
                      <a:pt x="108791" y="1061818"/>
                    </a:cubicBezTo>
                    <a:lnTo>
                      <a:pt x="0" y="893593"/>
                    </a:lnTo>
                    <a:lnTo>
                      <a:pt x="1547748" y="0"/>
                    </a:lnTo>
                    <a:lnTo>
                      <a:pt x="1573023" y="35100"/>
                    </a:lnTo>
                    <a:cubicBezTo>
                      <a:pt x="1618553" y="86446"/>
                      <a:pt x="1681953" y="116483"/>
                      <a:pt x="1748096" y="121158"/>
                    </a:cubicBezTo>
                    <a:lnTo>
                      <a:pt x="1757065" y="120921"/>
                    </a:lnTo>
                    <a:close/>
                  </a:path>
                </a:pathLst>
              </a:custGeom>
              <a:solidFill>
                <a:srgbClr val="4F82A1"/>
              </a:solidFill>
              <a:ln>
                <a:noFill/>
              </a:ln>
              <a:effectLst>
                <a:softEdge rad="0"/>
              </a:effectLst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840B681-65B7-2CD5-8FCE-99545D3E0B9B}"/>
                </a:ext>
              </a:extLst>
            </p:cNvPr>
            <p:cNvSpPr/>
            <p:nvPr/>
          </p:nvSpPr>
          <p:spPr>
            <a:xfrm>
              <a:off x="6625118" y="3555776"/>
              <a:ext cx="3297887" cy="3297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chilly" dir="t"/>
            </a:scene3d>
            <a:sp3d prstMaterial="matte">
              <a:bevelT w="254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ED5D764-1872-40FC-C793-BE44DBAFA120}"/>
                </a:ext>
              </a:extLst>
            </p:cNvPr>
            <p:cNvGrpSpPr/>
            <p:nvPr/>
          </p:nvGrpSpPr>
          <p:grpSpPr>
            <a:xfrm>
              <a:off x="7054888" y="3782317"/>
              <a:ext cx="2530811" cy="2794371"/>
              <a:chOff x="4568314" y="1600200"/>
              <a:chExt cx="2875540" cy="317500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scene3d>
              <a:camera prst="orthographicFront"/>
              <a:lightRig rig="chilly" dir="t"/>
            </a:scene3d>
          </p:grpSpPr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DD0FE3F3-8F14-968F-77A2-3C0702E57EA5}"/>
                  </a:ext>
                </a:extLst>
              </p:cNvPr>
              <p:cNvSpPr/>
              <p:nvPr/>
            </p:nvSpPr>
            <p:spPr>
              <a:xfrm>
                <a:off x="5461000" y="27178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635A8FE1-AA89-E5CC-1E60-2DA907C05A44}"/>
                  </a:ext>
                </a:extLst>
              </p:cNvPr>
              <p:cNvSpPr/>
              <p:nvPr/>
            </p:nvSpPr>
            <p:spPr>
              <a:xfrm>
                <a:off x="5461000" y="16002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0910FB30-8CF9-05EB-9166-15AC1485CF52}"/>
                  </a:ext>
                </a:extLst>
              </p:cNvPr>
              <p:cNvSpPr/>
              <p:nvPr/>
            </p:nvSpPr>
            <p:spPr>
              <a:xfrm rot="3600000">
                <a:off x="6428870" y="21590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9884EE39-7A08-7990-1514-B80A36DF0FB1}"/>
                  </a:ext>
                </a:extLst>
              </p:cNvPr>
              <p:cNvSpPr/>
              <p:nvPr/>
            </p:nvSpPr>
            <p:spPr>
              <a:xfrm rot="7200000">
                <a:off x="6428870" y="32766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id="{9D913186-41F0-6774-22AB-FB057EBD679E}"/>
                  </a:ext>
                </a:extLst>
              </p:cNvPr>
              <p:cNvSpPr/>
              <p:nvPr/>
            </p:nvSpPr>
            <p:spPr>
              <a:xfrm rot="10800000">
                <a:off x="5461000" y="38354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DBF6FA7F-9194-9C23-49DC-E4D6BE40771E}"/>
                  </a:ext>
                </a:extLst>
              </p:cNvPr>
              <p:cNvSpPr/>
              <p:nvPr/>
            </p:nvSpPr>
            <p:spPr>
              <a:xfrm rot="14400000">
                <a:off x="4493130" y="32766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35D169F2-A7E7-D106-0943-324B5745153F}"/>
                  </a:ext>
                </a:extLst>
              </p:cNvPr>
              <p:cNvSpPr/>
              <p:nvPr/>
            </p:nvSpPr>
            <p:spPr>
              <a:xfrm rot="18000000">
                <a:off x="4493130" y="2159000"/>
                <a:ext cx="1090168" cy="939800"/>
              </a:xfrm>
              <a:prstGeom prst="hexagon">
                <a:avLst>
                  <a:gd name="adj" fmla="val 28051"/>
                  <a:gd name="vf" fmla="val 115470"/>
                </a:avLst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  <a:effectLst>
                <a:softEdge rad="0"/>
              </a:effectLst>
              <a:sp3d prstMaterial="matte">
                <a:bevelT w="25400" h="127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E60AA4B-C9A4-7699-64B9-B217BF4FF2C7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30A6D86-D6A1-4DBB-EA17-1B6C5A585523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10BB8-364F-6FAD-F9E4-0289E1A625E4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263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D7D9443F-F93C-3049-E48D-87BF100ABDF7}"/>
              </a:ext>
            </a:extLst>
          </p:cNvPr>
          <p:cNvGrpSpPr/>
          <p:nvPr/>
        </p:nvGrpSpPr>
        <p:grpSpPr>
          <a:xfrm>
            <a:off x="0" y="842072"/>
            <a:ext cx="9144000" cy="4896718"/>
            <a:chOff x="76200" y="842071"/>
            <a:chExt cx="9144000" cy="4896718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EB93F39-E6C0-C277-521C-CC5C64B829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200" y="842071"/>
              <a:ext cx="9144000" cy="63655"/>
            </a:xfrm>
            <a:prstGeom prst="rect">
              <a:avLst/>
            </a:prstGeom>
            <a:gradFill rotWithShape="1">
              <a:gsLst>
                <a:gs pos="0">
                  <a:srgbClr val="A9A9D4"/>
                </a:gs>
                <a:gs pos="50000">
                  <a:srgbClr val="000080"/>
                </a:gs>
                <a:gs pos="100000">
                  <a:srgbClr val="A9A9D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1F835D8-41B2-E527-F9BE-78E23093B2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903" y="1244496"/>
              <a:ext cx="1080000" cy="1066416"/>
              <a:chOff x="948677" y="1298837"/>
              <a:chExt cx="4373269" cy="4318261"/>
            </a:xfrm>
          </p:grpSpPr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47CE2801-E4B7-102D-B656-5A3DD158C7AE}"/>
                  </a:ext>
                </a:extLst>
              </p:cNvPr>
              <p:cNvSpPr/>
              <p:nvPr/>
            </p:nvSpPr>
            <p:spPr>
              <a:xfrm>
                <a:off x="2473323" y="4864623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5901A441-82FE-4B99-EE6E-B70CB6DD6F52}"/>
                  </a:ext>
                </a:extLst>
              </p:cNvPr>
              <p:cNvSpPr/>
              <p:nvPr/>
            </p:nvSpPr>
            <p:spPr>
              <a:xfrm rot="2400000">
                <a:off x="1291671" y="4434536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梯形 14">
                <a:extLst>
                  <a:ext uri="{FF2B5EF4-FFF2-40B4-BE49-F238E27FC236}">
                    <a16:creationId xmlns:a16="http://schemas.microsoft.com/office/drawing/2014/main" id="{53F5FA63-1EA5-5EFB-E935-69FCBF20195F}"/>
                  </a:ext>
                </a:extLst>
              </p:cNvPr>
              <p:cNvSpPr/>
              <p:nvPr/>
            </p:nvSpPr>
            <p:spPr>
              <a:xfrm rot="4800000">
                <a:off x="662927" y="3345519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BA3FA3BB-B4DB-F656-523E-1C1A7C548954}"/>
                  </a:ext>
                </a:extLst>
              </p:cNvPr>
              <p:cNvSpPr/>
              <p:nvPr/>
            </p:nvSpPr>
            <p:spPr>
              <a:xfrm rot="7200000">
                <a:off x="881288" y="2107135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rgbClr val="D9D9D9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梯形 27">
                <a:extLst>
                  <a:ext uri="{FF2B5EF4-FFF2-40B4-BE49-F238E27FC236}">
                    <a16:creationId xmlns:a16="http://schemas.microsoft.com/office/drawing/2014/main" id="{99865319-F7BC-E90E-1552-64985FB72F89}"/>
                  </a:ext>
                </a:extLst>
              </p:cNvPr>
              <p:cNvSpPr/>
              <p:nvPr/>
            </p:nvSpPr>
            <p:spPr>
              <a:xfrm rot="9600000">
                <a:off x="1844580" y="1298837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rgbClr val="D9D9D9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梯形 28">
                <a:extLst>
                  <a:ext uri="{FF2B5EF4-FFF2-40B4-BE49-F238E27FC236}">
                    <a16:creationId xmlns:a16="http://schemas.microsoft.com/office/drawing/2014/main" id="{13C2C5A6-77DE-237D-83B7-E24AE3A867F4}"/>
                  </a:ext>
                </a:extLst>
              </p:cNvPr>
              <p:cNvSpPr/>
              <p:nvPr/>
            </p:nvSpPr>
            <p:spPr>
              <a:xfrm rot="12000000">
                <a:off x="3102069" y="1298838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rgbClr val="D9D9D9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梯形 29">
                <a:extLst>
                  <a:ext uri="{FF2B5EF4-FFF2-40B4-BE49-F238E27FC236}">
                    <a16:creationId xmlns:a16="http://schemas.microsoft.com/office/drawing/2014/main" id="{04748A23-550D-A1F3-B717-48657F131F70}"/>
                  </a:ext>
                </a:extLst>
              </p:cNvPr>
              <p:cNvSpPr/>
              <p:nvPr/>
            </p:nvSpPr>
            <p:spPr>
              <a:xfrm rot="14400000">
                <a:off x="4065360" y="2107136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梯形 30">
                <a:extLst>
                  <a:ext uri="{FF2B5EF4-FFF2-40B4-BE49-F238E27FC236}">
                    <a16:creationId xmlns:a16="http://schemas.microsoft.com/office/drawing/2014/main" id="{E4EBC67E-8F4C-B991-D991-724247F4D7CB}"/>
                  </a:ext>
                </a:extLst>
              </p:cNvPr>
              <p:cNvSpPr/>
              <p:nvPr/>
            </p:nvSpPr>
            <p:spPr>
              <a:xfrm rot="16800000">
                <a:off x="4283721" y="3345521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梯形 31">
                <a:extLst>
                  <a:ext uri="{FF2B5EF4-FFF2-40B4-BE49-F238E27FC236}">
                    <a16:creationId xmlns:a16="http://schemas.microsoft.com/office/drawing/2014/main" id="{A95D39B9-4E8A-3562-689F-65261DE4006D}"/>
                  </a:ext>
                </a:extLst>
              </p:cNvPr>
              <p:cNvSpPr/>
              <p:nvPr/>
            </p:nvSpPr>
            <p:spPr>
              <a:xfrm rot="19200000">
                <a:off x="3654975" y="4434537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6FB604F-9190-26EA-E8DD-5FCDFDC9C409}"/>
                  </a:ext>
                </a:extLst>
              </p:cNvPr>
              <p:cNvSpPr/>
              <p:nvPr/>
            </p:nvSpPr>
            <p:spPr>
              <a:xfrm>
                <a:off x="2014464" y="2215696"/>
                <a:ext cx="2267476" cy="1700738"/>
              </a:xfrm>
              <a:custGeom>
                <a:avLst/>
                <a:gdLst>
                  <a:gd name="connsiteX0" fmla="*/ 1133476 w 2267476"/>
                  <a:gd name="connsiteY0" fmla="*/ 0 h 1700738"/>
                  <a:gd name="connsiteX1" fmla="*/ 2261100 w 2267476"/>
                  <a:gd name="connsiteY1" fmla="*/ 1017585 h 1700738"/>
                  <a:gd name="connsiteX2" fmla="*/ 2266453 w 2267476"/>
                  <a:gd name="connsiteY2" fmla="*/ 1123586 h 1700738"/>
                  <a:gd name="connsiteX3" fmla="*/ 2267476 w 2267476"/>
                  <a:gd name="connsiteY3" fmla="*/ 1133738 h 1700738"/>
                  <a:gd name="connsiteX4" fmla="*/ 1700476 w 2267476"/>
                  <a:gd name="connsiteY4" fmla="*/ 1700738 h 1700738"/>
                  <a:gd name="connsiteX5" fmla="*/ 1133476 w 2267476"/>
                  <a:gd name="connsiteY5" fmla="*/ 1133738 h 1700738"/>
                  <a:gd name="connsiteX6" fmla="*/ 1133503 w 2267476"/>
                  <a:gd name="connsiteY6" fmla="*/ 1133476 h 1700738"/>
                  <a:gd name="connsiteX7" fmla="*/ 1131772 w 2267476"/>
                  <a:gd name="connsiteY7" fmla="*/ 1133476 h 1700738"/>
                  <a:gd name="connsiteX8" fmla="*/ 1122481 w 2267476"/>
                  <a:gd name="connsiteY8" fmla="*/ 1041312 h 1700738"/>
                  <a:gd name="connsiteX9" fmla="*/ 567000 w 2267476"/>
                  <a:gd name="connsiteY9" fmla="*/ 588582 h 1700738"/>
                  <a:gd name="connsiteX10" fmla="*/ 11520 w 2267476"/>
                  <a:gd name="connsiteY10" fmla="*/ 1041312 h 1700738"/>
                  <a:gd name="connsiteX11" fmla="*/ 2229 w 2267476"/>
                  <a:gd name="connsiteY11" fmla="*/ 1133476 h 1700738"/>
                  <a:gd name="connsiteX12" fmla="*/ 0 w 2267476"/>
                  <a:gd name="connsiteY12" fmla="*/ 1133476 h 1700738"/>
                  <a:gd name="connsiteX13" fmla="*/ 1133476 w 2267476"/>
                  <a:gd name="connsiteY13" fmla="*/ 0 h 170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7476" h="1700738">
                    <a:moveTo>
                      <a:pt x="1133476" y="0"/>
                    </a:moveTo>
                    <a:cubicBezTo>
                      <a:pt x="1720353" y="0"/>
                      <a:pt x="2203055" y="446022"/>
                      <a:pt x="2261100" y="1017585"/>
                    </a:cubicBezTo>
                    <a:lnTo>
                      <a:pt x="2266453" y="1123586"/>
                    </a:lnTo>
                    <a:lnTo>
                      <a:pt x="2267476" y="1133738"/>
                    </a:lnTo>
                    <a:cubicBezTo>
                      <a:pt x="2267476" y="1446883"/>
                      <a:pt x="2013621" y="1700738"/>
                      <a:pt x="1700476" y="1700738"/>
                    </a:cubicBezTo>
                    <a:cubicBezTo>
                      <a:pt x="1387331" y="1700738"/>
                      <a:pt x="1133476" y="1446883"/>
                      <a:pt x="1133476" y="1133738"/>
                    </a:cubicBezTo>
                    <a:lnTo>
                      <a:pt x="1133503" y="1133476"/>
                    </a:lnTo>
                    <a:lnTo>
                      <a:pt x="1131772" y="1133476"/>
                    </a:lnTo>
                    <a:lnTo>
                      <a:pt x="1122481" y="1041312"/>
                    </a:lnTo>
                    <a:cubicBezTo>
                      <a:pt x="1069610" y="782940"/>
                      <a:pt x="841002" y="588582"/>
                      <a:pt x="567000" y="588582"/>
                    </a:cubicBezTo>
                    <a:cubicBezTo>
                      <a:pt x="292998" y="588582"/>
                      <a:pt x="64390" y="782940"/>
                      <a:pt x="11520" y="1041312"/>
                    </a:cubicBezTo>
                    <a:lnTo>
                      <a:pt x="2229" y="1133476"/>
                    </a:lnTo>
                    <a:lnTo>
                      <a:pt x="0" y="1133476"/>
                    </a:lnTo>
                    <a:cubicBezTo>
                      <a:pt x="0" y="507474"/>
                      <a:pt x="507474" y="0"/>
                      <a:pt x="113347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91D188A0-00C4-AFB6-169A-4833079C808A}"/>
                  </a:ext>
                </a:extLst>
              </p:cNvPr>
              <p:cNvSpPr/>
              <p:nvPr/>
            </p:nvSpPr>
            <p:spPr>
              <a:xfrm>
                <a:off x="2014464" y="2804278"/>
                <a:ext cx="2266400" cy="1678370"/>
              </a:xfrm>
              <a:custGeom>
                <a:avLst/>
                <a:gdLst>
                  <a:gd name="connsiteX0" fmla="*/ 567000 w 2266400"/>
                  <a:gd name="connsiteY0" fmla="*/ 0 h 1678370"/>
                  <a:gd name="connsiteX1" fmla="*/ 1122481 w 2266400"/>
                  <a:gd name="connsiteY1" fmla="*/ 452730 h 1678370"/>
                  <a:gd name="connsiteX2" fmla="*/ 1131772 w 2266400"/>
                  <a:gd name="connsiteY2" fmla="*/ 544894 h 1678370"/>
                  <a:gd name="connsiteX3" fmla="*/ 1133503 w 2266400"/>
                  <a:gd name="connsiteY3" fmla="*/ 544894 h 1678370"/>
                  <a:gd name="connsiteX4" fmla="*/ 1133476 w 2266400"/>
                  <a:gd name="connsiteY4" fmla="*/ 545156 h 1678370"/>
                  <a:gd name="connsiteX5" fmla="*/ 1700476 w 2266400"/>
                  <a:gd name="connsiteY5" fmla="*/ 1112156 h 1678370"/>
                  <a:gd name="connsiteX6" fmla="*/ 2255957 w 2266400"/>
                  <a:gd name="connsiteY6" fmla="*/ 659426 h 1678370"/>
                  <a:gd name="connsiteX7" fmla="*/ 2266400 w 2266400"/>
                  <a:gd name="connsiteY7" fmla="*/ 555834 h 1678370"/>
                  <a:gd name="connsiteX8" fmla="*/ 2261100 w 2266400"/>
                  <a:gd name="connsiteY8" fmla="*/ 660786 h 1678370"/>
                  <a:gd name="connsiteX9" fmla="*/ 1133476 w 2266400"/>
                  <a:gd name="connsiteY9" fmla="*/ 1678370 h 1678370"/>
                  <a:gd name="connsiteX10" fmla="*/ 5852 w 2266400"/>
                  <a:gd name="connsiteY10" fmla="*/ 660786 h 1678370"/>
                  <a:gd name="connsiteX11" fmla="*/ 2237 w 2266400"/>
                  <a:gd name="connsiteY11" fmla="*/ 589186 h 1678370"/>
                  <a:gd name="connsiteX12" fmla="*/ 0 w 2266400"/>
                  <a:gd name="connsiteY12" fmla="*/ 567000 h 1678370"/>
                  <a:gd name="connsiteX13" fmla="*/ 744 w 2266400"/>
                  <a:gd name="connsiteY13" fmla="*/ 559623 h 1678370"/>
                  <a:gd name="connsiteX14" fmla="*/ 0 w 2266400"/>
                  <a:gd name="connsiteY14" fmla="*/ 544894 h 1678370"/>
                  <a:gd name="connsiteX15" fmla="*/ 2229 w 2266400"/>
                  <a:gd name="connsiteY15" fmla="*/ 544894 h 1678370"/>
                  <a:gd name="connsiteX16" fmla="*/ 11520 w 2266400"/>
                  <a:gd name="connsiteY16" fmla="*/ 452730 h 1678370"/>
                  <a:gd name="connsiteX17" fmla="*/ 567000 w 2266400"/>
                  <a:gd name="connsiteY17" fmla="*/ 0 h 1678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400" h="1678370">
                    <a:moveTo>
                      <a:pt x="567000" y="0"/>
                    </a:moveTo>
                    <a:cubicBezTo>
                      <a:pt x="841002" y="0"/>
                      <a:pt x="1069610" y="194358"/>
                      <a:pt x="1122481" y="452730"/>
                    </a:cubicBezTo>
                    <a:lnTo>
                      <a:pt x="1131772" y="544894"/>
                    </a:lnTo>
                    <a:lnTo>
                      <a:pt x="1133503" y="544894"/>
                    </a:lnTo>
                    <a:lnTo>
                      <a:pt x="1133476" y="545156"/>
                    </a:lnTo>
                    <a:cubicBezTo>
                      <a:pt x="1133476" y="858301"/>
                      <a:pt x="1387331" y="1112156"/>
                      <a:pt x="1700476" y="1112156"/>
                    </a:cubicBezTo>
                    <a:cubicBezTo>
                      <a:pt x="1974478" y="1112156"/>
                      <a:pt x="2203086" y="917798"/>
                      <a:pt x="2255957" y="659426"/>
                    </a:cubicBezTo>
                    <a:lnTo>
                      <a:pt x="2266400" y="555834"/>
                    </a:lnTo>
                    <a:lnTo>
                      <a:pt x="2261100" y="660786"/>
                    </a:lnTo>
                    <a:cubicBezTo>
                      <a:pt x="2203055" y="1232348"/>
                      <a:pt x="1720353" y="1678370"/>
                      <a:pt x="1133476" y="1678370"/>
                    </a:cubicBezTo>
                    <a:cubicBezTo>
                      <a:pt x="546599" y="1678370"/>
                      <a:pt x="63898" y="1232348"/>
                      <a:pt x="5852" y="660786"/>
                    </a:cubicBezTo>
                    <a:lnTo>
                      <a:pt x="2237" y="589186"/>
                    </a:lnTo>
                    <a:lnTo>
                      <a:pt x="0" y="567000"/>
                    </a:lnTo>
                    <a:lnTo>
                      <a:pt x="744" y="559623"/>
                    </a:lnTo>
                    <a:lnTo>
                      <a:pt x="0" y="544894"/>
                    </a:lnTo>
                    <a:lnTo>
                      <a:pt x="2229" y="544894"/>
                    </a:lnTo>
                    <a:lnTo>
                      <a:pt x="11520" y="452730"/>
                    </a:lnTo>
                    <a:cubicBezTo>
                      <a:pt x="64390" y="194358"/>
                      <a:pt x="292998" y="0"/>
                      <a:pt x="567000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E9CBE84-2651-9754-2C6B-8E9A92879A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58675" y="1244496"/>
              <a:ext cx="1080000" cy="1066416"/>
              <a:chOff x="948677" y="1298837"/>
              <a:chExt cx="4373269" cy="4318261"/>
            </a:xfrm>
          </p:grpSpPr>
          <p:sp>
            <p:nvSpPr>
              <p:cNvPr id="36" name="梯形 35">
                <a:extLst>
                  <a:ext uri="{FF2B5EF4-FFF2-40B4-BE49-F238E27FC236}">
                    <a16:creationId xmlns:a16="http://schemas.microsoft.com/office/drawing/2014/main" id="{10E59CF2-05EA-B253-D4F1-6D289386CE75}"/>
                  </a:ext>
                </a:extLst>
              </p:cNvPr>
              <p:cNvSpPr/>
              <p:nvPr/>
            </p:nvSpPr>
            <p:spPr>
              <a:xfrm>
                <a:off x="2473323" y="4864623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梯形 36">
                <a:extLst>
                  <a:ext uri="{FF2B5EF4-FFF2-40B4-BE49-F238E27FC236}">
                    <a16:creationId xmlns:a16="http://schemas.microsoft.com/office/drawing/2014/main" id="{EBE64842-3BF9-3E63-BD55-220BB77E5F75}"/>
                  </a:ext>
                </a:extLst>
              </p:cNvPr>
              <p:cNvSpPr/>
              <p:nvPr/>
            </p:nvSpPr>
            <p:spPr>
              <a:xfrm rot="2400000">
                <a:off x="1291671" y="4434536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梯形 37">
                <a:extLst>
                  <a:ext uri="{FF2B5EF4-FFF2-40B4-BE49-F238E27FC236}">
                    <a16:creationId xmlns:a16="http://schemas.microsoft.com/office/drawing/2014/main" id="{ED367DBA-182B-C4A5-913D-12788E36F432}"/>
                  </a:ext>
                </a:extLst>
              </p:cNvPr>
              <p:cNvSpPr/>
              <p:nvPr/>
            </p:nvSpPr>
            <p:spPr>
              <a:xfrm rot="4800000">
                <a:off x="662927" y="3345519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梯形 38">
                <a:extLst>
                  <a:ext uri="{FF2B5EF4-FFF2-40B4-BE49-F238E27FC236}">
                    <a16:creationId xmlns:a16="http://schemas.microsoft.com/office/drawing/2014/main" id="{75C062EA-5055-2856-FE2D-596D119352F2}"/>
                  </a:ext>
                </a:extLst>
              </p:cNvPr>
              <p:cNvSpPr/>
              <p:nvPr/>
            </p:nvSpPr>
            <p:spPr>
              <a:xfrm rot="7200000">
                <a:off x="881288" y="2107135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rgbClr val="D9D9D9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梯形 39">
                <a:extLst>
                  <a:ext uri="{FF2B5EF4-FFF2-40B4-BE49-F238E27FC236}">
                    <a16:creationId xmlns:a16="http://schemas.microsoft.com/office/drawing/2014/main" id="{8B8A0621-779B-FAF1-340D-4D89E12F8000}"/>
                  </a:ext>
                </a:extLst>
              </p:cNvPr>
              <p:cNvSpPr/>
              <p:nvPr/>
            </p:nvSpPr>
            <p:spPr>
              <a:xfrm rot="9600000">
                <a:off x="1844580" y="1298837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rgbClr val="D9D9D9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40">
                <a:extLst>
                  <a:ext uri="{FF2B5EF4-FFF2-40B4-BE49-F238E27FC236}">
                    <a16:creationId xmlns:a16="http://schemas.microsoft.com/office/drawing/2014/main" id="{0460DAEC-0A9F-8C00-9CA4-2567D18BF301}"/>
                  </a:ext>
                </a:extLst>
              </p:cNvPr>
              <p:cNvSpPr/>
              <p:nvPr/>
            </p:nvSpPr>
            <p:spPr>
              <a:xfrm rot="12000000">
                <a:off x="3102069" y="1298838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rgbClr val="D9D9D9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梯形 41">
                <a:extLst>
                  <a:ext uri="{FF2B5EF4-FFF2-40B4-BE49-F238E27FC236}">
                    <a16:creationId xmlns:a16="http://schemas.microsoft.com/office/drawing/2014/main" id="{65EC713A-2015-FE94-25E1-B46783F032A1}"/>
                  </a:ext>
                </a:extLst>
              </p:cNvPr>
              <p:cNvSpPr/>
              <p:nvPr/>
            </p:nvSpPr>
            <p:spPr>
              <a:xfrm rot="14400000">
                <a:off x="4065360" y="2107136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梯形 42">
                <a:extLst>
                  <a:ext uri="{FF2B5EF4-FFF2-40B4-BE49-F238E27FC236}">
                    <a16:creationId xmlns:a16="http://schemas.microsoft.com/office/drawing/2014/main" id="{D65B4AF9-0037-0763-15ED-34F8FB72F35C}"/>
                  </a:ext>
                </a:extLst>
              </p:cNvPr>
              <p:cNvSpPr/>
              <p:nvPr/>
            </p:nvSpPr>
            <p:spPr>
              <a:xfrm rot="16800000">
                <a:off x="4283721" y="3345521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梯形 43">
                <a:extLst>
                  <a:ext uri="{FF2B5EF4-FFF2-40B4-BE49-F238E27FC236}">
                    <a16:creationId xmlns:a16="http://schemas.microsoft.com/office/drawing/2014/main" id="{6F9174B8-B189-29A6-2B04-DABFA1D70B57}"/>
                  </a:ext>
                </a:extLst>
              </p:cNvPr>
              <p:cNvSpPr/>
              <p:nvPr/>
            </p:nvSpPr>
            <p:spPr>
              <a:xfrm rot="19200000">
                <a:off x="3654975" y="4434537"/>
                <a:ext cx="1323975" cy="752475"/>
              </a:xfrm>
              <a:prstGeom prst="trapezoid">
                <a:avLst>
                  <a:gd name="adj" fmla="val 465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B118587-7848-6D77-3BFB-6FE60844B91C}"/>
                  </a:ext>
                </a:extLst>
              </p:cNvPr>
              <p:cNvSpPr/>
              <p:nvPr/>
            </p:nvSpPr>
            <p:spPr>
              <a:xfrm>
                <a:off x="2014464" y="2215696"/>
                <a:ext cx="2267476" cy="1700738"/>
              </a:xfrm>
              <a:custGeom>
                <a:avLst/>
                <a:gdLst>
                  <a:gd name="connsiteX0" fmla="*/ 1133476 w 2267476"/>
                  <a:gd name="connsiteY0" fmla="*/ 0 h 1700738"/>
                  <a:gd name="connsiteX1" fmla="*/ 2261100 w 2267476"/>
                  <a:gd name="connsiteY1" fmla="*/ 1017585 h 1700738"/>
                  <a:gd name="connsiteX2" fmla="*/ 2266453 w 2267476"/>
                  <a:gd name="connsiteY2" fmla="*/ 1123586 h 1700738"/>
                  <a:gd name="connsiteX3" fmla="*/ 2267476 w 2267476"/>
                  <a:gd name="connsiteY3" fmla="*/ 1133738 h 1700738"/>
                  <a:gd name="connsiteX4" fmla="*/ 1700476 w 2267476"/>
                  <a:gd name="connsiteY4" fmla="*/ 1700738 h 1700738"/>
                  <a:gd name="connsiteX5" fmla="*/ 1133476 w 2267476"/>
                  <a:gd name="connsiteY5" fmla="*/ 1133738 h 1700738"/>
                  <a:gd name="connsiteX6" fmla="*/ 1133503 w 2267476"/>
                  <a:gd name="connsiteY6" fmla="*/ 1133476 h 1700738"/>
                  <a:gd name="connsiteX7" fmla="*/ 1131772 w 2267476"/>
                  <a:gd name="connsiteY7" fmla="*/ 1133476 h 1700738"/>
                  <a:gd name="connsiteX8" fmla="*/ 1122481 w 2267476"/>
                  <a:gd name="connsiteY8" fmla="*/ 1041312 h 1700738"/>
                  <a:gd name="connsiteX9" fmla="*/ 567000 w 2267476"/>
                  <a:gd name="connsiteY9" fmla="*/ 588582 h 1700738"/>
                  <a:gd name="connsiteX10" fmla="*/ 11520 w 2267476"/>
                  <a:gd name="connsiteY10" fmla="*/ 1041312 h 1700738"/>
                  <a:gd name="connsiteX11" fmla="*/ 2229 w 2267476"/>
                  <a:gd name="connsiteY11" fmla="*/ 1133476 h 1700738"/>
                  <a:gd name="connsiteX12" fmla="*/ 0 w 2267476"/>
                  <a:gd name="connsiteY12" fmla="*/ 1133476 h 1700738"/>
                  <a:gd name="connsiteX13" fmla="*/ 1133476 w 2267476"/>
                  <a:gd name="connsiteY13" fmla="*/ 0 h 170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7476" h="1700738">
                    <a:moveTo>
                      <a:pt x="1133476" y="0"/>
                    </a:moveTo>
                    <a:cubicBezTo>
                      <a:pt x="1720353" y="0"/>
                      <a:pt x="2203055" y="446022"/>
                      <a:pt x="2261100" y="1017585"/>
                    </a:cubicBezTo>
                    <a:lnTo>
                      <a:pt x="2266453" y="1123586"/>
                    </a:lnTo>
                    <a:lnTo>
                      <a:pt x="2267476" y="1133738"/>
                    </a:lnTo>
                    <a:cubicBezTo>
                      <a:pt x="2267476" y="1446883"/>
                      <a:pt x="2013621" y="1700738"/>
                      <a:pt x="1700476" y="1700738"/>
                    </a:cubicBezTo>
                    <a:cubicBezTo>
                      <a:pt x="1387331" y="1700738"/>
                      <a:pt x="1133476" y="1446883"/>
                      <a:pt x="1133476" y="1133738"/>
                    </a:cubicBezTo>
                    <a:lnTo>
                      <a:pt x="1133503" y="1133476"/>
                    </a:lnTo>
                    <a:lnTo>
                      <a:pt x="1131772" y="1133476"/>
                    </a:lnTo>
                    <a:lnTo>
                      <a:pt x="1122481" y="1041312"/>
                    </a:lnTo>
                    <a:cubicBezTo>
                      <a:pt x="1069610" y="782940"/>
                      <a:pt x="841002" y="588582"/>
                      <a:pt x="567000" y="588582"/>
                    </a:cubicBezTo>
                    <a:cubicBezTo>
                      <a:pt x="292998" y="588582"/>
                      <a:pt x="64390" y="782940"/>
                      <a:pt x="11520" y="1041312"/>
                    </a:cubicBezTo>
                    <a:lnTo>
                      <a:pt x="2229" y="1133476"/>
                    </a:lnTo>
                    <a:lnTo>
                      <a:pt x="0" y="1133476"/>
                    </a:lnTo>
                    <a:cubicBezTo>
                      <a:pt x="0" y="507474"/>
                      <a:pt x="507474" y="0"/>
                      <a:pt x="113347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62FBC711-301B-EA68-B4A9-8F91C67D3901}"/>
                  </a:ext>
                </a:extLst>
              </p:cNvPr>
              <p:cNvSpPr/>
              <p:nvPr/>
            </p:nvSpPr>
            <p:spPr>
              <a:xfrm>
                <a:off x="2014464" y="2804278"/>
                <a:ext cx="2266400" cy="1678370"/>
              </a:xfrm>
              <a:custGeom>
                <a:avLst/>
                <a:gdLst>
                  <a:gd name="connsiteX0" fmla="*/ 567000 w 2266400"/>
                  <a:gd name="connsiteY0" fmla="*/ 0 h 1678370"/>
                  <a:gd name="connsiteX1" fmla="*/ 1122481 w 2266400"/>
                  <a:gd name="connsiteY1" fmla="*/ 452730 h 1678370"/>
                  <a:gd name="connsiteX2" fmla="*/ 1131772 w 2266400"/>
                  <a:gd name="connsiteY2" fmla="*/ 544894 h 1678370"/>
                  <a:gd name="connsiteX3" fmla="*/ 1133503 w 2266400"/>
                  <a:gd name="connsiteY3" fmla="*/ 544894 h 1678370"/>
                  <a:gd name="connsiteX4" fmla="*/ 1133476 w 2266400"/>
                  <a:gd name="connsiteY4" fmla="*/ 545156 h 1678370"/>
                  <a:gd name="connsiteX5" fmla="*/ 1700476 w 2266400"/>
                  <a:gd name="connsiteY5" fmla="*/ 1112156 h 1678370"/>
                  <a:gd name="connsiteX6" fmla="*/ 2255957 w 2266400"/>
                  <a:gd name="connsiteY6" fmla="*/ 659426 h 1678370"/>
                  <a:gd name="connsiteX7" fmla="*/ 2266400 w 2266400"/>
                  <a:gd name="connsiteY7" fmla="*/ 555834 h 1678370"/>
                  <a:gd name="connsiteX8" fmla="*/ 2261100 w 2266400"/>
                  <a:gd name="connsiteY8" fmla="*/ 660786 h 1678370"/>
                  <a:gd name="connsiteX9" fmla="*/ 1133476 w 2266400"/>
                  <a:gd name="connsiteY9" fmla="*/ 1678370 h 1678370"/>
                  <a:gd name="connsiteX10" fmla="*/ 5852 w 2266400"/>
                  <a:gd name="connsiteY10" fmla="*/ 660786 h 1678370"/>
                  <a:gd name="connsiteX11" fmla="*/ 2237 w 2266400"/>
                  <a:gd name="connsiteY11" fmla="*/ 589186 h 1678370"/>
                  <a:gd name="connsiteX12" fmla="*/ 0 w 2266400"/>
                  <a:gd name="connsiteY12" fmla="*/ 567000 h 1678370"/>
                  <a:gd name="connsiteX13" fmla="*/ 744 w 2266400"/>
                  <a:gd name="connsiteY13" fmla="*/ 559623 h 1678370"/>
                  <a:gd name="connsiteX14" fmla="*/ 0 w 2266400"/>
                  <a:gd name="connsiteY14" fmla="*/ 544894 h 1678370"/>
                  <a:gd name="connsiteX15" fmla="*/ 2229 w 2266400"/>
                  <a:gd name="connsiteY15" fmla="*/ 544894 h 1678370"/>
                  <a:gd name="connsiteX16" fmla="*/ 11520 w 2266400"/>
                  <a:gd name="connsiteY16" fmla="*/ 452730 h 1678370"/>
                  <a:gd name="connsiteX17" fmla="*/ 567000 w 2266400"/>
                  <a:gd name="connsiteY17" fmla="*/ 0 h 1678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400" h="1678370">
                    <a:moveTo>
                      <a:pt x="567000" y="0"/>
                    </a:moveTo>
                    <a:cubicBezTo>
                      <a:pt x="841002" y="0"/>
                      <a:pt x="1069610" y="194358"/>
                      <a:pt x="1122481" y="452730"/>
                    </a:cubicBezTo>
                    <a:lnTo>
                      <a:pt x="1131772" y="544894"/>
                    </a:lnTo>
                    <a:lnTo>
                      <a:pt x="1133503" y="544894"/>
                    </a:lnTo>
                    <a:lnTo>
                      <a:pt x="1133476" y="545156"/>
                    </a:lnTo>
                    <a:cubicBezTo>
                      <a:pt x="1133476" y="858301"/>
                      <a:pt x="1387331" y="1112156"/>
                      <a:pt x="1700476" y="1112156"/>
                    </a:cubicBezTo>
                    <a:cubicBezTo>
                      <a:pt x="1974478" y="1112156"/>
                      <a:pt x="2203086" y="917798"/>
                      <a:pt x="2255957" y="659426"/>
                    </a:cubicBezTo>
                    <a:lnTo>
                      <a:pt x="2266400" y="555834"/>
                    </a:lnTo>
                    <a:lnTo>
                      <a:pt x="2261100" y="660786"/>
                    </a:lnTo>
                    <a:cubicBezTo>
                      <a:pt x="2203055" y="1232348"/>
                      <a:pt x="1720353" y="1678370"/>
                      <a:pt x="1133476" y="1678370"/>
                    </a:cubicBezTo>
                    <a:cubicBezTo>
                      <a:pt x="546599" y="1678370"/>
                      <a:pt x="63898" y="1232348"/>
                      <a:pt x="5852" y="660786"/>
                    </a:cubicBezTo>
                    <a:lnTo>
                      <a:pt x="2237" y="589186"/>
                    </a:lnTo>
                    <a:lnTo>
                      <a:pt x="0" y="567000"/>
                    </a:lnTo>
                    <a:lnTo>
                      <a:pt x="744" y="559623"/>
                    </a:lnTo>
                    <a:lnTo>
                      <a:pt x="0" y="544894"/>
                    </a:lnTo>
                    <a:lnTo>
                      <a:pt x="2229" y="544894"/>
                    </a:lnTo>
                    <a:lnTo>
                      <a:pt x="11520" y="452730"/>
                    </a:lnTo>
                    <a:cubicBezTo>
                      <a:pt x="64390" y="194358"/>
                      <a:pt x="292998" y="0"/>
                      <a:pt x="567000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2FCD07A-D3A1-C5FB-6A75-5EBA964F42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2606" y="1163789"/>
              <a:ext cx="1080000" cy="1227831"/>
              <a:chOff x="4356213" y="1817206"/>
              <a:chExt cx="3479575" cy="3955861"/>
            </a:xfrm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2F2D7596-DE71-7318-7EDE-BA91E06D6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496" y="2958077"/>
                <a:ext cx="1451009" cy="1674120"/>
              </a:xfrm>
              <a:custGeom>
                <a:avLst/>
                <a:gdLst>
                  <a:gd name="T0" fmla="*/ 459 w 917"/>
                  <a:gd name="T1" fmla="*/ 0 h 1058"/>
                  <a:gd name="T2" fmla="*/ 688 w 917"/>
                  <a:gd name="T3" fmla="*/ 133 h 1058"/>
                  <a:gd name="T4" fmla="*/ 917 w 917"/>
                  <a:gd name="T5" fmla="*/ 265 h 1058"/>
                  <a:gd name="T6" fmla="*/ 917 w 917"/>
                  <a:gd name="T7" fmla="*/ 529 h 1058"/>
                  <a:gd name="T8" fmla="*/ 917 w 917"/>
                  <a:gd name="T9" fmla="*/ 794 h 1058"/>
                  <a:gd name="T10" fmla="*/ 688 w 917"/>
                  <a:gd name="T11" fmla="*/ 926 h 1058"/>
                  <a:gd name="T12" fmla="*/ 459 w 917"/>
                  <a:gd name="T13" fmla="*/ 1058 h 1058"/>
                  <a:gd name="T14" fmla="*/ 229 w 917"/>
                  <a:gd name="T15" fmla="*/ 926 h 1058"/>
                  <a:gd name="T16" fmla="*/ 0 w 917"/>
                  <a:gd name="T17" fmla="*/ 794 h 1058"/>
                  <a:gd name="T18" fmla="*/ 0 w 917"/>
                  <a:gd name="T19" fmla="*/ 529 h 1058"/>
                  <a:gd name="T20" fmla="*/ 0 w 917"/>
                  <a:gd name="T21" fmla="*/ 265 h 1058"/>
                  <a:gd name="T22" fmla="*/ 229 w 917"/>
                  <a:gd name="T23" fmla="*/ 133 h 1058"/>
                  <a:gd name="T24" fmla="*/ 459 w 917"/>
                  <a:gd name="T25" fmla="*/ 0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7" h="1058">
                    <a:moveTo>
                      <a:pt x="459" y="0"/>
                    </a:moveTo>
                    <a:lnTo>
                      <a:pt x="688" y="133"/>
                    </a:lnTo>
                    <a:lnTo>
                      <a:pt x="917" y="265"/>
                    </a:lnTo>
                    <a:lnTo>
                      <a:pt x="917" y="529"/>
                    </a:lnTo>
                    <a:lnTo>
                      <a:pt x="917" y="794"/>
                    </a:lnTo>
                    <a:lnTo>
                      <a:pt x="688" y="926"/>
                    </a:lnTo>
                    <a:lnTo>
                      <a:pt x="459" y="1058"/>
                    </a:lnTo>
                    <a:lnTo>
                      <a:pt x="229" y="926"/>
                    </a:lnTo>
                    <a:lnTo>
                      <a:pt x="0" y="794"/>
                    </a:lnTo>
                    <a:lnTo>
                      <a:pt x="0" y="529"/>
                    </a:lnTo>
                    <a:lnTo>
                      <a:pt x="0" y="265"/>
                    </a:lnTo>
                    <a:lnTo>
                      <a:pt x="229" y="133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rgbClr val="2B2B2B">
                  <a:alpha val="84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660FD64A-8E24-960C-4CFB-986849E5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019" y="3068841"/>
                <a:ext cx="1259546" cy="1452592"/>
              </a:xfrm>
              <a:custGeom>
                <a:avLst/>
                <a:gdLst>
                  <a:gd name="T0" fmla="*/ 398 w 796"/>
                  <a:gd name="T1" fmla="*/ 0 h 918"/>
                  <a:gd name="T2" fmla="*/ 597 w 796"/>
                  <a:gd name="T3" fmla="*/ 115 h 918"/>
                  <a:gd name="T4" fmla="*/ 796 w 796"/>
                  <a:gd name="T5" fmla="*/ 229 h 918"/>
                  <a:gd name="T6" fmla="*/ 796 w 796"/>
                  <a:gd name="T7" fmla="*/ 459 h 918"/>
                  <a:gd name="T8" fmla="*/ 796 w 796"/>
                  <a:gd name="T9" fmla="*/ 689 h 918"/>
                  <a:gd name="T10" fmla="*/ 597 w 796"/>
                  <a:gd name="T11" fmla="*/ 803 h 918"/>
                  <a:gd name="T12" fmla="*/ 398 w 796"/>
                  <a:gd name="T13" fmla="*/ 918 h 918"/>
                  <a:gd name="T14" fmla="*/ 199 w 796"/>
                  <a:gd name="T15" fmla="*/ 803 h 918"/>
                  <a:gd name="T16" fmla="*/ 0 w 796"/>
                  <a:gd name="T17" fmla="*/ 689 h 918"/>
                  <a:gd name="T18" fmla="*/ 0 w 796"/>
                  <a:gd name="T19" fmla="*/ 459 h 918"/>
                  <a:gd name="T20" fmla="*/ 0 w 796"/>
                  <a:gd name="T21" fmla="*/ 229 h 918"/>
                  <a:gd name="T22" fmla="*/ 199 w 796"/>
                  <a:gd name="T23" fmla="*/ 115 h 918"/>
                  <a:gd name="T24" fmla="*/ 398 w 796"/>
                  <a:gd name="T25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6" h="918">
                    <a:moveTo>
                      <a:pt x="398" y="0"/>
                    </a:moveTo>
                    <a:lnTo>
                      <a:pt x="597" y="115"/>
                    </a:lnTo>
                    <a:lnTo>
                      <a:pt x="796" y="229"/>
                    </a:lnTo>
                    <a:lnTo>
                      <a:pt x="796" y="459"/>
                    </a:lnTo>
                    <a:lnTo>
                      <a:pt x="796" y="689"/>
                    </a:lnTo>
                    <a:lnTo>
                      <a:pt x="597" y="803"/>
                    </a:lnTo>
                    <a:lnTo>
                      <a:pt x="398" y="918"/>
                    </a:lnTo>
                    <a:lnTo>
                      <a:pt x="199" y="803"/>
                    </a:lnTo>
                    <a:lnTo>
                      <a:pt x="0" y="689"/>
                    </a:lnTo>
                    <a:lnTo>
                      <a:pt x="0" y="459"/>
                    </a:lnTo>
                    <a:lnTo>
                      <a:pt x="0" y="229"/>
                    </a:lnTo>
                    <a:lnTo>
                      <a:pt x="199" y="115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FFFF">
                  <a:lumMod val="50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CBCF18FE-E3AE-16E5-FB30-BA966355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009" y="1817206"/>
                <a:ext cx="1636144" cy="1479492"/>
              </a:xfrm>
              <a:custGeom>
                <a:avLst/>
                <a:gdLst>
                  <a:gd name="T0" fmla="*/ 0 w 1034"/>
                  <a:gd name="T1" fmla="*/ 0 h 935"/>
                  <a:gd name="T2" fmla="*/ 517 w 1034"/>
                  <a:gd name="T3" fmla="*/ 298 h 935"/>
                  <a:gd name="T4" fmla="*/ 1034 w 1034"/>
                  <a:gd name="T5" fmla="*/ 597 h 935"/>
                  <a:gd name="T6" fmla="*/ 447 w 1034"/>
                  <a:gd name="T7" fmla="*/ 935 h 935"/>
                  <a:gd name="T8" fmla="*/ 273 w 1034"/>
                  <a:gd name="T9" fmla="*/ 835 h 935"/>
                  <a:gd name="T10" fmla="*/ 161 w 1034"/>
                  <a:gd name="T11" fmla="*/ 914 h 935"/>
                  <a:gd name="T12" fmla="*/ 173 w 1034"/>
                  <a:gd name="T13" fmla="*/ 777 h 935"/>
                  <a:gd name="T14" fmla="*/ 188 w 1034"/>
                  <a:gd name="T15" fmla="*/ 786 h 935"/>
                  <a:gd name="T16" fmla="*/ 0 w 1034"/>
                  <a:gd name="T17" fmla="*/ 677 h 935"/>
                  <a:gd name="T18" fmla="*/ 0 w 1034"/>
                  <a:gd name="T19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935">
                    <a:moveTo>
                      <a:pt x="0" y="0"/>
                    </a:moveTo>
                    <a:lnTo>
                      <a:pt x="517" y="298"/>
                    </a:lnTo>
                    <a:lnTo>
                      <a:pt x="1034" y="597"/>
                    </a:lnTo>
                    <a:lnTo>
                      <a:pt x="447" y="935"/>
                    </a:lnTo>
                    <a:lnTo>
                      <a:pt x="273" y="835"/>
                    </a:lnTo>
                    <a:lnTo>
                      <a:pt x="161" y="914"/>
                    </a:lnTo>
                    <a:lnTo>
                      <a:pt x="173" y="777"/>
                    </a:lnTo>
                    <a:lnTo>
                      <a:pt x="188" y="786"/>
                    </a:lnTo>
                    <a:lnTo>
                      <a:pt x="0" y="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CD0">
                  <a:lumMod val="75000"/>
                  <a:alpha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3F6F6947-EF56-0371-29C3-A2B378D84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544" y="1953288"/>
                <a:ext cx="1400374" cy="1251635"/>
              </a:xfrm>
              <a:custGeom>
                <a:avLst/>
                <a:gdLst>
                  <a:gd name="T0" fmla="*/ 0 w 965"/>
                  <a:gd name="T1" fmla="*/ 0 h 863"/>
                  <a:gd name="T2" fmla="*/ 0 w 965"/>
                  <a:gd name="T3" fmla="*/ 613 h 863"/>
                  <a:gd name="T4" fmla="*/ 434 w 965"/>
                  <a:gd name="T5" fmla="*/ 863 h 863"/>
                  <a:gd name="T6" fmla="*/ 965 w 965"/>
                  <a:gd name="T7" fmla="*/ 557 h 863"/>
                  <a:gd name="T8" fmla="*/ 0 w 965"/>
                  <a:gd name="T9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863">
                    <a:moveTo>
                      <a:pt x="0" y="0"/>
                    </a:moveTo>
                    <a:cubicBezTo>
                      <a:pt x="0" y="613"/>
                      <a:pt x="0" y="613"/>
                      <a:pt x="0" y="613"/>
                    </a:cubicBezTo>
                    <a:cubicBezTo>
                      <a:pt x="203" y="730"/>
                      <a:pt x="230" y="746"/>
                      <a:pt x="434" y="863"/>
                    </a:cubicBezTo>
                    <a:cubicBezTo>
                      <a:pt x="965" y="557"/>
                      <a:pt x="965" y="557"/>
                      <a:pt x="965" y="5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CD0">
                  <a:alpha val="8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756FDB54-AB5D-5705-923B-59B43DF8B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213" y="2850477"/>
                <a:ext cx="1126629" cy="1889319"/>
              </a:xfrm>
              <a:custGeom>
                <a:avLst/>
                <a:gdLst>
                  <a:gd name="T0" fmla="*/ 0 w 712"/>
                  <a:gd name="T1" fmla="*/ 1194 h 1194"/>
                  <a:gd name="T2" fmla="*/ 0 w 712"/>
                  <a:gd name="T3" fmla="*/ 597 h 1194"/>
                  <a:gd name="T4" fmla="*/ 0 w 712"/>
                  <a:gd name="T5" fmla="*/ 0 h 1194"/>
                  <a:gd name="T6" fmla="*/ 587 w 712"/>
                  <a:gd name="T7" fmla="*/ 339 h 1194"/>
                  <a:gd name="T8" fmla="*/ 587 w 712"/>
                  <a:gd name="T9" fmla="*/ 540 h 1194"/>
                  <a:gd name="T10" fmla="*/ 712 w 712"/>
                  <a:gd name="T11" fmla="*/ 597 h 1194"/>
                  <a:gd name="T12" fmla="*/ 587 w 712"/>
                  <a:gd name="T13" fmla="*/ 654 h 1194"/>
                  <a:gd name="T14" fmla="*/ 587 w 712"/>
                  <a:gd name="T15" fmla="*/ 856 h 1194"/>
                  <a:gd name="T16" fmla="*/ 0 w 712"/>
                  <a:gd name="T17" fmla="*/ 1194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2" h="1194">
                    <a:moveTo>
                      <a:pt x="0" y="1194"/>
                    </a:moveTo>
                    <a:lnTo>
                      <a:pt x="0" y="597"/>
                    </a:lnTo>
                    <a:lnTo>
                      <a:pt x="0" y="0"/>
                    </a:lnTo>
                    <a:lnTo>
                      <a:pt x="587" y="339"/>
                    </a:lnTo>
                    <a:lnTo>
                      <a:pt x="587" y="540"/>
                    </a:lnTo>
                    <a:lnTo>
                      <a:pt x="712" y="597"/>
                    </a:lnTo>
                    <a:lnTo>
                      <a:pt x="587" y="654"/>
                    </a:lnTo>
                    <a:lnTo>
                      <a:pt x="587" y="856"/>
                    </a:lnTo>
                    <a:lnTo>
                      <a:pt x="0" y="1194"/>
                    </a:lnTo>
                    <a:close/>
                  </a:path>
                </a:pathLst>
              </a:custGeom>
              <a:solidFill>
                <a:srgbClr val="3780D7">
                  <a:lumMod val="75000"/>
                  <a:alpha val="2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45A870C5-023A-92EF-0FAC-61BD17A99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330" y="2986559"/>
                <a:ext cx="770601" cy="1617156"/>
              </a:xfrm>
              <a:custGeom>
                <a:avLst/>
                <a:gdLst>
                  <a:gd name="T0" fmla="*/ 0 w 531"/>
                  <a:gd name="T1" fmla="*/ 1115 h 1115"/>
                  <a:gd name="T2" fmla="*/ 531 w 531"/>
                  <a:gd name="T3" fmla="*/ 808 h 1115"/>
                  <a:gd name="T4" fmla="*/ 531 w 531"/>
                  <a:gd name="T5" fmla="*/ 307 h 1115"/>
                  <a:gd name="T6" fmla="*/ 0 w 531"/>
                  <a:gd name="T7" fmla="*/ 0 h 1115"/>
                  <a:gd name="T8" fmla="*/ 0 w 531"/>
                  <a:gd name="T9" fmla="*/ 1115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1" h="1115">
                    <a:moveTo>
                      <a:pt x="0" y="1115"/>
                    </a:moveTo>
                    <a:cubicBezTo>
                      <a:pt x="531" y="808"/>
                      <a:pt x="531" y="808"/>
                      <a:pt x="531" y="808"/>
                    </a:cubicBezTo>
                    <a:cubicBezTo>
                      <a:pt x="531" y="573"/>
                      <a:pt x="531" y="542"/>
                      <a:pt x="531" y="30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15"/>
                    </a:lnTo>
                    <a:close/>
                  </a:path>
                </a:pathLst>
              </a:custGeom>
              <a:solidFill>
                <a:srgbClr val="3780D7">
                  <a:alpha val="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0F191F9F-5529-13F4-5185-6DD65D09A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8431" y="1817206"/>
                <a:ext cx="1636144" cy="1479492"/>
              </a:xfrm>
              <a:custGeom>
                <a:avLst/>
                <a:gdLst>
                  <a:gd name="T0" fmla="*/ 0 w 1034"/>
                  <a:gd name="T1" fmla="*/ 597 h 935"/>
                  <a:gd name="T2" fmla="*/ 517 w 1034"/>
                  <a:gd name="T3" fmla="*/ 298 h 935"/>
                  <a:gd name="T4" fmla="*/ 1034 w 1034"/>
                  <a:gd name="T5" fmla="*/ 0 h 935"/>
                  <a:gd name="T6" fmla="*/ 1034 w 1034"/>
                  <a:gd name="T7" fmla="*/ 677 h 935"/>
                  <a:gd name="T8" fmla="*/ 860 w 1034"/>
                  <a:gd name="T9" fmla="*/ 777 h 935"/>
                  <a:gd name="T10" fmla="*/ 873 w 1034"/>
                  <a:gd name="T11" fmla="*/ 914 h 935"/>
                  <a:gd name="T12" fmla="*/ 760 w 1034"/>
                  <a:gd name="T13" fmla="*/ 835 h 935"/>
                  <a:gd name="T14" fmla="*/ 586 w 1034"/>
                  <a:gd name="T15" fmla="*/ 935 h 935"/>
                  <a:gd name="T16" fmla="*/ 0 w 1034"/>
                  <a:gd name="T17" fmla="*/ 597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4" h="935">
                    <a:moveTo>
                      <a:pt x="0" y="597"/>
                    </a:moveTo>
                    <a:lnTo>
                      <a:pt x="517" y="298"/>
                    </a:lnTo>
                    <a:lnTo>
                      <a:pt x="1034" y="0"/>
                    </a:lnTo>
                    <a:lnTo>
                      <a:pt x="1034" y="677"/>
                    </a:lnTo>
                    <a:lnTo>
                      <a:pt x="860" y="777"/>
                    </a:lnTo>
                    <a:lnTo>
                      <a:pt x="873" y="914"/>
                    </a:lnTo>
                    <a:lnTo>
                      <a:pt x="760" y="835"/>
                    </a:lnTo>
                    <a:lnTo>
                      <a:pt x="586" y="935"/>
                    </a:lnTo>
                    <a:lnTo>
                      <a:pt x="0" y="597"/>
                    </a:lnTo>
                    <a:close/>
                  </a:path>
                </a:pathLst>
              </a:custGeom>
              <a:solidFill>
                <a:srgbClr val="41B7D0">
                  <a:lumMod val="75000"/>
                  <a:alpha val="17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67DBF05E-C965-2216-F9F4-010AD8E5D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082" y="1953288"/>
                <a:ext cx="1400374" cy="1251635"/>
              </a:xfrm>
              <a:custGeom>
                <a:avLst/>
                <a:gdLst>
                  <a:gd name="T0" fmla="*/ 0 w 965"/>
                  <a:gd name="T1" fmla="*/ 557 h 863"/>
                  <a:gd name="T2" fmla="*/ 531 w 965"/>
                  <a:gd name="T3" fmla="*/ 863 h 863"/>
                  <a:gd name="T4" fmla="*/ 965 w 965"/>
                  <a:gd name="T5" fmla="*/ 613 h 863"/>
                  <a:gd name="T6" fmla="*/ 965 w 965"/>
                  <a:gd name="T7" fmla="*/ 0 h 863"/>
                  <a:gd name="T8" fmla="*/ 0 w 965"/>
                  <a:gd name="T9" fmla="*/ 55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863">
                    <a:moveTo>
                      <a:pt x="0" y="557"/>
                    </a:moveTo>
                    <a:cubicBezTo>
                      <a:pt x="531" y="863"/>
                      <a:pt x="531" y="863"/>
                      <a:pt x="531" y="863"/>
                    </a:cubicBezTo>
                    <a:cubicBezTo>
                      <a:pt x="735" y="746"/>
                      <a:pt x="762" y="730"/>
                      <a:pt x="965" y="613"/>
                    </a:cubicBezTo>
                    <a:cubicBezTo>
                      <a:pt x="965" y="0"/>
                      <a:pt x="965" y="0"/>
                      <a:pt x="965" y="0"/>
                    </a:cubicBezTo>
                    <a:lnTo>
                      <a:pt x="0" y="557"/>
                    </a:lnTo>
                    <a:close/>
                  </a:path>
                </a:pathLst>
              </a:custGeom>
              <a:solidFill>
                <a:srgbClr val="41B7D0">
                  <a:alpha val="7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6" name="Freeform 13">
                <a:extLst>
                  <a:ext uri="{FF2B5EF4-FFF2-40B4-BE49-F238E27FC236}">
                    <a16:creationId xmlns:a16="http://schemas.microsoft.com/office/drawing/2014/main" id="{13909F89-91B1-B158-B845-B26D17036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159" y="2850477"/>
                <a:ext cx="1126629" cy="1889319"/>
              </a:xfrm>
              <a:custGeom>
                <a:avLst/>
                <a:gdLst>
                  <a:gd name="T0" fmla="*/ 712 w 712"/>
                  <a:gd name="T1" fmla="*/ 0 h 1194"/>
                  <a:gd name="T2" fmla="*/ 712 w 712"/>
                  <a:gd name="T3" fmla="*/ 597 h 1194"/>
                  <a:gd name="T4" fmla="*/ 712 w 712"/>
                  <a:gd name="T5" fmla="*/ 1194 h 1194"/>
                  <a:gd name="T6" fmla="*/ 125 w 712"/>
                  <a:gd name="T7" fmla="*/ 856 h 1194"/>
                  <a:gd name="T8" fmla="*/ 125 w 712"/>
                  <a:gd name="T9" fmla="*/ 654 h 1194"/>
                  <a:gd name="T10" fmla="*/ 0 w 712"/>
                  <a:gd name="T11" fmla="*/ 597 h 1194"/>
                  <a:gd name="T12" fmla="*/ 125 w 712"/>
                  <a:gd name="T13" fmla="*/ 540 h 1194"/>
                  <a:gd name="T14" fmla="*/ 125 w 712"/>
                  <a:gd name="T15" fmla="*/ 339 h 1194"/>
                  <a:gd name="T16" fmla="*/ 712 w 712"/>
                  <a:gd name="T17" fmla="*/ 0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2" h="1194">
                    <a:moveTo>
                      <a:pt x="712" y="0"/>
                    </a:moveTo>
                    <a:lnTo>
                      <a:pt x="712" y="597"/>
                    </a:lnTo>
                    <a:lnTo>
                      <a:pt x="712" y="1194"/>
                    </a:lnTo>
                    <a:lnTo>
                      <a:pt x="125" y="856"/>
                    </a:lnTo>
                    <a:lnTo>
                      <a:pt x="125" y="654"/>
                    </a:lnTo>
                    <a:lnTo>
                      <a:pt x="0" y="597"/>
                    </a:lnTo>
                    <a:lnTo>
                      <a:pt x="125" y="540"/>
                    </a:lnTo>
                    <a:lnTo>
                      <a:pt x="125" y="339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3DA1D2">
                  <a:lumMod val="75000"/>
                  <a:alpha val="6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7" name="Freeform 14">
                <a:extLst>
                  <a:ext uri="{FF2B5EF4-FFF2-40B4-BE49-F238E27FC236}">
                    <a16:creationId xmlns:a16="http://schemas.microsoft.com/office/drawing/2014/main" id="{A947507C-E307-EB1C-94D4-DD674C33F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7652" y="2986559"/>
                <a:ext cx="770601" cy="1617156"/>
              </a:xfrm>
              <a:custGeom>
                <a:avLst/>
                <a:gdLst>
                  <a:gd name="T0" fmla="*/ 531 w 531"/>
                  <a:gd name="T1" fmla="*/ 0 h 1115"/>
                  <a:gd name="T2" fmla="*/ 0 w 531"/>
                  <a:gd name="T3" fmla="*/ 307 h 1115"/>
                  <a:gd name="T4" fmla="*/ 0 w 531"/>
                  <a:gd name="T5" fmla="*/ 808 h 1115"/>
                  <a:gd name="T6" fmla="*/ 531 w 531"/>
                  <a:gd name="T7" fmla="*/ 1115 h 1115"/>
                  <a:gd name="T8" fmla="*/ 531 w 531"/>
                  <a:gd name="T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1" h="1115">
                    <a:moveTo>
                      <a:pt x="531" y="0"/>
                    </a:moveTo>
                    <a:cubicBezTo>
                      <a:pt x="0" y="307"/>
                      <a:pt x="0" y="307"/>
                      <a:pt x="0" y="307"/>
                    </a:cubicBezTo>
                    <a:cubicBezTo>
                      <a:pt x="0" y="542"/>
                      <a:pt x="0" y="573"/>
                      <a:pt x="0" y="808"/>
                    </a:cubicBezTo>
                    <a:cubicBezTo>
                      <a:pt x="531" y="1115"/>
                      <a:pt x="531" y="1115"/>
                      <a:pt x="531" y="1115"/>
                    </a:cubicBez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3DA1D2">
                  <a:alpha val="4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8" name="Freeform 15">
                <a:extLst>
                  <a:ext uri="{FF2B5EF4-FFF2-40B4-BE49-F238E27FC236}">
                    <a16:creationId xmlns:a16="http://schemas.microsoft.com/office/drawing/2014/main" id="{C5938D02-E14D-F642-0269-B4B592A68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009" y="4293575"/>
                <a:ext cx="1636144" cy="1479492"/>
              </a:xfrm>
              <a:custGeom>
                <a:avLst/>
                <a:gdLst>
                  <a:gd name="T0" fmla="*/ 1034 w 1034"/>
                  <a:gd name="T1" fmla="*/ 338 h 935"/>
                  <a:gd name="T2" fmla="*/ 517 w 1034"/>
                  <a:gd name="T3" fmla="*/ 637 h 935"/>
                  <a:gd name="T4" fmla="*/ 0 w 1034"/>
                  <a:gd name="T5" fmla="*/ 935 h 935"/>
                  <a:gd name="T6" fmla="*/ 0 w 1034"/>
                  <a:gd name="T7" fmla="*/ 258 h 935"/>
                  <a:gd name="T8" fmla="*/ 173 w 1034"/>
                  <a:gd name="T9" fmla="*/ 158 h 935"/>
                  <a:gd name="T10" fmla="*/ 161 w 1034"/>
                  <a:gd name="T11" fmla="*/ 21 h 935"/>
                  <a:gd name="T12" fmla="*/ 273 w 1034"/>
                  <a:gd name="T13" fmla="*/ 100 h 935"/>
                  <a:gd name="T14" fmla="*/ 223 w 1034"/>
                  <a:gd name="T15" fmla="*/ 129 h 935"/>
                  <a:gd name="T16" fmla="*/ 447 w 1034"/>
                  <a:gd name="T17" fmla="*/ 0 h 935"/>
                  <a:gd name="T18" fmla="*/ 1034 w 1034"/>
                  <a:gd name="T19" fmla="*/ 338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935">
                    <a:moveTo>
                      <a:pt x="1034" y="338"/>
                    </a:moveTo>
                    <a:lnTo>
                      <a:pt x="517" y="637"/>
                    </a:lnTo>
                    <a:lnTo>
                      <a:pt x="0" y="935"/>
                    </a:lnTo>
                    <a:lnTo>
                      <a:pt x="0" y="258"/>
                    </a:lnTo>
                    <a:lnTo>
                      <a:pt x="173" y="158"/>
                    </a:lnTo>
                    <a:lnTo>
                      <a:pt x="161" y="21"/>
                    </a:lnTo>
                    <a:lnTo>
                      <a:pt x="273" y="100"/>
                    </a:lnTo>
                    <a:lnTo>
                      <a:pt x="223" y="129"/>
                    </a:lnTo>
                    <a:lnTo>
                      <a:pt x="447" y="0"/>
                    </a:lnTo>
                    <a:lnTo>
                      <a:pt x="1034" y="338"/>
                    </a:lnTo>
                    <a:close/>
                  </a:path>
                </a:pathLst>
              </a:custGeom>
              <a:solidFill>
                <a:srgbClr val="3B96D3">
                  <a:lumMod val="75000"/>
                  <a:alpha val="4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9" name="Freeform 16">
                <a:extLst>
                  <a:ext uri="{FF2B5EF4-FFF2-40B4-BE49-F238E27FC236}">
                    <a16:creationId xmlns:a16="http://schemas.microsoft.com/office/drawing/2014/main" id="{5F6F662F-C0A3-C570-2563-75294E1B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544" y="4385351"/>
                <a:ext cx="1400374" cy="1251635"/>
              </a:xfrm>
              <a:custGeom>
                <a:avLst/>
                <a:gdLst>
                  <a:gd name="T0" fmla="*/ 965 w 965"/>
                  <a:gd name="T1" fmla="*/ 306 h 863"/>
                  <a:gd name="T2" fmla="*/ 434 w 965"/>
                  <a:gd name="T3" fmla="*/ 0 h 863"/>
                  <a:gd name="T4" fmla="*/ 0 w 965"/>
                  <a:gd name="T5" fmla="*/ 250 h 863"/>
                  <a:gd name="T6" fmla="*/ 0 w 965"/>
                  <a:gd name="T7" fmla="*/ 863 h 863"/>
                  <a:gd name="T8" fmla="*/ 965 w 965"/>
                  <a:gd name="T9" fmla="*/ 306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863">
                    <a:moveTo>
                      <a:pt x="965" y="306"/>
                    </a:moveTo>
                    <a:cubicBezTo>
                      <a:pt x="434" y="0"/>
                      <a:pt x="434" y="0"/>
                      <a:pt x="434" y="0"/>
                    </a:cubicBezTo>
                    <a:cubicBezTo>
                      <a:pt x="231" y="117"/>
                      <a:pt x="203" y="133"/>
                      <a:pt x="0" y="250"/>
                    </a:cubicBezTo>
                    <a:cubicBezTo>
                      <a:pt x="0" y="863"/>
                      <a:pt x="0" y="863"/>
                      <a:pt x="0" y="863"/>
                    </a:cubicBezTo>
                    <a:lnTo>
                      <a:pt x="965" y="306"/>
                    </a:lnTo>
                    <a:close/>
                  </a:path>
                </a:pathLst>
              </a:custGeom>
              <a:solidFill>
                <a:srgbClr val="3B96D3">
                  <a:alpha val="9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60" name="Freeform 17">
                <a:extLst>
                  <a:ext uri="{FF2B5EF4-FFF2-40B4-BE49-F238E27FC236}">
                    <a16:creationId xmlns:a16="http://schemas.microsoft.com/office/drawing/2014/main" id="{1E699EA7-0622-0C24-4015-0351F18DF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8431" y="4293575"/>
                <a:ext cx="1636144" cy="1479492"/>
              </a:xfrm>
              <a:custGeom>
                <a:avLst/>
                <a:gdLst>
                  <a:gd name="T0" fmla="*/ 1034 w 1034"/>
                  <a:gd name="T1" fmla="*/ 935 h 935"/>
                  <a:gd name="T2" fmla="*/ 517 w 1034"/>
                  <a:gd name="T3" fmla="*/ 637 h 935"/>
                  <a:gd name="T4" fmla="*/ 0 w 1034"/>
                  <a:gd name="T5" fmla="*/ 338 h 935"/>
                  <a:gd name="T6" fmla="*/ 586 w 1034"/>
                  <a:gd name="T7" fmla="*/ 0 h 935"/>
                  <a:gd name="T8" fmla="*/ 760 w 1034"/>
                  <a:gd name="T9" fmla="*/ 100 h 935"/>
                  <a:gd name="T10" fmla="*/ 873 w 1034"/>
                  <a:gd name="T11" fmla="*/ 21 h 935"/>
                  <a:gd name="T12" fmla="*/ 860 w 1034"/>
                  <a:gd name="T13" fmla="*/ 158 h 935"/>
                  <a:gd name="T14" fmla="*/ 845 w 1034"/>
                  <a:gd name="T15" fmla="*/ 149 h 935"/>
                  <a:gd name="T16" fmla="*/ 1034 w 1034"/>
                  <a:gd name="T17" fmla="*/ 258 h 935"/>
                  <a:gd name="T18" fmla="*/ 1034 w 1034"/>
                  <a:gd name="T19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935">
                    <a:moveTo>
                      <a:pt x="1034" y="935"/>
                    </a:moveTo>
                    <a:lnTo>
                      <a:pt x="517" y="637"/>
                    </a:lnTo>
                    <a:lnTo>
                      <a:pt x="0" y="338"/>
                    </a:lnTo>
                    <a:lnTo>
                      <a:pt x="586" y="0"/>
                    </a:lnTo>
                    <a:lnTo>
                      <a:pt x="760" y="100"/>
                    </a:lnTo>
                    <a:lnTo>
                      <a:pt x="873" y="21"/>
                    </a:lnTo>
                    <a:lnTo>
                      <a:pt x="860" y="158"/>
                    </a:lnTo>
                    <a:lnTo>
                      <a:pt x="845" y="149"/>
                    </a:lnTo>
                    <a:lnTo>
                      <a:pt x="1034" y="258"/>
                    </a:lnTo>
                    <a:lnTo>
                      <a:pt x="1034" y="935"/>
                    </a:lnTo>
                    <a:close/>
                  </a:path>
                </a:pathLst>
              </a:custGeom>
              <a:solidFill>
                <a:srgbClr val="398BD5">
                  <a:lumMod val="75000"/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61" name="Freeform 18">
                <a:extLst>
                  <a:ext uri="{FF2B5EF4-FFF2-40B4-BE49-F238E27FC236}">
                    <a16:creationId xmlns:a16="http://schemas.microsoft.com/office/drawing/2014/main" id="{ED2C096C-052A-0D04-8442-FB39DCADB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082" y="4385351"/>
                <a:ext cx="1400374" cy="1251635"/>
              </a:xfrm>
              <a:custGeom>
                <a:avLst/>
                <a:gdLst>
                  <a:gd name="T0" fmla="*/ 965 w 965"/>
                  <a:gd name="T1" fmla="*/ 863 h 863"/>
                  <a:gd name="T2" fmla="*/ 965 w 965"/>
                  <a:gd name="T3" fmla="*/ 250 h 863"/>
                  <a:gd name="T4" fmla="*/ 531 w 965"/>
                  <a:gd name="T5" fmla="*/ 0 h 863"/>
                  <a:gd name="T6" fmla="*/ 0 w 965"/>
                  <a:gd name="T7" fmla="*/ 306 h 863"/>
                  <a:gd name="T8" fmla="*/ 965 w 965"/>
                  <a:gd name="T9" fmla="*/ 863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863">
                    <a:moveTo>
                      <a:pt x="965" y="863"/>
                    </a:moveTo>
                    <a:cubicBezTo>
                      <a:pt x="965" y="250"/>
                      <a:pt x="965" y="250"/>
                      <a:pt x="965" y="250"/>
                    </a:cubicBezTo>
                    <a:cubicBezTo>
                      <a:pt x="762" y="133"/>
                      <a:pt x="735" y="117"/>
                      <a:pt x="531" y="0"/>
                    </a:cubicBezTo>
                    <a:cubicBezTo>
                      <a:pt x="0" y="306"/>
                      <a:pt x="0" y="306"/>
                      <a:pt x="0" y="306"/>
                    </a:cubicBezTo>
                    <a:lnTo>
                      <a:pt x="965" y="863"/>
                    </a:lnTo>
                    <a:close/>
                  </a:path>
                </a:pathLst>
              </a:custGeom>
              <a:solidFill>
                <a:srgbClr val="398BD5">
                  <a:alpha val="4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B2B2B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913A390-282A-0909-8488-EB7D50570D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62515" y="1099508"/>
              <a:ext cx="1194976" cy="1356392"/>
              <a:chOff x="2906800" y="368300"/>
              <a:chExt cx="5741651" cy="6517224"/>
            </a:xfrm>
          </p:grpSpPr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7991F5C0-D423-F552-98A8-636AF309BB1D}"/>
                  </a:ext>
                </a:extLst>
              </p:cNvPr>
              <p:cNvSpPr/>
              <p:nvPr/>
            </p:nvSpPr>
            <p:spPr>
              <a:xfrm>
                <a:off x="3105150" y="368300"/>
                <a:ext cx="5328000" cy="3073400"/>
              </a:xfrm>
              <a:prstGeom prst="diamon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菱形 63">
                <a:extLst>
                  <a:ext uri="{FF2B5EF4-FFF2-40B4-BE49-F238E27FC236}">
                    <a16:creationId xmlns:a16="http://schemas.microsoft.com/office/drawing/2014/main" id="{3726F5FB-CDA2-3273-3C13-B0AAD9CC2A03}"/>
                  </a:ext>
                </a:extLst>
              </p:cNvPr>
              <p:cNvSpPr/>
              <p:nvPr/>
            </p:nvSpPr>
            <p:spPr>
              <a:xfrm rot="3600000">
                <a:off x="1779500" y="2684824"/>
                <a:ext cx="5328000" cy="3073400"/>
              </a:xfrm>
              <a:prstGeom prst="diamon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>
                <a:extLst>
                  <a:ext uri="{FF2B5EF4-FFF2-40B4-BE49-F238E27FC236}">
                    <a16:creationId xmlns:a16="http://schemas.microsoft.com/office/drawing/2014/main" id="{F7BF9F9D-4654-430C-5F74-6EBCA90F179D}"/>
                  </a:ext>
                </a:extLst>
              </p:cNvPr>
              <p:cNvSpPr/>
              <p:nvPr/>
            </p:nvSpPr>
            <p:spPr>
              <a:xfrm rot="7200000">
                <a:off x="4447751" y="2672124"/>
                <a:ext cx="5328000" cy="3073400"/>
              </a:xfrm>
              <a:prstGeom prst="diamon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>
                <a:extLst>
                  <a:ext uri="{FF2B5EF4-FFF2-40B4-BE49-F238E27FC236}">
                    <a16:creationId xmlns:a16="http://schemas.microsoft.com/office/drawing/2014/main" id="{6B82C0E6-1D2C-E041-862B-07AE6E91FDBA}"/>
                  </a:ext>
                </a:extLst>
              </p:cNvPr>
              <p:cNvSpPr/>
              <p:nvPr/>
            </p:nvSpPr>
            <p:spPr>
              <a:xfrm>
                <a:off x="4430798" y="1879600"/>
                <a:ext cx="2702984" cy="1559187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菱形 66">
                <a:extLst>
                  <a:ext uri="{FF2B5EF4-FFF2-40B4-BE49-F238E27FC236}">
                    <a16:creationId xmlns:a16="http://schemas.microsoft.com/office/drawing/2014/main" id="{2CFFA24F-81F9-D856-8B65-A87892A8B031}"/>
                  </a:ext>
                </a:extLst>
              </p:cNvPr>
              <p:cNvSpPr/>
              <p:nvPr/>
            </p:nvSpPr>
            <p:spPr>
              <a:xfrm rot="3600000">
                <a:off x="3755052" y="3061254"/>
                <a:ext cx="2702984" cy="1559187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菱形 67">
                <a:extLst>
                  <a:ext uri="{FF2B5EF4-FFF2-40B4-BE49-F238E27FC236}">
                    <a16:creationId xmlns:a16="http://schemas.microsoft.com/office/drawing/2014/main" id="{A32B3CD3-578C-09BB-C067-AD5190A9D503}"/>
                  </a:ext>
                </a:extLst>
              </p:cNvPr>
              <p:cNvSpPr/>
              <p:nvPr/>
            </p:nvSpPr>
            <p:spPr>
              <a:xfrm rot="7200000">
                <a:off x="5118364" y="3054812"/>
                <a:ext cx="2702984" cy="1559187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57E9F1A-8BBA-062E-9A9E-5324ED870C66}"/>
                  </a:ext>
                </a:extLst>
              </p:cNvPr>
              <p:cNvSpPr/>
              <p:nvPr/>
            </p:nvSpPr>
            <p:spPr>
              <a:xfrm>
                <a:off x="4997625" y="2698750"/>
                <a:ext cx="1543050" cy="15430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5EB67C9-36FF-40D9-0741-F3CA771735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17226" y="1186197"/>
              <a:ext cx="1440708" cy="1080000"/>
              <a:chOff x="682814" y="3028417"/>
              <a:chExt cx="4959879" cy="3718082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46F7B98-E4C9-A3E5-B5F7-593223A9751F}"/>
                  </a:ext>
                </a:extLst>
              </p:cNvPr>
              <p:cNvSpPr/>
              <p:nvPr/>
            </p:nvSpPr>
            <p:spPr>
              <a:xfrm>
                <a:off x="1490422" y="3241769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E5C875A8-4A34-ACC0-576B-803C4B18AC12}"/>
                  </a:ext>
                </a:extLst>
              </p:cNvPr>
              <p:cNvSpPr/>
              <p:nvPr/>
            </p:nvSpPr>
            <p:spPr>
              <a:xfrm rot="4320000">
                <a:off x="2797154" y="4191168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11A9693F-540F-B795-DA0B-A37D0256B878}"/>
                  </a:ext>
                </a:extLst>
              </p:cNvPr>
              <p:cNvSpPr/>
              <p:nvPr/>
            </p:nvSpPr>
            <p:spPr>
              <a:xfrm rot="8640000">
                <a:off x="2298024" y="5727324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495F452-963A-2877-5F2E-5AD25899E8B4}"/>
                  </a:ext>
                </a:extLst>
              </p:cNvPr>
              <p:cNvSpPr/>
              <p:nvPr/>
            </p:nvSpPr>
            <p:spPr>
              <a:xfrm rot="12960000">
                <a:off x="682814" y="5727322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6585DFE4-883A-6286-2C85-C5B4D2FACF36}"/>
                  </a:ext>
                </a:extLst>
              </p:cNvPr>
              <p:cNvSpPr/>
              <p:nvPr/>
            </p:nvSpPr>
            <p:spPr>
              <a:xfrm rot="17280000">
                <a:off x="183688" y="4191164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D1A48B2-C65A-AE59-8C9B-43C0AE682524}"/>
                  </a:ext>
                </a:extLst>
              </p:cNvPr>
              <p:cNvSpPr/>
              <p:nvPr/>
            </p:nvSpPr>
            <p:spPr>
              <a:xfrm>
                <a:off x="1490422" y="3240277"/>
                <a:ext cx="2300351" cy="1019175"/>
              </a:xfrm>
              <a:custGeom>
                <a:avLst/>
                <a:gdLst>
                  <a:gd name="connsiteX0" fmla="*/ 3279942 w 3344669"/>
                  <a:gd name="connsiteY0" fmla="*/ 908867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3343387 w 3344669"/>
                  <a:gd name="connsiteY3" fmla="*/ 1019175 h 1019175"/>
                  <a:gd name="connsiteX4" fmla="*/ 3141524 w 3344669"/>
                  <a:gd name="connsiteY4" fmla="*/ 710604 h 1019175"/>
                  <a:gd name="connsiteX5" fmla="*/ 3195157 w 3344669"/>
                  <a:gd name="connsiteY5" fmla="*/ 774815 h 1019175"/>
                  <a:gd name="connsiteX6" fmla="*/ 3212704 w 3344669"/>
                  <a:gd name="connsiteY6" fmla="*/ 802557 h 1019175"/>
                  <a:gd name="connsiteX7" fmla="*/ 2973811 w 3344669"/>
                  <a:gd name="connsiteY7" fmla="*/ 527011 h 1019175"/>
                  <a:gd name="connsiteX8" fmla="*/ 3035791 w 3344669"/>
                  <a:gd name="connsiteY8" fmla="*/ 584019 h 1019175"/>
                  <a:gd name="connsiteX9" fmla="*/ 3054488 w 3344669"/>
                  <a:gd name="connsiteY9" fmla="*/ 606404 h 1019175"/>
                  <a:gd name="connsiteX10" fmla="*/ 2777241 w 3344669"/>
                  <a:gd name="connsiteY10" fmla="*/ 362692 h 1019175"/>
                  <a:gd name="connsiteX11" fmla="*/ 2852929 w 3344669"/>
                  <a:gd name="connsiteY11" fmla="*/ 415824 h 1019175"/>
                  <a:gd name="connsiteX12" fmla="*/ 2875299 w 3344669"/>
                  <a:gd name="connsiteY12" fmla="*/ 436401 h 1019175"/>
                  <a:gd name="connsiteX13" fmla="*/ 2560217 w 3344669"/>
                  <a:gd name="connsiteY13" fmla="*/ 226536 h 1019175"/>
                  <a:gd name="connsiteX14" fmla="*/ 2649033 w 3344669"/>
                  <a:gd name="connsiteY14" fmla="*/ 272691 h 1019175"/>
                  <a:gd name="connsiteX15" fmla="*/ 2676969 w 3344669"/>
                  <a:gd name="connsiteY15" fmla="*/ 292302 h 1019175"/>
                  <a:gd name="connsiteX16" fmla="*/ 2388535 w 3344669"/>
                  <a:gd name="connsiteY16" fmla="*/ 141952 h 1019175"/>
                  <a:gd name="connsiteX17" fmla="*/ 2426564 w 3344669"/>
                  <a:gd name="connsiteY17" fmla="*/ 157081 h 1019175"/>
                  <a:gd name="connsiteX18" fmla="*/ 2446775 w 3344669"/>
                  <a:gd name="connsiteY18" fmla="*/ 167584 h 1019175"/>
                  <a:gd name="connsiteX19" fmla="*/ 2273200 w 3344669"/>
                  <a:gd name="connsiteY19" fmla="*/ 98824 h 1019175"/>
                  <a:gd name="connsiteX20" fmla="*/ 2309134 w 3344669"/>
                  <a:gd name="connsiteY20" fmla="*/ 110366 h 1019175"/>
                  <a:gd name="connsiteX21" fmla="*/ 2354101 w 3344669"/>
                  <a:gd name="connsiteY21" fmla="*/ 128254 h 1019175"/>
                  <a:gd name="connsiteX22" fmla="*/ 2156876 w 3344669"/>
                  <a:gd name="connsiteY22" fmla="*/ 63763 h 1019175"/>
                  <a:gd name="connsiteX23" fmla="*/ 2187984 w 3344669"/>
                  <a:gd name="connsiteY23" fmla="*/ 71455 h 1019175"/>
                  <a:gd name="connsiteX24" fmla="*/ 2232491 w 3344669"/>
                  <a:gd name="connsiteY24" fmla="*/ 85749 h 1019175"/>
                  <a:gd name="connsiteX25" fmla="*/ 2039018 w 3344669"/>
                  <a:gd name="connsiteY25" fmla="*/ 36377 h 1019175"/>
                  <a:gd name="connsiteX26" fmla="*/ 2063421 w 3344669"/>
                  <a:gd name="connsiteY26" fmla="*/ 40655 h 1019175"/>
                  <a:gd name="connsiteX27" fmla="*/ 2103834 w 3344669"/>
                  <a:gd name="connsiteY27" fmla="*/ 50647 h 1019175"/>
                  <a:gd name="connsiteX28" fmla="*/ 1672334 w 3344669"/>
                  <a:gd name="connsiteY28" fmla="*/ 0 h 1019175"/>
                  <a:gd name="connsiteX29" fmla="*/ 1935754 w 3344669"/>
                  <a:gd name="connsiteY29" fmla="*/ 18274 h 1019175"/>
                  <a:gd name="connsiteX30" fmla="*/ 1986610 w 3344669"/>
                  <a:gd name="connsiteY30" fmla="*/ 27189 h 1019175"/>
                  <a:gd name="connsiteX31" fmla="*/ 1977640 w 3344669"/>
                  <a:gd name="connsiteY31" fmla="*/ 25973 h 1019175"/>
                  <a:gd name="connsiteX32" fmla="*/ 2300351 w 3344669"/>
                  <a:gd name="connsiteY32" fmla="*/ 1019175 h 1019175"/>
                  <a:gd name="connsiteX33" fmla="*/ 0 w 3344669"/>
                  <a:gd name="connsiteY33" fmla="*/ 1019175 h 1019175"/>
                  <a:gd name="connsiteX34" fmla="*/ 16102 w 3344669"/>
                  <a:gd name="connsiteY34" fmla="*/ 985749 h 1019175"/>
                  <a:gd name="connsiteX35" fmla="*/ 1672334 w 3344669"/>
                  <a:gd name="connsiteY35" fmla="*/ 0 h 1019175"/>
                  <a:gd name="connsiteX0" fmla="*/ 3279942 w 3344669"/>
                  <a:gd name="connsiteY0" fmla="*/ 908867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3279942 w 3344669"/>
                  <a:gd name="connsiteY3" fmla="*/ 908867 h 1019175"/>
                  <a:gd name="connsiteX4" fmla="*/ 3141524 w 3344669"/>
                  <a:gd name="connsiteY4" fmla="*/ 710604 h 1019175"/>
                  <a:gd name="connsiteX5" fmla="*/ 3195157 w 3344669"/>
                  <a:gd name="connsiteY5" fmla="*/ 774815 h 1019175"/>
                  <a:gd name="connsiteX6" fmla="*/ 3212704 w 3344669"/>
                  <a:gd name="connsiteY6" fmla="*/ 802557 h 1019175"/>
                  <a:gd name="connsiteX7" fmla="*/ 3141524 w 3344669"/>
                  <a:gd name="connsiteY7" fmla="*/ 710604 h 1019175"/>
                  <a:gd name="connsiteX8" fmla="*/ 2973811 w 3344669"/>
                  <a:gd name="connsiteY8" fmla="*/ 527011 h 1019175"/>
                  <a:gd name="connsiteX9" fmla="*/ 3035791 w 3344669"/>
                  <a:gd name="connsiteY9" fmla="*/ 584019 h 1019175"/>
                  <a:gd name="connsiteX10" fmla="*/ 3054488 w 3344669"/>
                  <a:gd name="connsiteY10" fmla="*/ 606404 h 1019175"/>
                  <a:gd name="connsiteX11" fmla="*/ 2973811 w 3344669"/>
                  <a:gd name="connsiteY11" fmla="*/ 527011 h 1019175"/>
                  <a:gd name="connsiteX12" fmla="*/ 2777241 w 3344669"/>
                  <a:gd name="connsiteY12" fmla="*/ 362692 h 1019175"/>
                  <a:gd name="connsiteX13" fmla="*/ 2852929 w 3344669"/>
                  <a:gd name="connsiteY13" fmla="*/ 415824 h 1019175"/>
                  <a:gd name="connsiteX14" fmla="*/ 2875299 w 3344669"/>
                  <a:gd name="connsiteY14" fmla="*/ 436401 h 1019175"/>
                  <a:gd name="connsiteX15" fmla="*/ 2777241 w 3344669"/>
                  <a:gd name="connsiteY15" fmla="*/ 362692 h 1019175"/>
                  <a:gd name="connsiteX16" fmla="*/ 2560217 w 3344669"/>
                  <a:gd name="connsiteY16" fmla="*/ 226536 h 1019175"/>
                  <a:gd name="connsiteX17" fmla="*/ 2649033 w 3344669"/>
                  <a:gd name="connsiteY17" fmla="*/ 272691 h 1019175"/>
                  <a:gd name="connsiteX18" fmla="*/ 2676969 w 3344669"/>
                  <a:gd name="connsiteY18" fmla="*/ 292302 h 1019175"/>
                  <a:gd name="connsiteX19" fmla="*/ 2560217 w 3344669"/>
                  <a:gd name="connsiteY19" fmla="*/ 226536 h 1019175"/>
                  <a:gd name="connsiteX20" fmla="*/ 2388535 w 3344669"/>
                  <a:gd name="connsiteY20" fmla="*/ 141952 h 1019175"/>
                  <a:gd name="connsiteX21" fmla="*/ 2426564 w 3344669"/>
                  <a:gd name="connsiteY21" fmla="*/ 157081 h 1019175"/>
                  <a:gd name="connsiteX22" fmla="*/ 2446775 w 3344669"/>
                  <a:gd name="connsiteY22" fmla="*/ 167584 h 1019175"/>
                  <a:gd name="connsiteX23" fmla="*/ 2388535 w 3344669"/>
                  <a:gd name="connsiteY23" fmla="*/ 141952 h 1019175"/>
                  <a:gd name="connsiteX24" fmla="*/ 2273200 w 3344669"/>
                  <a:gd name="connsiteY24" fmla="*/ 98824 h 1019175"/>
                  <a:gd name="connsiteX25" fmla="*/ 2309134 w 3344669"/>
                  <a:gd name="connsiteY25" fmla="*/ 110366 h 1019175"/>
                  <a:gd name="connsiteX26" fmla="*/ 2354101 w 3344669"/>
                  <a:gd name="connsiteY26" fmla="*/ 128254 h 1019175"/>
                  <a:gd name="connsiteX27" fmla="*/ 2273200 w 3344669"/>
                  <a:gd name="connsiteY27" fmla="*/ 98824 h 1019175"/>
                  <a:gd name="connsiteX28" fmla="*/ 2156876 w 3344669"/>
                  <a:gd name="connsiteY28" fmla="*/ 63763 h 1019175"/>
                  <a:gd name="connsiteX29" fmla="*/ 2187984 w 3344669"/>
                  <a:gd name="connsiteY29" fmla="*/ 71455 h 1019175"/>
                  <a:gd name="connsiteX30" fmla="*/ 2232491 w 3344669"/>
                  <a:gd name="connsiteY30" fmla="*/ 85749 h 1019175"/>
                  <a:gd name="connsiteX31" fmla="*/ 2156876 w 3344669"/>
                  <a:gd name="connsiteY31" fmla="*/ 63763 h 1019175"/>
                  <a:gd name="connsiteX32" fmla="*/ 2039018 w 3344669"/>
                  <a:gd name="connsiteY32" fmla="*/ 36377 h 1019175"/>
                  <a:gd name="connsiteX33" fmla="*/ 2063421 w 3344669"/>
                  <a:gd name="connsiteY33" fmla="*/ 40655 h 1019175"/>
                  <a:gd name="connsiteX34" fmla="*/ 2103834 w 3344669"/>
                  <a:gd name="connsiteY34" fmla="*/ 50647 h 1019175"/>
                  <a:gd name="connsiteX35" fmla="*/ 2039018 w 3344669"/>
                  <a:gd name="connsiteY35" fmla="*/ 36377 h 1019175"/>
                  <a:gd name="connsiteX36" fmla="*/ 1672334 w 3344669"/>
                  <a:gd name="connsiteY36" fmla="*/ 0 h 1019175"/>
                  <a:gd name="connsiteX37" fmla="*/ 1935754 w 3344669"/>
                  <a:gd name="connsiteY37" fmla="*/ 18274 h 1019175"/>
                  <a:gd name="connsiteX38" fmla="*/ 1986610 w 3344669"/>
                  <a:gd name="connsiteY38" fmla="*/ 27189 h 1019175"/>
                  <a:gd name="connsiteX39" fmla="*/ 1977640 w 3344669"/>
                  <a:gd name="connsiteY39" fmla="*/ 25973 h 1019175"/>
                  <a:gd name="connsiteX40" fmla="*/ 2300351 w 3344669"/>
                  <a:gd name="connsiteY40" fmla="*/ 1019175 h 1019175"/>
                  <a:gd name="connsiteX41" fmla="*/ 0 w 3344669"/>
                  <a:gd name="connsiteY41" fmla="*/ 1019175 h 1019175"/>
                  <a:gd name="connsiteX42" fmla="*/ 16102 w 3344669"/>
                  <a:gd name="connsiteY42" fmla="*/ 985749 h 1019175"/>
                  <a:gd name="connsiteX43" fmla="*/ 1672334 w 3344669"/>
                  <a:gd name="connsiteY43" fmla="*/ 0 h 1019175"/>
                  <a:gd name="connsiteX0" fmla="*/ 3279942 w 3328567"/>
                  <a:gd name="connsiteY0" fmla="*/ 908867 h 1019175"/>
                  <a:gd name="connsiteX1" fmla="*/ 3328567 w 3328567"/>
                  <a:gd name="connsiteY1" fmla="*/ 985749 h 1019175"/>
                  <a:gd name="connsiteX2" fmla="*/ 3279942 w 3328567"/>
                  <a:gd name="connsiteY2" fmla="*/ 908867 h 1019175"/>
                  <a:gd name="connsiteX3" fmla="*/ 3141524 w 3328567"/>
                  <a:gd name="connsiteY3" fmla="*/ 710604 h 1019175"/>
                  <a:gd name="connsiteX4" fmla="*/ 3195157 w 3328567"/>
                  <a:gd name="connsiteY4" fmla="*/ 774815 h 1019175"/>
                  <a:gd name="connsiteX5" fmla="*/ 3212704 w 3328567"/>
                  <a:gd name="connsiteY5" fmla="*/ 802557 h 1019175"/>
                  <a:gd name="connsiteX6" fmla="*/ 3141524 w 3328567"/>
                  <a:gd name="connsiteY6" fmla="*/ 710604 h 1019175"/>
                  <a:gd name="connsiteX7" fmla="*/ 2973811 w 3328567"/>
                  <a:gd name="connsiteY7" fmla="*/ 527011 h 1019175"/>
                  <a:gd name="connsiteX8" fmla="*/ 3035791 w 3328567"/>
                  <a:gd name="connsiteY8" fmla="*/ 584019 h 1019175"/>
                  <a:gd name="connsiteX9" fmla="*/ 3054488 w 3328567"/>
                  <a:gd name="connsiteY9" fmla="*/ 606404 h 1019175"/>
                  <a:gd name="connsiteX10" fmla="*/ 2973811 w 3328567"/>
                  <a:gd name="connsiteY10" fmla="*/ 527011 h 1019175"/>
                  <a:gd name="connsiteX11" fmla="*/ 2777241 w 3328567"/>
                  <a:gd name="connsiteY11" fmla="*/ 362692 h 1019175"/>
                  <a:gd name="connsiteX12" fmla="*/ 2852929 w 3328567"/>
                  <a:gd name="connsiteY12" fmla="*/ 415824 h 1019175"/>
                  <a:gd name="connsiteX13" fmla="*/ 2875299 w 3328567"/>
                  <a:gd name="connsiteY13" fmla="*/ 436401 h 1019175"/>
                  <a:gd name="connsiteX14" fmla="*/ 2777241 w 3328567"/>
                  <a:gd name="connsiteY14" fmla="*/ 362692 h 1019175"/>
                  <a:gd name="connsiteX15" fmla="*/ 2560217 w 3328567"/>
                  <a:gd name="connsiteY15" fmla="*/ 226536 h 1019175"/>
                  <a:gd name="connsiteX16" fmla="*/ 2649033 w 3328567"/>
                  <a:gd name="connsiteY16" fmla="*/ 272691 h 1019175"/>
                  <a:gd name="connsiteX17" fmla="*/ 2676969 w 3328567"/>
                  <a:gd name="connsiteY17" fmla="*/ 292302 h 1019175"/>
                  <a:gd name="connsiteX18" fmla="*/ 2560217 w 3328567"/>
                  <a:gd name="connsiteY18" fmla="*/ 226536 h 1019175"/>
                  <a:gd name="connsiteX19" fmla="*/ 2388535 w 3328567"/>
                  <a:gd name="connsiteY19" fmla="*/ 141952 h 1019175"/>
                  <a:gd name="connsiteX20" fmla="*/ 2426564 w 3328567"/>
                  <a:gd name="connsiteY20" fmla="*/ 157081 h 1019175"/>
                  <a:gd name="connsiteX21" fmla="*/ 2446775 w 3328567"/>
                  <a:gd name="connsiteY21" fmla="*/ 167584 h 1019175"/>
                  <a:gd name="connsiteX22" fmla="*/ 2388535 w 3328567"/>
                  <a:gd name="connsiteY22" fmla="*/ 141952 h 1019175"/>
                  <a:gd name="connsiteX23" fmla="*/ 2273200 w 3328567"/>
                  <a:gd name="connsiteY23" fmla="*/ 98824 h 1019175"/>
                  <a:gd name="connsiteX24" fmla="*/ 2309134 w 3328567"/>
                  <a:gd name="connsiteY24" fmla="*/ 110366 h 1019175"/>
                  <a:gd name="connsiteX25" fmla="*/ 2354101 w 3328567"/>
                  <a:gd name="connsiteY25" fmla="*/ 128254 h 1019175"/>
                  <a:gd name="connsiteX26" fmla="*/ 2273200 w 3328567"/>
                  <a:gd name="connsiteY26" fmla="*/ 98824 h 1019175"/>
                  <a:gd name="connsiteX27" fmla="*/ 2156876 w 3328567"/>
                  <a:gd name="connsiteY27" fmla="*/ 63763 h 1019175"/>
                  <a:gd name="connsiteX28" fmla="*/ 2187984 w 3328567"/>
                  <a:gd name="connsiteY28" fmla="*/ 71455 h 1019175"/>
                  <a:gd name="connsiteX29" fmla="*/ 2232491 w 3328567"/>
                  <a:gd name="connsiteY29" fmla="*/ 85749 h 1019175"/>
                  <a:gd name="connsiteX30" fmla="*/ 2156876 w 3328567"/>
                  <a:gd name="connsiteY30" fmla="*/ 63763 h 1019175"/>
                  <a:gd name="connsiteX31" fmla="*/ 2039018 w 3328567"/>
                  <a:gd name="connsiteY31" fmla="*/ 36377 h 1019175"/>
                  <a:gd name="connsiteX32" fmla="*/ 2063421 w 3328567"/>
                  <a:gd name="connsiteY32" fmla="*/ 40655 h 1019175"/>
                  <a:gd name="connsiteX33" fmla="*/ 2103834 w 3328567"/>
                  <a:gd name="connsiteY33" fmla="*/ 50647 h 1019175"/>
                  <a:gd name="connsiteX34" fmla="*/ 2039018 w 3328567"/>
                  <a:gd name="connsiteY34" fmla="*/ 36377 h 1019175"/>
                  <a:gd name="connsiteX35" fmla="*/ 1672334 w 3328567"/>
                  <a:gd name="connsiteY35" fmla="*/ 0 h 1019175"/>
                  <a:gd name="connsiteX36" fmla="*/ 1935754 w 3328567"/>
                  <a:gd name="connsiteY36" fmla="*/ 18274 h 1019175"/>
                  <a:gd name="connsiteX37" fmla="*/ 1986610 w 3328567"/>
                  <a:gd name="connsiteY37" fmla="*/ 27189 h 1019175"/>
                  <a:gd name="connsiteX38" fmla="*/ 1977640 w 3328567"/>
                  <a:gd name="connsiteY38" fmla="*/ 25973 h 1019175"/>
                  <a:gd name="connsiteX39" fmla="*/ 2300351 w 3328567"/>
                  <a:gd name="connsiteY39" fmla="*/ 1019175 h 1019175"/>
                  <a:gd name="connsiteX40" fmla="*/ 0 w 3328567"/>
                  <a:gd name="connsiteY40" fmla="*/ 1019175 h 1019175"/>
                  <a:gd name="connsiteX41" fmla="*/ 16102 w 3328567"/>
                  <a:gd name="connsiteY41" fmla="*/ 985749 h 1019175"/>
                  <a:gd name="connsiteX42" fmla="*/ 1672334 w 3328567"/>
                  <a:gd name="connsiteY42" fmla="*/ 0 h 1019175"/>
                  <a:gd name="connsiteX0" fmla="*/ 3279942 w 3328567"/>
                  <a:gd name="connsiteY0" fmla="*/ 908867 h 1019175"/>
                  <a:gd name="connsiteX1" fmla="*/ 3328567 w 3328567"/>
                  <a:gd name="connsiteY1" fmla="*/ 985749 h 1019175"/>
                  <a:gd name="connsiteX2" fmla="*/ 3279942 w 3328567"/>
                  <a:gd name="connsiteY2" fmla="*/ 908867 h 1019175"/>
                  <a:gd name="connsiteX3" fmla="*/ 3141524 w 3328567"/>
                  <a:gd name="connsiteY3" fmla="*/ 710604 h 1019175"/>
                  <a:gd name="connsiteX4" fmla="*/ 3195157 w 3328567"/>
                  <a:gd name="connsiteY4" fmla="*/ 774815 h 1019175"/>
                  <a:gd name="connsiteX5" fmla="*/ 3141524 w 3328567"/>
                  <a:gd name="connsiteY5" fmla="*/ 710604 h 1019175"/>
                  <a:gd name="connsiteX6" fmla="*/ 2973811 w 3328567"/>
                  <a:gd name="connsiteY6" fmla="*/ 527011 h 1019175"/>
                  <a:gd name="connsiteX7" fmla="*/ 3035791 w 3328567"/>
                  <a:gd name="connsiteY7" fmla="*/ 584019 h 1019175"/>
                  <a:gd name="connsiteX8" fmla="*/ 3054488 w 3328567"/>
                  <a:gd name="connsiteY8" fmla="*/ 606404 h 1019175"/>
                  <a:gd name="connsiteX9" fmla="*/ 2973811 w 3328567"/>
                  <a:gd name="connsiteY9" fmla="*/ 527011 h 1019175"/>
                  <a:gd name="connsiteX10" fmla="*/ 2777241 w 3328567"/>
                  <a:gd name="connsiteY10" fmla="*/ 362692 h 1019175"/>
                  <a:gd name="connsiteX11" fmla="*/ 2852929 w 3328567"/>
                  <a:gd name="connsiteY11" fmla="*/ 415824 h 1019175"/>
                  <a:gd name="connsiteX12" fmla="*/ 2875299 w 3328567"/>
                  <a:gd name="connsiteY12" fmla="*/ 436401 h 1019175"/>
                  <a:gd name="connsiteX13" fmla="*/ 2777241 w 3328567"/>
                  <a:gd name="connsiteY13" fmla="*/ 362692 h 1019175"/>
                  <a:gd name="connsiteX14" fmla="*/ 2560217 w 3328567"/>
                  <a:gd name="connsiteY14" fmla="*/ 226536 h 1019175"/>
                  <a:gd name="connsiteX15" fmla="*/ 2649033 w 3328567"/>
                  <a:gd name="connsiteY15" fmla="*/ 272691 h 1019175"/>
                  <a:gd name="connsiteX16" fmla="*/ 2676969 w 3328567"/>
                  <a:gd name="connsiteY16" fmla="*/ 292302 h 1019175"/>
                  <a:gd name="connsiteX17" fmla="*/ 2560217 w 3328567"/>
                  <a:gd name="connsiteY17" fmla="*/ 226536 h 1019175"/>
                  <a:gd name="connsiteX18" fmla="*/ 2388535 w 3328567"/>
                  <a:gd name="connsiteY18" fmla="*/ 141952 h 1019175"/>
                  <a:gd name="connsiteX19" fmla="*/ 2426564 w 3328567"/>
                  <a:gd name="connsiteY19" fmla="*/ 157081 h 1019175"/>
                  <a:gd name="connsiteX20" fmla="*/ 2446775 w 3328567"/>
                  <a:gd name="connsiteY20" fmla="*/ 167584 h 1019175"/>
                  <a:gd name="connsiteX21" fmla="*/ 2388535 w 3328567"/>
                  <a:gd name="connsiteY21" fmla="*/ 141952 h 1019175"/>
                  <a:gd name="connsiteX22" fmla="*/ 2273200 w 3328567"/>
                  <a:gd name="connsiteY22" fmla="*/ 98824 h 1019175"/>
                  <a:gd name="connsiteX23" fmla="*/ 2309134 w 3328567"/>
                  <a:gd name="connsiteY23" fmla="*/ 110366 h 1019175"/>
                  <a:gd name="connsiteX24" fmla="*/ 2354101 w 3328567"/>
                  <a:gd name="connsiteY24" fmla="*/ 128254 h 1019175"/>
                  <a:gd name="connsiteX25" fmla="*/ 2273200 w 3328567"/>
                  <a:gd name="connsiteY25" fmla="*/ 98824 h 1019175"/>
                  <a:gd name="connsiteX26" fmla="*/ 2156876 w 3328567"/>
                  <a:gd name="connsiteY26" fmla="*/ 63763 h 1019175"/>
                  <a:gd name="connsiteX27" fmla="*/ 2187984 w 3328567"/>
                  <a:gd name="connsiteY27" fmla="*/ 71455 h 1019175"/>
                  <a:gd name="connsiteX28" fmla="*/ 2232491 w 3328567"/>
                  <a:gd name="connsiteY28" fmla="*/ 85749 h 1019175"/>
                  <a:gd name="connsiteX29" fmla="*/ 2156876 w 3328567"/>
                  <a:gd name="connsiteY29" fmla="*/ 63763 h 1019175"/>
                  <a:gd name="connsiteX30" fmla="*/ 2039018 w 3328567"/>
                  <a:gd name="connsiteY30" fmla="*/ 36377 h 1019175"/>
                  <a:gd name="connsiteX31" fmla="*/ 2063421 w 3328567"/>
                  <a:gd name="connsiteY31" fmla="*/ 40655 h 1019175"/>
                  <a:gd name="connsiteX32" fmla="*/ 2103834 w 3328567"/>
                  <a:gd name="connsiteY32" fmla="*/ 50647 h 1019175"/>
                  <a:gd name="connsiteX33" fmla="*/ 2039018 w 3328567"/>
                  <a:gd name="connsiteY33" fmla="*/ 36377 h 1019175"/>
                  <a:gd name="connsiteX34" fmla="*/ 1672334 w 3328567"/>
                  <a:gd name="connsiteY34" fmla="*/ 0 h 1019175"/>
                  <a:gd name="connsiteX35" fmla="*/ 1935754 w 3328567"/>
                  <a:gd name="connsiteY35" fmla="*/ 18274 h 1019175"/>
                  <a:gd name="connsiteX36" fmla="*/ 1986610 w 3328567"/>
                  <a:gd name="connsiteY36" fmla="*/ 27189 h 1019175"/>
                  <a:gd name="connsiteX37" fmla="*/ 1977640 w 3328567"/>
                  <a:gd name="connsiteY37" fmla="*/ 25973 h 1019175"/>
                  <a:gd name="connsiteX38" fmla="*/ 2300351 w 3328567"/>
                  <a:gd name="connsiteY38" fmla="*/ 1019175 h 1019175"/>
                  <a:gd name="connsiteX39" fmla="*/ 0 w 3328567"/>
                  <a:gd name="connsiteY39" fmla="*/ 1019175 h 1019175"/>
                  <a:gd name="connsiteX40" fmla="*/ 16102 w 3328567"/>
                  <a:gd name="connsiteY40" fmla="*/ 985749 h 1019175"/>
                  <a:gd name="connsiteX41" fmla="*/ 1672334 w 3328567"/>
                  <a:gd name="connsiteY41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2973811 w 3195157"/>
                  <a:gd name="connsiteY3" fmla="*/ 527011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973811 w 3195157"/>
                  <a:gd name="connsiteY6" fmla="*/ 527011 h 1019175"/>
                  <a:gd name="connsiteX7" fmla="*/ 2777241 w 3195157"/>
                  <a:gd name="connsiteY7" fmla="*/ 362692 h 1019175"/>
                  <a:gd name="connsiteX8" fmla="*/ 2852929 w 3195157"/>
                  <a:gd name="connsiteY8" fmla="*/ 415824 h 1019175"/>
                  <a:gd name="connsiteX9" fmla="*/ 2875299 w 3195157"/>
                  <a:gd name="connsiteY9" fmla="*/ 436401 h 1019175"/>
                  <a:gd name="connsiteX10" fmla="*/ 2777241 w 3195157"/>
                  <a:gd name="connsiteY10" fmla="*/ 362692 h 1019175"/>
                  <a:gd name="connsiteX11" fmla="*/ 2560217 w 3195157"/>
                  <a:gd name="connsiteY11" fmla="*/ 226536 h 1019175"/>
                  <a:gd name="connsiteX12" fmla="*/ 2649033 w 3195157"/>
                  <a:gd name="connsiteY12" fmla="*/ 272691 h 1019175"/>
                  <a:gd name="connsiteX13" fmla="*/ 2676969 w 3195157"/>
                  <a:gd name="connsiteY13" fmla="*/ 292302 h 1019175"/>
                  <a:gd name="connsiteX14" fmla="*/ 2560217 w 3195157"/>
                  <a:gd name="connsiteY14" fmla="*/ 226536 h 1019175"/>
                  <a:gd name="connsiteX15" fmla="*/ 2388535 w 3195157"/>
                  <a:gd name="connsiteY15" fmla="*/ 141952 h 1019175"/>
                  <a:gd name="connsiteX16" fmla="*/ 2426564 w 3195157"/>
                  <a:gd name="connsiteY16" fmla="*/ 157081 h 1019175"/>
                  <a:gd name="connsiteX17" fmla="*/ 2446775 w 3195157"/>
                  <a:gd name="connsiteY17" fmla="*/ 167584 h 1019175"/>
                  <a:gd name="connsiteX18" fmla="*/ 2388535 w 3195157"/>
                  <a:gd name="connsiteY18" fmla="*/ 141952 h 1019175"/>
                  <a:gd name="connsiteX19" fmla="*/ 2273200 w 3195157"/>
                  <a:gd name="connsiteY19" fmla="*/ 98824 h 1019175"/>
                  <a:gd name="connsiteX20" fmla="*/ 2309134 w 3195157"/>
                  <a:gd name="connsiteY20" fmla="*/ 110366 h 1019175"/>
                  <a:gd name="connsiteX21" fmla="*/ 2354101 w 3195157"/>
                  <a:gd name="connsiteY21" fmla="*/ 128254 h 1019175"/>
                  <a:gd name="connsiteX22" fmla="*/ 2273200 w 3195157"/>
                  <a:gd name="connsiteY22" fmla="*/ 98824 h 1019175"/>
                  <a:gd name="connsiteX23" fmla="*/ 2156876 w 3195157"/>
                  <a:gd name="connsiteY23" fmla="*/ 63763 h 1019175"/>
                  <a:gd name="connsiteX24" fmla="*/ 2187984 w 3195157"/>
                  <a:gd name="connsiteY24" fmla="*/ 71455 h 1019175"/>
                  <a:gd name="connsiteX25" fmla="*/ 2232491 w 3195157"/>
                  <a:gd name="connsiteY25" fmla="*/ 85749 h 1019175"/>
                  <a:gd name="connsiteX26" fmla="*/ 2156876 w 3195157"/>
                  <a:gd name="connsiteY26" fmla="*/ 63763 h 1019175"/>
                  <a:gd name="connsiteX27" fmla="*/ 2039018 w 3195157"/>
                  <a:gd name="connsiteY27" fmla="*/ 36377 h 1019175"/>
                  <a:gd name="connsiteX28" fmla="*/ 2063421 w 3195157"/>
                  <a:gd name="connsiteY28" fmla="*/ 40655 h 1019175"/>
                  <a:gd name="connsiteX29" fmla="*/ 2103834 w 3195157"/>
                  <a:gd name="connsiteY29" fmla="*/ 50647 h 1019175"/>
                  <a:gd name="connsiteX30" fmla="*/ 2039018 w 3195157"/>
                  <a:gd name="connsiteY30" fmla="*/ 36377 h 1019175"/>
                  <a:gd name="connsiteX31" fmla="*/ 1672334 w 3195157"/>
                  <a:gd name="connsiteY31" fmla="*/ 0 h 1019175"/>
                  <a:gd name="connsiteX32" fmla="*/ 1935754 w 3195157"/>
                  <a:gd name="connsiteY32" fmla="*/ 18274 h 1019175"/>
                  <a:gd name="connsiteX33" fmla="*/ 1986610 w 3195157"/>
                  <a:gd name="connsiteY33" fmla="*/ 27189 h 1019175"/>
                  <a:gd name="connsiteX34" fmla="*/ 1977640 w 3195157"/>
                  <a:gd name="connsiteY34" fmla="*/ 25973 h 1019175"/>
                  <a:gd name="connsiteX35" fmla="*/ 2300351 w 3195157"/>
                  <a:gd name="connsiteY35" fmla="*/ 1019175 h 1019175"/>
                  <a:gd name="connsiteX36" fmla="*/ 0 w 3195157"/>
                  <a:gd name="connsiteY36" fmla="*/ 1019175 h 1019175"/>
                  <a:gd name="connsiteX37" fmla="*/ 16102 w 3195157"/>
                  <a:gd name="connsiteY37" fmla="*/ 985749 h 1019175"/>
                  <a:gd name="connsiteX38" fmla="*/ 1672334 w 3195157"/>
                  <a:gd name="connsiteY38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777241 w 3195157"/>
                  <a:gd name="connsiteY6" fmla="*/ 362692 h 1019175"/>
                  <a:gd name="connsiteX7" fmla="*/ 2852929 w 3195157"/>
                  <a:gd name="connsiteY7" fmla="*/ 415824 h 1019175"/>
                  <a:gd name="connsiteX8" fmla="*/ 2875299 w 3195157"/>
                  <a:gd name="connsiteY8" fmla="*/ 436401 h 1019175"/>
                  <a:gd name="connsiteX9" fmla="*/ 2777241 w 3195157"/>
                  <a:gd name="connsiteY9" fmla="*/ 362692 h 1019175"/>
                  <a:gd name="connsiteX10" fmla="*/ 2560217 w 3195157"/>
                  <a:gd name="connsiteY10" fmla="*/ 226536 h 1019175"/>
                  <a:gd name="connsiteX11" fmla="*/ 2649033 w 3195157"/>
                  <a:gd name="connsiteY11" fmla="*/ 272691 h 1019175"/>
                  <a:gd name="connsiteX12" fmla="*/ 2676969 w 3195157"/>
                  <a:gd name="connsiteY12" fmla="*/ 292302 h 1019175"/>
                  <a:gd name="connsiteX13" fmla="*/ 2560217 w 3195157"/>
                  <a:gd name="connsiteY13" fmla="*/ 226536 h 1019175"/>
                  <a:gd name="connsiteX14" fmla="*/ 2388535 w 3195157"/>
                  <a:gd name="connsiteY14" fmla="*/ 141952 h 1019175"/>
                  <a:gd name="connsiteX15" fmla="*/ 2426564 w 3195157"/>
                  <a:gd name="connsiteY15" fmla="*/ 157081 h 1019175"/>
                  <a:gd name="connsiteX16" fmla="*/ 2446775 w 3195157"/>
                  <a:gd name="connsiteY16" fmla="*/ 167584 h 1019175"/>
                  <a:gd name="connsiteX17" fmla="*/ 2388535 w 3195157"/>
                  <a:gd name="connsiteY17" fmla="*/ 141952 h 1019175"/>
                  <a:gd name="connsiteX18" fmla="*/ 2273200 w 3195157"/>
                  <a:gd name="connsiteY18" fmla="*/ 98824 h 1019175"/>
                  <a:gd name="connsiteX19" fmla="*/ 2309134 w 3195157"/>
                  <a:gd name="connsiteY19" fmla="*/ 110366 h 1019175"/>
                  <a:gd name="connsiteX20" fmla="*/ 2354101 w 3195157"/>
                  <a:gd name="connsiteY20" fmla="*/ 128254 h 1019175"/>
                  <a:gd name="connsiteX21" fmla="*/ 2273200 w 3195157"/>
                  <a:gd name="connsiteY21" fmla="*/ 98824 h 1019175"/>
                  <a:gd name="connsiteX22" fmla="*/ 2156876 w 3195157"/>
                  <a:gd name="connsiteY22" fmla="*/ 63763 h 1019175"/>
                  <a:gd name="connsiteX23" fmla="*/ 2187984 w 3195157"/>
                  <a:gd name="connsiteY23" fmla="*/ 71455 h 1019175"/>
                  <a:gd name="connsiteX24" fmla="*/ 2232491 w 3195157"/>
                  <a:gd name="connsiteY24" fmla="*/ 85749 h 1019175"/>
                  <a:gd name="connsiteX25" fmla="*/ 2156876 w 3195157"/>
                  <a:gd name="connsiteY25" fmla="*/ 63763 h 1019175"/>
                  <a:gd name="connsiteX26" fmla="*/ 2039018 w 3195157"/>
                  <a:gd name="connsiteY26" fmla="*/ 36377 h 1019175"/>
                  <a:gd name="connsiteX27" fmla="*/ 2063421 w 3195157"/>
                  <a:gd name="connsiteY27" fmla="*/ 40655 h 1019175"/>
                  <a:gd name="connsiteX28" fmla="*/ 2103834 w 3195157"/>
                  <a:gd name="connsiteY28" fmla="*/ 50647 h 1019175"/>
                  <a:gd name="connsiteX29" fmla="*/ 2039018 w 3195157"/>
                  <a:gd name="connsiteY29" fmla="*/ 36377 h 1019175"/>
                  <a:gd name="connsiteX30" fmla="*/ 1672334 w 3195157"/>
                  <a:gd name="connsiteY30" fmla="*/ 0 h 1019175"/>
                  <a:gd name="connsiteX31" fmla="*/ 1935754 w 3195157"/>
                  <a:gd name="connsiteY31" fmla="*/ 18274 h 1019175"/>
                  <a:gd name="connsiteX32" fmla="*/ 1986610 w 3195157"/>
                  <a:gd name="connsiteY32" fmla="*/ 27189 h 1019175"/>
                  <a:gd name="connsiteX33" fmla="*/ 1977640 w 3195157"/>
                  <a:gd name="connsiteY33" fmla="*/ 25973 h 1019175"/>
                  <a:gd name="connsiteX34" fmla="*/ 2300351 w 3195157"/>
                  <a:gd name="connsiteY34" fmla="*/ 1019175 h 1019175"/>
                  <a:gd name="connsiteX35" fmla="*/ 0 w 3195157"/>
                  <a:gd name="connsiteY35" fmla="*/ 1019175 h 1019175"/>
                  <a:gd name="connsiteX36" fmla="*/ 16102 w 3195157"/>
                  <a:gd name="connsiteY36" fmla="*/ 985749 h 1019175"/>
                  <a:gd name="connsiteX37" fmla="*/ 1672334 w 3195157"/>
                  <a:gd name="connsiteY37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777241 w 3195157"/>
                  <a:gd name="connsiteY6" fmla="*/ 362692 h 1019175"/>
                  <a:gd name="connsiteX7" fmla="*/ 2852929 w 3195157"/>
                  <a:gd name="connsiteY7" fmla="*/ 415824 h 1019175"/>
                  <a:gd name="connsiteX8" fmla="*/ 2777241 w 3195157"/>
                  <a:gd name="connsiteY8" fmla="*/ 362692 h 1019175"/>
                  <a:gd name="connsiteX9" fmla="*/ 2560217 w 3195157"/>
                  <a:gd name="connsiteY9" fmla="*/ 226536 h 1019175"/>
                  <a:gd name="connsiteX10" fmla="*/ 2649033 w 3195157"/>
                  <a:gd name="connsiteY10" fmla="*/ 272691 h 1019175"/>
                  <a:gd name="connsiteX11" fmla="*/ 2676969 w 3195157"/>
                  <a:gd name="connsiteY11" fmla="*/ 292302 h 1019175"/>
                  <a:gd name="connsiteX12" fmla="*/ 2560217 w 3195157"/>
                  <a:gd name="connsiteY12" fmla="*/ 226536 h 1019175"/>
                  <a:gd name="connsiteX13" fmla="*/ 2388535 w 3195157"/>
                  <a:gd name="connsiteY13" fmla="*/ 141952 h 1019175"/>
                  <a:gd name="connsiteX14" fmla="*/ 2426564 w 3195157"/>
                  <a:gd name="connsiteY14" fmla="*/ 157081 h 1019175"/>
                  <a:gd name="connsiteX15" fmla="*/ 2446775 w 3195157"/>
                  <a:gd name="connsiteY15" fmla="*/ 167584 h 1019175"/>
                  <a:gd name="connsiteX16" fmla="*/ 2388535 w 3195157"/>
                  <a:gd name="connsiteY16" fmla="*/ 141952 h 1019175"/>
                  <a:gd name="connsiteX17" fmla="*/ 2273200 w 3195157"/>
                  <a:gd name="connsiteY17" fmla="*/ 98824 h 1019175"/>
                  <a:gd name="connsiteX18" fmla="*/ 2309134 w 3195157"/>
                  <a:gd name="connsiteY18" fmla="*/ 110366 h 1019175"/>
                  <a:gd name="connsiteX19" fmla="*/ 2354101 w 3195157"/>
                  <a:gd name="connsiteY19" fmla="*/ 128254 h 1019175"/>
                  <a:gd name="connsiteX20" fmla="*/ 2273200 w 3195157"/>
                  <a:gd name="connsiteY20" fmla="*/ 98824 h 1019175"/>
                  <a:gd name="connsiteX21" fmla="*/ 2156876 w 3195157"/>
                  <a:gd name="connsiteY21" fmla="*/ 63763 h 1019175"/>
                  <a:gd name="connsiteX22" fmla="*/ 2187984 w 3195157"/>
                  <a:gd name="connsiteY22" fmla="*/ 71455 h 1019175"/>
                  <a:gd name="connsiteX23" fmla="*/ 2232491 w 3195157"/>
                  <a:gd name="connsiteY23" fmla="*/ 85749 h 1019175"/>
                  <a:gd name="connsiteX24" fmla="*/ 2156876 w 3195157"/>
                  <a:gd name="connsiteY24" fmla="*/ 63763 h 1019175"/>
                  <a:gd name="connsiteX25" fmla="*/ 2039018 w 3195157"/>
                  <a:gd name="connsiteY25" fmla="*/ 36377 h 1019175"/>
                  <a:gd name="connsiteX26" fmla="*/ 2063421 w 3195157"/>
                  <a:gd name="connsiteY26" fmla="*/ 40655 h 1019175"/>
                  <a:gd name="connsiteX27" fmla="*/ 2103834 w 3195157"/>
                  <a:gd name="connsiteY27" fmla="*/ 50647 h 1019175"/>
                  <a:gd name="connsiteX28" fmla="*/ 2039018 w 3195157"/>
                  <a:gd name="connsiteY28" fmla="*/ 36377 h 1019175"/>
                  <a:gd name="connsiteX29" fmla="*/ 1672334 w 3195157"/>
                  <a:gd name="connsiteY29" fmla="*/ 0 h 1019175"/>
                  <a:gd name="connsiteX30" fmla="*/ 1935754 w 3195157"/>
                  <a:gd name="connsiteY30" fmla="*/ 18274 h 1019175"/>
                  <a:gd name="connsiteX31" fmla="*/ 1986610 w 3195157"/>
                  <a:gd name="connsiteY31" fmla="*/ 27189 h 1019175"/>
                  <a:gd name="connsiteX32" fmla="*/ 1977640 w 3195157"/>
                  <a:gd name="connsiteY32" fmla="*/ 25973 h 1019175"/>
                  <a:gd name="connsiteX33" fmla="*/ 2300351 w 3195157"/>
                  <a:gd name="connsiteY33" fmla="*/ 1019175 h 1019175"/>
                  <a:gd name="connsiteX34" fmla="*/ 0 w 3195157"/>
                  <a:gd name="connsiteY34" fmla="*/ 1019175 h 1019175"/>
                  <a:gd name="connsiteX35" fmla="*/ 16102 w 3195157"/>
                  <a:gd name="connsiteY35" fmla="*/ 985749 h 1019175"/>
                  <a:gd name="connsiteX36" fmla="*/ 1672334 w 3195157"/>
                  <a:gd name="connsiteY36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777241 w 3195157"/>
                  <a:gd name="connsiteY6" fmla="*/ 362692 h 1019175"/>
                  <a:gd name="connsiteX7" fmla="*/ 2852929 w 3195157"/>
                  <a:gd name="connsiteY7" fmla="*/ 415824 h 1019175"/>
                  <a:gd name="connsiteX8" fmla="*/ 2777241 w 3195157"/>
                  <a:gd name="connsiteY8" fmla="*/ 362692 h 1019175"/>
                  <a:gd name="connsiteX9" fmla="*/ 2560217 w 3195157"/>
                  <a:gd name="connsiteY9" fmla="*/ 226536 h 1019175"/>
                  <a:gd name="connsiteX10" fmla="*/ 2649033 w 3195157"/>
                  <a:gd name="connsiteY10" fmla="*/ 272691 h 1019175"/>
                  <a:gd name="connsiteX11" fmla="*/ 2560217 w 3195157"/>
                  <a:gd name="connsiteY11" fmla="*/ 226536 h 1019175"/>
                  <a:gd name="connsiteX12" fmla="*/ 2388535 w 3195157"/>
                  <a:gd name="connsiteY12" fmla="*/ 141952 h 1019175"/>
                  <a:gd name="connsiteX13" fmla="*/ 2426564 w 3195157"/>
                  <a:gd name="connsiteY13" fmla="*/ 157081 h 1019175"/>
                  <a:gd name="connsiteX14" fmla="*/ 2446775 w 3195157"/>
                  <a:gd name="connsiteY14" fmla="*/ 167584 h 1019175"/>
                  <a:gd name="connsiteX15" fmla="*/ 2388535 w 3195157"/>
                  <a:gd name="connsiteY15" fmla="*/ 141952 h 1019175"/>
                  <a:gd name="connsiteX16" fmla="*/ 2273200 w 3195157"/>
                  <a:gd name="connsiteY16" fmla="*/ 98824 h 1019175"/>
                  <a:gd name="connsiteX17" fmla="*/ 2309134 w 3195157"/>
                  <a:gd name="connsiteY17" fmla="*/ 110366 h 1019175"/>
                  <a:gd name="connsiteX18" fmla="*/ 2354101 w 3195157"/>
                  <a:gd name="connsiteY18" fmla="*/ 128254 h 1019175"/>
                  <a:gd name="connsiteX19" fmla="*/ 2273200 w 3195157"/>
                  <a:gd name="connsiteY19" fmla="*/ 98824 h 1019175"/>
                  <a:gd name="connsiteX20" fmla="*/ 2156876 w 3195157"/>
                  <a:gd name="connsiteY20" fmla="*/ 63763 h 1019175"/>
                  <a:gd name="connsiteX21" fmla="*/ 2187984 w 3195157"/>
                  <a:gd name="connsiteY21" fmla="*/ 71455 h 1019175"/>
                  <a:gd name="connsiteX22" fmla="*/ 2232491 w 3195157"/>
                  <a:gd name="connsiteY22" fmla="*/ 85749 h 1019175"/>
                  <a:gd name="connsiteX23" fmla="*/ 2156876 w 3195157"/>
                  <a:gd name="connsiteY23" fmla="*/ 63763 h 1019175"/>
                  <a:gd name="connsiteX24" fmla="*/ 2039018 w 3195157"/>
                  <a:gd name="connsiteY24" fmla="*/ 36377 h 1019175"/>
                  <a:gd name="connsiteX25" fmla="*/ 2063421 w 3195157"/>
                  <a:gd name="connsiteY25" fmla="*/ 40655 h 1019175"/>
                  <a:gd name="connsiteX26" fmla="*/ 2103834 w 3195157"/>
                  <a:gd name="connsiteY26" fmla="*/ 50647 h 1019175"/>
                  <a:gd name="connsiteX27" fmla="*/ 2039018 w 3195157"/>
                  <a:gd name="connsiteY27" fmla="*/ 36377 h 1019175"/>
                  <a:gd name="connsiteX28" fmla="*/ 1672334 w 3195157"/>
                  <a:gd name="connsiteY28" fmla="*/ 0 h 1019175"/>
                  <a:gd name="connsiteX29" fmla="*/ 1935754 w 3195157"/>
                  <a:gd name="connsiteY29" fmla="*/ 18274 h 1019175"/>
                  <a:gd name="connsiteX30" fmla="*/ 1986610 w 3195157"/>
                  <a:gd name="connsiteY30" fmla="*/ 27189 h 1019175"/>
                  <a:gd name="connsiteX31" fmla="*/ 1977640 w 3195157"/>
                  <a:gd name="connsiteY31" fmla="*/ 25973 h 1019175"/>
                  <a:gd name="connsiteX32" fmla="*/ 2300351 w 3195157"/>
                  <a:gd name="connsiteY32" fmla="*/ 1019175 h 1019175"/>
                  <a:gd name="connsiteX33" fmla="*/ 0 w 3195157"/>
                  <a:gd name="connsiteY33" fmla="*/ 1019175 h 1019175"/>
                  <a:gd name="connsiteX34" fmla="*/ 16102 w 3195157"/>
                  <a:gd name="connsiteY34" fmla="*/ 985749 h 1019175"/>
                  <a:gd name="connsiteX35" fmla="*/ 1672334 w 3195157"/>
                  <a:gd name="connsiteY35" fmla="*/ 0 h 1019175"/>
                  <a:gd name="connsiteX0" fmla="*/ 3141524 w 3195157"/>
                  <a:gd name="connsiteY0" fmla="*/ 710604 h 1019175"/>
                  <a:gd name="connsiteX1" fmla="*/ 3195157 w 3195157"/>
                  <a:gd name="connsiteY1" fmla="*/ 774815 h 1019175"/>
                  <a:gd name="connsiteX2" fmla="*/ 3141524 w 3195157"/>
                  <a:gd name="connsiteY2" fmla="*/ 710604 h 1019175"/>
                  <a:gd name="connsiteX3" fmla="*/ 3054488 w 3195157"/>
                  <a:gd name="connsiteY3" fmla="*/ 606404 h 1019175"/>
                  <a:gd name="connsiteX4" fmla="*/ 3035791 w 3195157"/>
                  <a:gd name="connsiteY4" fmla="*/ 584019 h 1019175"/>
                  <a:gd name="connsiteX5" fmla="*/ 3054488 w 3195157"/>
                  <a:gd name="connsiteY5" fmla="*/ 606404 h 1019175"/>
                  <a:gd name="connsiteX6" fmla="*/ 2560217 w 3195157"/>
                  <a:gd name="connsiteY6" fmla="*/ 226536 h 1019175"/>
                  <a:gd name="connsiteX7" fmla="*/ 2649033 w 3195157"/>
                  <a:gd name="connsiteY7" fmla="*/ 272691 h 1019175"/>
                  <a:gd name="connsiteX8" fmla="*/ 2560217 w 3195157"/>
                  <a:gd name="connsiteY8" fmla="*/ 226536 h 1019175"/>
                  <a:gd name="connsiteX9" fmla="*/ 2388535 w 3195157"/>
                  <a:gd name="connsiteY9" fmla="*/ 141952 h 1019175"/>
                  <a:gd name="connsiteX10" fmla="*/ 2426564 w 3195157"/>
                  <a:gd name="connsiteY10" fmla="*/ 157081 h 1019175"/>
                  <a:gd name="connsiteX11" fmla="*/ 2446775 w 3195157"/>
                  <a:gd name="connsiteY11" fmla="*/ 167584 h 1019175"/>
                  <a:gd name="connsiteX12" fmla="*/ 2388535 w 3195157"/>
                  <a:gd name="connsiteY12" fmla="*/ 141952 h 1019175"/>
                  <a:gd name="connsiteX13" fmla="*/ 2273200 w 3195157"/>
                  <a:gd name="connsiteY13" fmla="*/ 98824 h 1019175"/>
                  <a:gd name="connsiteX14" fmla="*/ 2309134 w 3195157"/>
                  <a:gd name="connsiteY14" fmla="*/ 110366 h 1019175"/>
                  <a:gd name="connsiteX15" fmla="*/ 2354101 w 3195157"/>
                  <a:gd name="connsiteY15" fmla="*/ 128254 h 1019175"/>
                  <a:gd name="connsiteX16" fmla="*/ 2273200 w 3195157"/>
                  <a:gd name="connsiteY16" fmla="*/ 98824 h 1019175"/>
                  <a:gd name="connsiteX17" fmla="*/ 2156876 w 3195157"/>
                  <a:gd name="connsiteY17" fmla="*/ 63763 h 1019175"/>
                  <a:gd name="connsiteX18" fmla="*/ 2187984 w 3195157"/>
                  <a:gd name="connsiteY18" fmla="*/ 71455 h 1019175"/>
                  <a:gd name="connsiteX19" fmla="*/ 2232491 w 3195157"/>
                  <a:gd name="connsiteY19" fmla="*/ 85749 h 1019175"/>
                  <a:gd name="connsiteX20" fmla="*/ 2156876 w 3195157"/>
                  <a:gd name="connsiteY20" fmla="*/ 63763 h 1019175"/>
                  <a:gd name="connsiteX21" fmla="*/ 2039018 w 3195157"/>
                  <a:gd name="connsiteY21" fmla="*/ 36377 h 1019175"/>
                  <a:gd name="connsiteX22" fmla="*/ 2063421 w 3195157"/>
                  <a:gd name="connsiteY22" fmla="*/ 40655 h 1019175"/>
                  <a:gd name="connsiteX23" fmla="*/ 2103834 w 3195157"/>
                  <a:gd name="connsiteY23" fmla="*/ 50647 h 1019175"/>
                  <a:gd name="connsiteX24" fmla="*/ 2039018 w 3195157"/>
                  <a:gd name="connsiteY24" fmla="*/ 36377 h 1019175"/>
                  <a:gd name="connsiteX25" fmla="*/ 1672334 w 3195157"/>
                  <a:gd name="connsiteY25" fmla="*/ 0 h 1019175"/>
                  <a:gd name="connsiteX26" fmla="*/ 1935754 w 3195157"/>
                  <a:gd name="connsiteY26" fmla="*/ 18274 h 1019175"/>
                  <a:gd name="connsiteX27" fmla="*/ 1986610 w 3195157"/>
                  <a:gd name="connsiteY27" fmla="*/ 27189 h 1019175"/>
                  <a:gd name="connsiteX28" fmla="*/ 1977640 w 3195157"/>
                  <a:gd name="connsiteY28" fmla="*/ 25973 h 1019175"/>
                  <a:gd name="connsiteX29" fmla="*/ 2300351 w 3195157"/>
                  <a:gd name="connsiteY29" fmla="*/ 1019175 h 1019175"/>
                  <a:gd name="connsiteX30" fmla="*/ 0 w 3195157"/>
                  <a:gd name="connsiteY30" fmla="*/ 1019175 h 1019175"/>
                  <a:gd name="connsiteX31" fmla="*/ 16102 w 3195157"/>
                  <a:gd name="connsiteY31" fmla="*/ 985749 h 1019175"/>
                  <a:gd name="connsiteX32" fmla="*/ 1672334 w 3195157"/>
                  <a:gd name="connsiteY32" fmla="*/ 0 h 1019175"/>
                  <a:gd name="connsiteX0" fmla="*/ 3054488 w 3054488"/>
                  <a:gd name="connsiteY0" fmla="*/ 606404 h 1019175"/>
                  <a:gd name="connsiteX1" fmla="*/ 3035791 w 3054488"/>
                  <a:gd name="connsiteY1" fmla="*/ 584019 h 1019175"/>
                  <a:gd name="connsiteX2" fmla="*/ 3054488 w 3054488"/>
                  <a:gd name="connsiteY2" fmla="*/ 606404 h 1019175"/>
                  <a:gd name="connsiteX3" fmla="*/ 2560217 w 3054488"/>
                  <a:gd name="connsiteY3" fmla="*/ 226536 h 1019175"/>
                  <a:gd name="connsiteX4" fmla="*/ 2649033 w 3054488"/>
                  <a:gd name="connsiteY4" fmla="*/ 272691 h 1019175"/>
                  <a:gd name="connsiteX5" fmla="*/ 2560217 w 3054488"/>
                  <a:gd name="connsiteY5" fmla="*/ 226536 h 1019175"/>
                  <a:gd name="connsiteX6" fmla="*/ 2388535 w 3054488"/>
                  <a:gd name="connsiteY6" fmla="*/ 141952 h 1019175"/>
                  <a:gd name="connsiteX7" fmla="*/ 2426564 w 3054488"/>
                  <a:gd name="connsiteY7" fmla="*/ 157081 h 1019175"/>
                  <a:gd name="connsiteX8" fmla="*/ 2446775 w 3054488"/>
                  <a:gd name="connsiteY8" fmla="*/ 167584 h 1019175"/>
                  <a:gd name="connsiteX9" fmla="*/ 2388535 w 3054488"/>
                  <a:gd name="connsiteY9" fmla="*/ 141952 h 1019175"/>
                  <a:gd name="connsiteX10" fmla="*/ 2273200 w 3054488"/>
                  <a:gd name="connsiteY10" fmla="*/ 98824 h 1019175"/>
                  <a:gd name="connsiteX11" fmla="*/ 2309134 w 3054488"/>
                  <a:gd name="connsiteY11" fmla="*/ 110366 h 1019175"/>
                  <a:gd name="connsiteX12" fmla="*/ 2354101 w 3054488"/>
                  <a:gd name="connsiteY12" fmla="*/ 128254 h 1019175"/>
                  <a:gd name="connsiteX13" fmla="*/ 2273200 w 3054488"/>
                  <a:gd name="connsiteY13" fmla="*/ 98824 h 1019175"/>
                  <a:gd name="connsiteX14" fmla="*/ 2156876 w 3054488"/>
                  <a:gd name="connsiteY14" fmla="*/ 63763 h 1019175"/>
                  <a:gd name="connsiteX15" fmla="*/ 2187984 w 3054488"/>
                  <a:gd name="connsiteY15" fmla="*/ 71455 h 1019175"/>
                  <a:gd name="connsiteX16" fmla="*/ 2232491 w 3054488"/>
                  <a:gd name="connsiteY16" fmla="*/ 85749 h 1019175"/>
                  <a:gd name="connsiteX17" fmla="*/ 2156876 w 3054488"/>
                  <a:gd name="connsiteY17" fmla="*/ 63763 h 1019175"/>
                  <a:gd name="connsiteX18" fmla="*/ 2039018 w 3054488"/>
                  <a:gd name="connsiteY18" fmla="*/ 36377 h 1019175"/>
                  <a:gd name="connsiteX19" fmla="*/ 2063421 w 3054488"/>
                  <a:gd name="connsiteY19" fmla="*/ 40655 h 1019175"/>
                  <a:gd name="connsiteX20" fmla="*/ 2103834 w 3054488"/>
                  <a:gd name="connsiteY20" fmla="*/ 50647 h 1019175"/>
                  <a:gd name="connsiteX21" fmla="*/ 2039018 w 3054488"/>
                  <a:gd name="connsiteY21" fmla="*/ 36377 h 1019175"/>
                  <a:gd name="connsiteX22" fmla="*/ 1672334 w 3054488"/>
                  <a:gd name="connsiteY22" fmla="*/ 0 h 1019175"/>
                  <a:gd name="connsiteX23" fmla="*/ 1935754 w 3054488"/>
                  <a:gd name="connsiteY23" fmla="*/ 18274 h 1019175"/>
                  <a:gd name="connsiteX24" fmla="*/ 1986610 w 3054488"/>
                  <a:gd name="connsiteY24" fmla="*/ 27189 h 1019175"/>
                  <a:gd name="connsiteX25" fmla="*/ 1977640 w 3054488"/>
                  <a:gd name="connsiteY25" fmla="*/ 25973 h 1019175"/>
                  <a:gd name="connsiteX26" fmla="*/ 2300351 w 3054488"/>
                  <a:gd name="connsiteY26" fmla="*/ 1019175 h 1019175"/>
                  <a:gd name="connsiteX27" fmla="*/ 0 w 3054488"/>
                  <a:gd name="connsiteY27" fmla="*/ 1019175 h 1019175"/>
                  <a:gd name="connsiteX28" fmla="*/ 16102 w 3054488"/>
                  <a:gd name="connsiteY28" fmla="*/ 985749 h 1019175"/>
                  <a:gd name="connsiteX29" fmla="*/ 1672334 w 3054488"/>
                  <a:gd name="connsiteY29" fmla="*/ 0 h 1019175"/>
                  <a:gd name="connsiteX0" fmla="*/ 2560217 w 2649033"/>
                  <a:gd name="connsiteY0" fmla="*/ 226536 h 1019175"/>
                  <a:gd name="connsiteX1" fmla="*/ 2649033 w 2649033"/>
                  <a:gd name="connsiteY1" fmla="*/ 272691 h 1019175"/>
                  <a:gd name="connsiteX2" fmla="*/ 2560217 w 2649033"/>
                  <a:gd name="connsiteY2" fmla="*/ 226536 h 1019175"/>
                  <a:gd name="connsiteX3" fmla="*/ 2388535 w 2649033"/>
                  <a:gd name="connsiteY3" fmla="*/ 141952 h 1019175"/>
                  <a:gd name="connsiteX4" fmla="*/ 2426564 w 2649033"/>
                  <a:gd name="connsiteY4" fmla="*/ 157081 h 1019175"/>
                  <a:gd name="connsiteX5" fmla="*/ 2446775 w 2649033"/>
                  <a:gd name="connsiteY5" fmla="*/ 167584 h 1019175"/>
                  <a:gd name="connsiteX6" fmla="*/ 2388535 w 2649033"/>
                  <a:gd name="connsiteY6" fmla="*/ 141952 h 1019175"/>
                  <a:gd name="connsiteX7" fmla="*/ 2273200 w 2649033"/>
                  <a:gd name="connsiteY7" fmla="*/ 98824 h 1019175"/>
                  <a:gd name="connsiteX8" fmla="*/ 2309134 w 2649033"/>
                  <a:gd name="connsiteY8" fmla="*/ 110366 h 1019175"/>
                  <a:gd name="connsiteX9" fmla="*/ 2354101 w 2649033"/>
                  <a:gd name="connsiteY9" fmla="*/ 128254 h 1019175"/>
                  <a:gd name="connsiteX10" fmla="*/ 2273200 w 2649033"/>
                  <a:gd name="connsiteY10" fmla="*/ 98824 h 1019175"/>
                  <a:gd name="connsiteX11" fmla="*/ 2156876 w 2649033"/>
                  <a:gd name="connsiteY11" fmla="*/ 63763 h 1019175"/>
                  <a:gd name="connsiteX12" fmla="*/ 2187984 w 2649033"/>
                  <a:gd name="connsiteY12" fmla="*/ 71455 h 1019175"/>
                  <a:gd name="connsiteX13" fmla="*/ 2232491 w 2649033"/>
                  <a:gd name="connsiteY13" fmla="*/ 85749 h 1019175"/>
                  <a:gd name="connsiteX14" fmla="*/ 2156876 w 2649033"/>
                  <a:gd name="connsiteY14" fmla="*/ 63763 h 1019175"/>
                  <a:gd name="connsiteX15" fmla="*/ 2039018 w 2649033"/>
                  <a:gd name="connsiteY15" fmla="*/ 36377 h 1019175"/>
                  <a:gd name="connsiteX16" fmla="*/ 2063421 w 2649033"/>
                  <a:gd name="connsiteY16" fmla="*/ 40655 h 1019175"/>
                  <a:gd name="connsiteX17" fmla="*/ 2103834 w 2649033"/>
                  <a:gd name="connsiteY17" fmla="*/ 50647 h 1019175"/>
                  <a:gd name="connsiteX18" fmla="*/ 2039018 w 2649033"/>
                  <a:gd name="connsiteY18" fmla="*/ 36377 h 1019175"/>
                  <a:gd name="connsiteX19" fmla="*/ 1672334 w 2649033"/>
                  <a:gd name="connsiteY19" fmla="*/ 0 h 1019175"/>
                  <a:gd name="connsiteX20" fmla="*/ 1935754 w 2649033"/>
                  <a:gd name="connsiteY20" fmla="*/ 18274 h 1019175"/>
                  <a:gd name="connsiteX21" fmla="*/ 1986610 w 2649033"/>
                  <a:gd name="connsiteY21" fmla="*/ 27189 h 1019175"/>
                  <a:gd name="connsiteX22" fmla="*/ 1977640 w 2649033"/>
                  <a:gd name="connsiteY22" fmla="*/ 25973 h 1019175"/>
                  <a:gd name="connsiteX23" fmla="*/ 2300351 w 2649033"/>
                  <a:gd name="connsiteY23" fmla="*/ 1019175 h 1019175"/>
                  <a:gd name="connsiteX24" fmla="*/ 0 w 2649033"/>
                  <a:gd name="connsiteY24" fmla="*/ 1019175 h 1019175"/>
                  <a:gd name="connsiteX25" fmla="*/ 16102 w 2649033"/>
                  <a:gd name="connsiteY25" fmla="*/ 985749 h 1019175"/>
                  <a:gd name="connsiteX26" fmla="*/ 1672334 w 2649033"/>
                  <a:gd name="connsiteY26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273200 w 2446775"/>
                  <a:gd name="connsiteY4" fmla="*/ 98824 h 1019175"/>
                  <a:gd name="connsiteX5" fmla="*/ 2309134 w 2446775"/>
                  <a:gd name="connsiteY5" fmla="*/ 110366 h 1019175"/>
                  <a:gd name="connsiteX6" fmla="*/ 2354101 w 2446775"/>
                  <a:gd name="connsiteY6" fmla="*/ 128254 h 1019175"/>
                  <a:gd name="connsiteX7" fmla="*/ 2273200 w 2446775"/>
                  <a:gd name="connsiteY7" fmla="*/ 98824 h 1019175"/>
                  <a:gd name="connsiteX8" fmla="*/ 2156876 w 2446775"/>
                  <a:gd name="connsiteY8" fmla="*/ 63763 h 1019175"/>
                  <a:gd name="connsiteX9" fmla="*/ 2187984 w 2446775"/>
                  <a:gd name="connsiteY9" fmla="*/ 71455 h 1019175"/>
                  <a:gd name="connsiteX10" fmla="*/ 2232491 w 2446775"/>
                  <a:gd name="connsiteY10" fmla="*/ 85749 h 1019175"/>
                  <a:gd name="connsiteX11" fmla="*/ 2156876 w 2446775"/>
                  <a:gd name="connsiteY11" fmla="*/ 63763 h 1019175"/>
                  <a:gd name="connsiteX12" fmla="*/ 2039018 w 2446775"/>
                  <a:gd name="connsiteY12" fmla="*/ 36377 h 1019175"/>
                  <a:gd name="connsiteX13" fmla="*/ 2063421 w 2446775"/>
                  <a:gd name="connsiteY13" fmla="*/ 40655 h 1019175"/>
                  <a:gd name="connsiteX14" fmla="*/ 2103834 w 2446775"/>
                  <a:gd name="connsiteY14" fmla="*/ 50647 h 1019175"/>
                  <a:gd name="connsiteX15" fmla="*/ 2039018 w 2446775"/>
                  <a:gd name="connsiteY15" fmla="*/ 36377 h 1019175"/>
                  <a:gd name="connsiteX16" fmla="*/ 1672334 w 2446775"/>
                  <a:gd name="connsiteY16" fmla="*/ 0 h 1019175"/>
                  <a:gd name="connsiteX17" fmla="*/ 1935754 w 2446775"/>
                  <a:gd name="connsiteY17" fmla="*/ 18274 h 1019175"/>
                  <a:gd name="connsiteX18" fmla="*/ 1986610 w 2446775"/>
                  <a:gd name="connsiteY18" fmla="*/ 27189 h 1019175"/>
                  <a:gd name="connsiteX19" fmla="*/ 1977640 w 2446775"/>
                  <a:gd name="connsiteY19" fmla="*/ 25973 h 1019175"/>
                  <a:gd name="connsiteX20" fmla="*/ 2300351 w 2446775"/>
                  <a:gd name="connsiteY20" fmla="*/ 1019175 h 1019175"/>
                  <a:gd name="connsiteX21" fmla="*/ 0 w 2446775"/>
                  <a:gd name="connsiteY21" fmla="*/ 1019175 h 1019175"/>
                  <a:gd name="connsiteX22" fmla="*/ 16102 w 2446775"/>
                  <a:gd name="connsiteY22" fmla="*/ 985749 h 1019175"/>
                  <a:gd name="connsiteX23" fmla="*/ 1672334 w 2446775"/>
                  <a:gd name="connsiteY23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273200 w 2446775"/>
                  <a:gd name="connsiteY4" fmla="*/ 98824 h 1019175"/>
                  <a:gd name="connsiteX5" fmla="*/ 2309134 w 2446775"/>
                  <a:gd name="connsiteY5" fmla="*/ 110366 h 1019175"/>
                  <a:gd name="connsiteX6" fmla="*/ 2273200 w 2446775"/>
                  <a:gd name="connsiteY6" fmla="*/ 98824 h 1019175"/>
                  <a:gd name="connsiteX7" fmla="*/ 2156876 w 2446775"/>
                  <a:gd name="connsiteY7" fmla="*/ 63763 h 1019175"/>
                  <a:gd name="connsiteX8" fmla="*/ 2187984 w 2446775"/>
                  <a:gd name="connsiteY8" fmla="*/ 71455 h 1019175"/>
                  <a:gd name="connsiteX9" fmla="*/ 2232491 w 2446775"/>
                  <a:gd name="connsiteY9" fmla="*/ 85749 h 1019175"/>
                  <a:gd name="connsiteX10" fmla="*/ 2156876 w 2446775"/>
                  <a:gd name="connsiteY10" fmla="*/ 63763 h 1019175"/>
                  <a:gd name="connsiteX11" fmla="*/ 2039018 w 2446775"/>
                  <a:gd name="connsiteY11" fmla="*/ 36377 h 1019175"/>
                  <a:gd name="connsiteX12" fmla="*/ 2063421 w 2446775"/>
                  <a:gd name="connsiteY12" fmla="*/ 40655 h 1019175"/>
                  <a:gd name="connsiteX13" fmla="*/ 2103834 w 2446775"/>
                  <a:gd name="connsiteY13" fmla="*/ 50647 h 1019175"/>
                  <a:gd name="connsiteX14" fmla="*/ 2039018 w 2446775"/>
                  <a:gd name="connsiteY14" fmla="*/ 36377 h 1019175"/>
                  <a:gd name="connsiteX15" fmla="*/ 1672334 w 2446775"/>
                  <a:gd name="connsiteY15" fmla="*/ 0 h 1019175"/>
                  <a:gd name="connsiteX16" fmla="*/ 1935754 w 2446775"/>
                  <a:gd name="connsiteY16" fmla="*/ 18274 h 1019175"/>
                  <a:gd name="connsiteX17" fmla="*/ 1986610 w 2446775"/>
                  <a:gd name="connsiteY17" fmla="*/ 27189 h 1019175"/>
                  <a:gd name="connsiteX18" fmla="*/ 1977640 w 2446775"/>
                  <a:gd name="connsiteY18" fmla="*/ 25973 h 1019175"/>
                  <a:gd name="connsiteX19" fmla="*/ 2300351 w 2446775"/>
                  <a:gd name="connsiteY19" fmla="*/ 1019175 h 1019175"/>
                  <a:gd name="connsiteX20" fmla="*/ 0 w 2446775"/>
                  <a:gd name="connsiteY20" fmla="*/ 1019175 h 1019175"/>
                  <a:gd name="connsiteX21" fmla="*/ 16102 w 2446775"/>
                  <a:gd name="connsiteY21" fmla="*/ 985749 h 1019175"/>
                  <a:gd name="connsiteX22" fmla="*/ 1672334 w 2446775"/>
                  <a:gd name="connsiteY22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232491 w 2446775"/>
                  <a:gd name="connsiteY6" fmla="*/ 85749 h 1019175"/>
                  <a:gd name="connsiteX7" fmla="*/ 2156876 w 2446775"/>
                  <a:gd name="connsiteY7" fmla="*/ 63763 h 1019175"/>
                  <a:gd name="connsiteX8" fmla="*/ 2039018 w 2446775"/>
                  <a:gd name="connsiteY8" fmla="*/ 36377 h 1019175"/>
                  <a:gd name="connsiteX9" fmla="*/ 2063421 w 2446775"/>
                  <a:gd name="connsiteY9" fmla="*/ 40655 h 1019175"/>
                  <a:gd name="connsiteX10" fmla="*/ 2103834 w 2446775"/>
                  <a:gd name="connsiteY10" fmla="*/ 50647 h 1019175"/>
                  <a:gd name="connsiteX11" fmla="*/ 2039018 w 2446775"/>
                  <a:gd name="connsiteY11" fmla="*/ 36377 h 1019175"/>
                  <a:gd name="connsiteX12" fmla="*/ 1672334 w 2446775"/>
                  <a:gd name="connsiteY12" fmla="*/ 0 h 1019175"/>
                  <a:gd name="connsiteX13" fmla="*/ 1935754 w 2446775"/>
                  <a:gd name="connsiteY13" fmla="*/ 18274 h 1019175"/>
                  <a:gd name="connsiteX14" fmla="*/ 1986610 w 2446775"/>
                  <a:gd name="connsiteY14" fmla="*/ 27189 h 1019175"/>
                  <a:gd name="connsiteX15" fmla="*/ 1977640 w 2446775"/>
                  <a:gd name="connsiteY15" fmla="*/ 25973 h 1019175"/>
                  <a:gd name="connsiteX16" fmla="*/ 2300351 w 2446775"/>
                  <a:gd name="connsiteY16" fmla="*/ 1019175 h 1019175"/>
                  <a:gd name="connsiteX17" fmla="*/ 0 w 2446775"/>
                  <a:gd name="connsiteY17" fmla="*/ 1019175 h 1019175"/>
                  <a:gd name="connsiteX18" fmla="*/ 16102 w 2446775"/>
                  <a:gd name="connsiteY18" fmla="*/ 985749 h 1019175"/>
                  <a:gd name="connsiteX19" fmla="*/ 1672334 w 2446775"/>
                  <a:gd name="connsiteY19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156876 w 2446775"/>
                  <a:gd name="connsiteY6" fmla="*/ 63763 h 1019175"/>
                  <a:gd name="connsiteX7" fmla="*/ 2039018 w 2446775"/>
                  <a:gd name="connsiteY7" fmla="*/ 36377 h 1019175"/>
                  <a:gd name="connsiteX8" fmla="*/ 2063421 w 2446775"/>
                  <a:gd name="connsiteY8" fmla="*/ 40655 h 1019175"/>
                  <a:gd name="connsiteX9" fmla="*/ 2103834 w 2446775"/>
                  <a:gd name="connsiteY9" fmla="*/ 50647 h 1019175"/>
                  <a:gd name="connsiteX10" fmla="*/ 2039018 w 2446775"/>
                  <a:gd name="connsiteY10" fmla="*/ 36377 h 1019175"/>
                  <a:gd name="connsiteX11" fmla="*/ 1672334 w 2446775"/>
                  <a:gd name="connsiteY11" fmla="*/ 0 h 1019175"/>
                  <a:gd name="connsiteX12" fmla="*/ 1935754 w 2446775"/>
                  <a:gd name="connsiteY12" fmla="*/ 18274 h 1019175"/>
                  <a:gd name="connsiteX13" fmla="*/ 1986610 w 2446775"/>
                  <a:gd name="connsiteY13" fmla="*/ 27189 h 1019175"/>
                  <a:gd name="connsiteX14" fmla="*/ 1977640 w 2446775"/>
                  <a:gd name="connsiteY14" fmla="*/ 25973 h 1019175"/>
                  <a:gd name="connsiteX15" fmla="*/ 2300351 w 2446775"/>
                  <a:gd name="connsiteY15" fmla="*/ 1019175 h 1019175"/>
                  <a:gd name="connsiteX16" fmla="*/ 0 w 2446775"/>
                  <a:gd name="connsiteY16" fmla="*/ 1019175 h 1019175"/>
                  <a:gd name="connsiteX17" fmla="*/ 16102 w 2446775"/>
                  <a:gd name="connsiteY17" fmla="*/ 985749 h 1019175"/>
                  <a:gd name="connsiteX18" fmla="*/ 1672334 w 2446775"/>
                  <a:gd name="connsiteY18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156876 w 2446775"/>
                  <a:gd name="connsiteY6" fmla="*/ 63763 h 1019175"/>
                  <a:gd name="connsiteX7" fmla="*/ 2039018 w 2446775"/>
                  <a:gd name="connsiteY7" fmla="*/ 36377 h 1019175"/>
                  <a:gd name="connsiteX8" fmla="*/ 2063421 w 2446775"/>
                  <a:gd name="connsiteY8" fmla="*/ 40655 h 1019175"/>
                  <a:gd name="connsiteX9" fmla="*/ 2039018 w 2446775"/>
                  <a:gd name="connsiteY9" fmla="*/ 36377 h 1019175"/>
                  <a:gd name="connsiteX10" fmla="*/ 1672334 w 2446775"/>
                  <a:gd name="connsiteY10" fmla="*/ 0 h 1019175"/>
                  <a:gd name="connsiteX11" fmla="*/ 1935754 w 2446775"/>
                  <a:gd name="connsiteY11" fmla="*/ 18274 h 1019175"/>
                  <a:gd name="connsiteX12" fmla="*/ 1986610 w 2446775"/>
                  <a:gd name="connsiteY12" fmla="*/ 27189 h 1019175"/>
                  <a:gd name="connsiteX13" fmla="*/ 1977640 w 2446775"/>
                  <a:gd name="connsiteY13" fmla="*/ 25973 h 1019175"/>
                  <a:gd name="connsiteX14" fmla="*/ 2300351 w 2446775"/>
                  <a:gd name="connsiteY14" fmla="*/ 1019175 h 1019175"/>
                  <a:gd name="connsiteX15" fmla="*/ 0 w 2446775"/>
                  <a:gd name="connsiteY15" fmla="*/ 1019175 h 1019175"/>
                  <a:gd name="connsiteX16" fmla="*/ 16102 w 2446775"/>
                  <a:gd name="connsiteY16" fmla="*/ 985749 h 1019175"/>
                  <a:gd name="connsiteX17" fmla="*/ 1672334 w 2446775"/>
                  <a:gd name="connsiteY17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2156876 w 2446775"/>
                  <a:gd name="connsiteY4" fmla="*/ 63763 h 1019175"/>
                  <a:gd name="connsiteX5" fmla="*/ 2187984 w 2446775"/>
                  <a:gd name="connsiteY5" fmla="*/ 71455 h 1019175"/>
                  <a:gd name="connsiteX6" fmla="*/ 2156876 w 2446775"/>
                  <a:gd name="connsiteY6" fmla="*/ 63763 h 1019175"/>
                  <a:gd name="connsiteX7" fmla="*/ 1672334 w 2446775"/>
                  <a:gd name="connsiteY7" fmla="*/ 0 h 1019175"/>
                  <a:gd name="connsiteX8" fmla="*/ 1935754 w 2446775"/>
                  <a:gd name="connsiteY8" fmla="*/ 18274 h 1019175"/>
                  <a:gd name="connsiteX9" fmla="*/ 1986610 w 2446775"/>
                  <a:gd name="connsiteY9" fmla="*/ 27189 h 1019175"/>
                  <a:gd name="connsiteX10" fmla="*/ 1977640 w 2446775"/>
                  <a:gd name="connsiteY10" fmla="*/ 25973 h 1019175"/>
                  <a:gd name="connsiteX11" fmla="*/ 2300351 w 2446775"/>
                  <a:gd name="connsiteY11" fmla="*/ 1019175 h 1019175"/>
                  <a:gd name="connsiteX12" fmla="*/ 0 w 2446775"/>
                  <a:gd name="connsiteY12" fmla="*/ 1019175 h 1019175"/>
                  <a:gd name="connsiteX13" fmla="*/ 16102 w 2446775"/>
                  <a:gd name="connsiteY13" fmla="*/ 985749 h 1019175"/>
                  <a:gd name="connsiteX14" fmla="*/ 1672334 w 2446775"/>
                  <a:gd name="connsiteY14" fmla="*/ 0 h 1019175"/>
                  <a:gd name="connsiteX0" fmla="*/ 2388535 w 2446775"/>
                  <a:gd name="connsiteY0" fmla="*/ 141952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2388535 w 2446775"/>
                  <a:gd name="connsiteY3" fmla="*/ 141952 h 1019175"/>
                  <a:gd name="connsiteX4" fmla="*/ 1672334 w 2446775"/>
                  <a:gd name="connsiteY4" fmla="*/ 0 h 1019175"/>
                  <a:gd name="connsiteX5" fmla="*/ 1935754 w 2446775"/>
                  <a:gd name="connsiteY5" fmla="*/ 18274 h 1019175"/>
                  <a:gd name="connsiteX6" fmla="*/ 1986610 w 2446775"/>
                  <a:gd name="connsiteY6" fmla="*/ 27189 h 1019175"/>
                  <a:gd name="connsiteX7" fmla="*/ 1977640 w 2446775"/>
                  <a:gd name="connsiteY7" fmla="*/ 25973 h 1019175"/>
                  <a:gd name="connsiteX8" fmla="*/ 2300351 w 2446775"/>
                  <a:gd name="connsiteY8" fmla="*/ 1019175 h 1019175"/>
                  <a:gd name="connsiteX9" fmla="*/ 0 w 2446775"/>
                  <a:gd name="connsiteY9" fmla="*/ 1019175 h 1019175"/>
                  <a:gd name="connsiteX10" fmla="*/ 16102 w 2446775"/>
                  <a:gd name="connsiteY10" fmla="*/ 985749 h 1019175"/>
                  <a:gd name="connsiteX11" fmla="*/ 1672334 w 2446775"/>
                  <a:gd name="connsiteY11" fmla="*/ 0 h 1019175"/>
                  <a:gd name="connsiteX0" fmla="*/ 2446775 w 2446775"/>
                  <a:gd name="connsiteY0" fmla="*/ 167584 h 1019175"/>
                  <a:gd name="connsiteX1" fmla="*/ 2426564 w 2446775"/>
                  <a:gd name="connsiteY1" fmla="*/ 157081 h 1019175"/>
                  <a:gd name="connsiteX2" fmla="*/ 2446775 w 2446775"/>
                  <a:gd name="connsiteY2" fmla="*/ 167584 h 1019175"/>
                  <a:gd name="connsiteX3" fmla="*/ 1672334 w 2446775"/>
                  <a:gd name="connsiteY3" fmla="*/ 0 h 1019175"/>
                  <a:gd name="connsiteX4" fmla="*/ 1935754 w 2446775"/>
                  <a:gd name="connsiteY4" fmla="*/ 18274 h 1019175"/>
                  <a:gd name="connsiteX5" fmla="*/ 1986610 w 2446775"/>
                  <a:gd name="connsiteY5" fmla="*/ 27189 h 1019175"/>
                  <a:gd name="connsiteX6" fmla="*/ 1977640 w 2446775"/>
                  <a:gd name="connsiteY6" fmla="*/ 25973 h 1019175"/>
                  <a:gd name="connsiteX7" fmla="*/ 2300351 w 2446775"/>
                  <a:gd name="connsiteY7" fmla="*/ 1019175 h 1019175"/>
                  <a:gd name="connsiteX8" fmla="*/ 0 w 2446775"/>
                  <a:gd name="connsiteY8" fmla="*/ 1019175 h 1019175"/>
                  <a:gd name="connsiteX9" fmla="*/ 16102 w 2446775"/>
                  <a:gd name="connsiteY9" fmla="*/ 985749 h 1019175"/>
                  <a:gd name="connsiteX10" fmla="*/ 1672334 w 2446775"/>
                  <a:gd name="connsiteY10" fmla="*/ 0 h 1019175"/>
                  <a:gd name="connsiteX0" fmla="*/ 1672334 w 2300351"/>
                  <a:gd name="connsiteY0" fmla="*/ 0 h 1019175"/>
                  <a:gd name="connsiteX1" fmla="*/ 1935754 w 2300351"/>
                  <a:gd name="connsiteY1" fmla="*/ 18274 h 1019175"/>
                  <a:gd name="connsiteX2" fmla="*/ 1986610 w 2300351"/>
                  <a:gd name="connsiteY2" fmla="*/ 27189 h 1019175"/>
                  <a:gd name="connsiteX3" fmla="*/ 1977640 w 2300351"/>
                  <a:gd name="connsiteY3" fmla="*/ 25973 h 1019175"/>
                  <a:gd name="connsiteX4" fmla="*/ 2300351 w 2300351"/>
                  <a:gd name="connsiteY4" fmla="*/ 1019175 h 1019175"/>
                  <a:gd name="connsiteX5" fmla="*/ 0 w 2300351"/>
                  <a:gd name="connsiteY5" fmla="*/ 1019175 h 1019175"/>
                  <a:gd name="connsiteX6" fmla="*/ 16102 w 2300351"/>
                  <a:gd name="connsiteY6" fmla="*/ 985749 h 1019175"/>
                  <a:gd name="connsiteX7" fmla="*/ 1672334 w 2300351"/>
                  <a:gd name="connsiteY7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0351" h="1019175">
                    <a:moveTo>
                      <a:pt x="1672334" y="0"/>
                    </a:moveTo>
                    <a:cubicBezTo>
                      <a:pt x="1761732" y="0"/>
                      <a:pt x="1849675" y="6228"/>
                      <a:pt x="1935754" y="18274"/>
                    </a:cubicBezTo>
                    <a:lnTo>
                      <a:pt x="1986610" y="27189"/>
                    </a:lnTo>
                    <a:lnTo>
                      <a:pt x="1977640" y="25973"/>
                    </a:lnTo>
                    <a:lnTo>
                      <a:pt x="2300351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五边形 76">
                <a:extLst>
                  <a:ext uri="{FF2B5EF4-FFF2-40B4-BE49-F238E27FC236}">
                    <a16:creationId xmlns:a16="http://schemas.microsoft.com/office/drawing/2014/main" id="{412CD597-6C63-7471-5D0C-A46EEF4B2A0A}"/>
                  </a:ext>
                </a:extLst>
              </p:cNvPr>
              <p:cNvSpPr/>
              <p:nvPr/>
            </p:nvSpPr>
            <p:spPr>
              <a:xfrm flipV="1">
                <a:off x="2171096" y="4274690"/>
                <a:ext cx="1988450" cy="1893762"/>
              </a:xfrm>
              <a:prstGeom prst="pentag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CEE43C05-D32D-CD3A-28A6-46E8199C78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5809" y="1192274"/>
              <a:ext cx="1394603" cy="1080000"/>
              <a:chOff x="6824833" y="2959958"/>
              <a:chExt cx="4959879" cy="3718082"/>
            </a:xfrm>
          </p:grpSpPr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472F1DC6-CBB9-1970-1E5F-832B8854C2A9}"/>
                  </a:ext>
                </a:extLst>
              </p:cNvPr>
              <p:cNvSpPr/>
              <p:nvPr/>
            </p:nvSpPr>
            <p:spPr>
              <a:xfrm rot="12960000">
                <a:off x="6824833" y="5658863"/>
                <a:ext cx="3344669" cy="1019175"/>
              </a:xfrm>
              <a:custGeom>
                <a:avLst/>
                <a:gdLst>
                  <a:gd name="connsiteX0" fmla="*/ 1672334 w 3344669"/>
                  <a:gd name="connsiteY0" fmla="*/ 0 h 1019175"/>
                  <a:gd name="connsiteX1" fmla="*/ 3328567 w 3344669"/>
                  <a:gd name="connsiteY1" fmla="*/ 985749 h 1019175"/>
                  <a:gd name="connsiteX2" fmla="*/ 3344669 w 3344669"/>
                  <a:gd name="connsiteY2" fmla="*/ 1019175 h 1019175"/>
                  <a:gd name="connsiteX3" fmla="*/ 0 w 3344669"/>
                  <a:gd name="connsiteY3" fmla="*/ 1019175 h 1019175"/>
                  <a:gd name="connsiteX4" fmla="*/ 16102 w 3344669"/>
                  <a:gd name="connsiteY4" fmla="*/ 985749 h 1019175"/>
                  <a:gd name="connsiteX5" fmla="*/ 1672334 w 3344669"/>
                  <a:gd name="connsiteY5" fmla="*/ 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669" h="1019175">
                    <a:moveTo>
                      <a:pt x="1672334" y="0"/>
                    </a:moveTo>
                    <a:cubicBezTo>
                      <a:pt x="2387517" y="0"/>
                      <a:pt x="3009604" y="398593"/>
                      <a:pt x="3328567" y="985749"/>
                    </a:cubicBezTo>
                    <a:lnTo>
                      <a:pt x="3344669" y="1019175"/>
                    </a:lnTo>
                    <a:lnTo>
                      <a:pt x="0" y="1019175"/>
                    </a:lnTo>
                    <a:lnTo>
                      <a:pt x="16102" y="985749"/>
                    </a:lnTo>
                    <a:cubicBezTo>
                      <a:pt x="335064" y="398593"/>
                      <a:pt x="957152" y="0"/>
                      <a:pt x="1672334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2DB3AE48-CEAC-8562-4671-7330A3B4A374}"/>
                  </a:ext>
                </a:extLst>
              </p:cNvPr>
              <p:cNvGrpSpPr/>
              <p:nvPr/>
            </p:nvGrpSpPr>
            <p:grpSpPr>
              <a:xfrm>
                <a:off x="7488454" y="2959958"/>
                <a:ext cx="4296258" cy="3718082"/>
                <a:chOff x="7488454" y="2959958"/>
                <a:chExt cx="4296258" cy="3718082"/>
              </a:xfrm>
            </p:grpSpPr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8BF8AAFD-668D-BFB8-ED57-9796A344AEEA}"/>
                    </a:ext>
                  </a:extLst>
                </p:cNvPr>
                <p:cNvSpPr/>
                <p:nvPr/>
              </p:nvSpPr>
              <p:spPr>
                <a:xfrm>
                  <a:off x="7632441" y="3173310"/>
                  <a:ext cx="3344669" cy="1019175"/>
                </a:xfrm>
                <a:custGeom>
                  <a:avLst/>
                  <a:gdLst>
                    <a:gd name="connsiteX0" fmla="*/ 1672334 w 3344669"/>
                    <a:gd name="connsiteY0" fmla="*/ 0 h 1019175"/>
                    <a:gd name="connsiteX1" fmla="*/ 3328567 w 3344669"/>
                    <a:gd name="connsiteY1" fmla="*/ 985749 h 1019175"/>
                    <a:gd name="connsiteX2" fmla="*/ 3344669 w 3344669"/>
                    <a:gd name="connsiteY2" fmla="*/ 1019175 h 1019175"/>
                    <a:gd name="connsiteX3" fmla="*/ 0 w 3344669"/>
                    <a:gd name="connsiteY3" fmla="*/ 1019175 h 1019175"/>
                    <a:gd name="connsiteX4" fmla="*/ 16102 w 3344669"/>
                    <a:gd name="connsiteY4" fmla="*/ 985749 h 1019175"/>
                    <a:gd name="connsiteX5" fmla="*/ 1672334 w 3344669"/>
                    <a:gd name="connsiteY5" fmla="*/ 0 h 10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44669" h="1019175">
                      <a:moveTo>
                        <a:pt x="1672334" y="0"/>
                      </a:moveTo>
                      <a:cubicBezTo>
                        <a:pt x="2387517" y="0"/>
                        <a:pt x="3009604" y="398593"/>
                        <a:pt x="3328567" y="985749"/>
                      </a:cubicBezTo>
                      <a:lnTo>
                        <a:pt x="3344669" y="1019175"/>
                      </a:lnTo>
                      <a:lnTo>
                        <a:pt x="0" y="1019175"/>
                      </a:lnTo>
                      <a:lnTo>
                        <a:pt x="16102" y="985749"/>
                      </a:lnTo>
                      <a:cubicBezTo>
                        <a:pt x="335064" y="398593"/>
                        <a:pt x="957152" y="0"/>
                        <a:pt x="1672334" y="0"/>
                      </a:cubicBezTo>
                      <a:close/>
                    </a:path>
                  </a:pathLst>
                </a:cu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D21698A4-87EF-17C9-13BA-75BCB668B432}"/>
                    </a:ext>
                  </a:extLst>
                </p:cNvPr>
                <p:cNvSpPr/>
                <p:nvPr/>
              </p:nvSpPr>
              <p:spPr>
                <a:xfrm rot="4320000">
                  <a:off x="8939173" y="4122709"/>
                  <a:ext cx="3344669" cy="1019175"/>
                </a:xfrm>
                <a:custGeom>
                  <a:avLst/>
                  <a:gdLst>
                    <a:gd name="connsiteX0" fmla="*/ 1672334 w 3344669"/>
                    <a:gd name="connsiteY0" fmla="*/ 0 h 1019175"/>
                    <a:gd name="connsiteX1" fmla="*/ 3328567 w 3344669"/>
                    <a:gd name="connsiteY1" fmla="*/ 985749 h 1019175"/>
                    <a:gd name="connsiteX2" fmla="*/ 3344669 w 3344669"/>
                    <a:gd name="connsiteY2" fmla="*/ 1019175 h 1019175"/>
                    <a:gd name="connsiteX3" fmla="*/ 0 w 3344669"/>
                    <a:gd name="connsiteY3" fmla="*/ 1019175 h 1019175"/>
                    <a:gd name="connsiteX4" fmla="*/ 16102 w 3344669"/>
                    <a:gd name="connsiteY4" fmla="*/ 985749 h 1019175"/>
                    <a:gd name="connsiteX5" fmla="*/ 1672334 w 3344669"/>
                    <a:gd name="connsiteY5" fmla="*/ 0 h 10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44669" h="1019175">
                      <a:moveTo>
                        <a:pt x="1672334" y="0"/>
                      </a:moveTo>
                      <a:cubicBezTo>
                        <a:pt x="2387517" y="0"/>
                        <a:pt x="3009604" y="398593"/>
                        <a:pt x="3328567" y="985749"/>
                      </a:cubicBezTo>
                      <a:lnTo>
                        <a:pt x="3344669" y="1019175"/>
                      </a:lnTo>
                      <a:lnTo>
                        <a:pt x="0" y="1019175"/>
                      </a:lnTo>
                      <a:lnTo>
                        <a:pt x="16102" y="985749"/>
                      </a:lnTo>
                      <a:cubicBezTo>
                        <a:pt x="335064" y="398593"/>
                        <a:pt x="957152" y="0"/>
                        <a:pt x="167233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99000D01-0EE8-FDA6-B850-ECBCB94E1E5D}"/>
                    </a:ext>
                  </a:extLst>
                </p:cNvPr>
                <p:cNvSpPr/>
                <p:nvPr/>
              </p:nvSpPr>
              <p:spPr>
                <a:xfrm rot="8640000">
                  <a:off x="8440043" y="5658865"/>
                  <a:ext cx="3344669" cy="1019175"/>
                </a:xfrm>
                <a:custGeom>
                  <a:avLst/>
                  <a:gdLst>
                    <a:gd name="connsiteX0" fmla="*/ 1672334 w 3344669"/>
                    <a:gd name="connsiteY0" fmla="*/ 0 h 1019175"/>
                    <a:gd name="connsiteX1" fmla="*/ 3328567 w 3344669"/>
                    <a:gd name="connsiteY1" fmla="*/ 985749 h 1019175"/>
                    <a:gd name="connsiteX2" fmla="*/ 3344669 w 3344669"/>
                    <a:gd name="connsiteY2" fmla="*/ 1019175 h 1019175"/>
                    <a:gd name="connsiteX3" fmla="*/ 0 w 3344669"/>
                    <a:gd name="connsiteY3" fmla="*/ 1019175 h 1019175"/>
                    <a:gd name="connsiteX4" fmla="*/ 16102 w 3344669"/>
                    <a:gd name="connsiteY4" fmla="*/ 985749 h 1019175"/>
                    <a:gd name="connsiteX5" fmla="*/ 1672334 w 3344669"/>
                    <a:gd name="connsiteY5" fmla="*/ 0 h 10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44669" h="1019175">
                      <a:moveTo>
                        <a:pt x="1672334" y="0"/>
                      </a:moveTo>
                      <a:cubicBezTo>
                        <a:pt x="2387517" y="0"/>
                        <a:pt x="3009604" y="398593"/>
                        <a:pt x="3328567" y="985749"/>
                      </a:cubicBezTo>
                      <a:lnTo>
                        <a:pt x="3344669" y="1019175"/>
                      </a:lnTo>
                      <a:lnTo>
                        <a:pt x="0" y="1019175"/>
                      </a:lnTo>
                      <a:lnTo>
                        <a:pt x="16102" y="985749"/>
                      </a:lnTo>
                      <a:cubicBezTo>
                        <a:pt x="335064" y="398593"/>
                        <a:pt x="957152" y="0"/>
                        <a:pt x="1672334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18FFAEB4-5166-31B8-9D5F-95283C508D38}"/>
                    </a:ext>
                  </a:extLst>
                </p:cNvPr>
                <p:cNvSpPr/>
                <p:nvPr/>
              </p:nvSpPr>
              <p:spPr>
                <a:xfrm rot="17280000">
                  <a:off x="6325707" y="4122705"/>
                  <a:ext cx="3344669" cy="1019175"/>
                </a:xfrm>
                <a:custGeom>
                  <a:avLst/>
                  <a:gdLst>
                    <a:gd name="connsiteX0" fmla="*/ 1672334 w 3344669"/>
                    <a:gd name="connsiteY0" fmla="*/ 0 h 1019175"/>
                    <a:gd name="connsiteX1" fmla="*/ 3328567 w 3344669"/>
                    <a:gd name="connsiteY1" fmla="*/ 985749 h 1019175"/>
                    <a:gd name="connsiteX2" fmla="*/ 3344669 w 3344669"/>
                    <a:gd name="connsiteY2" fmla="*/ 1019175 h 1019175"/>
                    <a:gd name="connsiteX3" fmla="*/ 0 w 3344669"/>
                    <a:gd name="connsiteY3" fmla="*/ 1019175 h 1019175"/>
                    <a:gd name="connsiteX4" fmla="*/ 16102 w 3344669"/>
                    <a:gd name="connsiteY4" fmla="*/ 985749 h 1019175"/>
                    <a:gd name="connsiteX5" fmla="*/ 1672334 w 3344669"/>
                    <a:gd name="connsiteY5" fmla="*/ 0 h 10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44669" h="1019175">
                      <a:moveTo>
                        <a:pt x="1672334" y="0"/>
                      </a:moveTo>
                      <a:cubicBezTo>
                        <a:pt x="2387517" y="0"/>
                        <a:pt x="3009604" y="398593"/>
                        <a:pt x="3328567" y="985749"/>
                      </a:cubicBezTo>
                      <a:lnTo>
                        <a:pt x="3344669" y="1019175"/>
                      </a:lnTo>
                      <a:lnTo>
                        <a:pt x="0" y="1019175"/>
                      </a:lnTo>
                      <a:lnTo>
                        <a:pt x="16102" y="985749"/>
                      </a:lnTo>
                      <a:cubicBezTo>
                        <a:pt x="335064" y="398593"/>
                        <a:pt x="957152" y="0"/>
                        <a:pt x="1672334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4561A6B5-6B62-C887-DEF0-03F9C3AA9EAA}"/>
                    </a:ext>
                  </a:extLst>
                </p:cNvPr>
                <p:cNvSpPr/>
                <p:nvPr/>
              </p:nvSpPr>
              <p:spPr>
                <a:xfrm>
                  <a:off x="7632441" y="3171818"/>
                  <a:ext cx="2300351" cy="1019175"/>
                </a:xfrm>
                <a:custGeom>
                  <a:avLst/>
                  <a:gdLst>
                    <a:gd name="connsiteX0" fmla="*/ 3279942 w 3344669"/>
                    <a:gd name="connsiteY0" fmla="*/ 908867 h 1019175"/>
                    <a:gd name="connsiteX1" fmla="*/ 3328567 w 3344669"/>
                    <a:gd name="connsiteY1" fmla="*/ 985749 h 1019175"/>
                    <a:gd name="connsiteX2" fmla="*/ 3344669 w 3344669"/>
                    <a:gd name="connsiteY2" fmla="*/ 1019175 h 1019175"/>
                    <a:gd name="connsiteX3" fmla="*/ 3343387 w 3344669"/>
                    <a:gd name="connsiteY3" fmla="*/ 1019175 h 1019175"/>
                    <a:gd name="connsiteX4" fmla="*/ 3141524 w 3344669"/>
                    <a:gd name="connsiteY4" fmla="*/ 710604 h 1019175"/>
                    <a:gd name="connsiteX5" fmla="*/ 3195157 w 3344669"/>
                    <a:gd name="connsiteY5" fmla="*/ 774815 h 1019175"/>
                    <a:gd name="connsiteX6" fmla="*/ 3212704 w 3344669"/>
                    <a:gd name="connsiteY6" fmla="*/ 802557 h 1019175"/>
                    <a:gd name="connsiteX7" fmla="*/ 2973811 w 3344669"/>
                    <a:gd name="connsiteY7" fmla="*/ 527011 h 1019175"/>
                    <a:gd name="connsiteX8" fmla="*/ 3035791 w 3344669"/>
                    <a:gd name="connsiteY8" fmla="*/ 584019 h 1019175"/>
                    <a:gd name="connsiteX9" fmla="*/ 3054488 w 3344669"/>
                    <a:gd name="connsiteY9" fmla="*/ 606404 h 1019175"/>
                    <a:gd name="connsiteX10" fmla="*/ 2777241 w 3344669"/>
                    <a:gd name="connsiteY10" fmla="*/ 362692 h 1019175"/>
                    <a:gd name="connsiteX11" fmla="*/ 2852929 w 3344669"/>
                    <a:gd name="connsiteY11" fmla="*/ 415824 h 1019175"/>
                    <a:gd name="connsiteX12" fmla="*/ 2875299 w 3344669"/>
                    <a:gd name="connsiteY12" fmla="*/ 436401 h 1019175"/>
                    <a:gd name="connsiteX13" fmla="*/ 2560217 w 3344669"/>
                    <a:gd name="connsiteY13" fmla="*/ 226536 h 1019175"/>
                    <a:gd name="connsiteX14" fmla="*/ 2649033 w 3344669"/>
                    <a:gd name="connsiteY14" fmla="*/ 272691 h 1019175"/>
                    <a:gd name="connsiteX15" fmla="*/ 2676969 w 3344669"/>
                    <a:gd name="connsiteY15" fmla="*/ 292302 h 1019175"/>
                    <a:gd name="connsiteX16" fmla="*/ 2388535 w 3344669"/>
                    <a:gd name="connsiteY16" fmla="*/ 141952 h 1019175"/>
                    <a:gd name="connsiteX17" fmla="*/ 2426564 w 3344669"/>
                    <a:gd name="connsiteY17" fmla="*/ 157081 h 1019175"/>
                    <a:gd name="connsiteX18" fmla="*/ 2446775 w 3344669"/>
                    <a:gd name="connsiteY18" fmla="*/ 167584 h 1019175"/>
                    <a:gd name="connsiteX19" fmla="*/ 2273200 w 3344669"/>
                    <a:gd name="connsiteY19" fmla="*/ 98824 h 1019175"/>
                    <a:gd name="connsiteX20" fmla="*/ 2309134 w 3344669"/>
                    <a:gd name="connsiteY20" fmla="*/ 110366 h 1019175"/>
                    <a:gd name="connsiteX21" fmla="*/ 2354101 w 3344669"/>
                    <a:gd name="connsiteY21" fmla="*/ 128254 h 1019175"/>
                    <a:gd name="connsiteX22" fmla="*/ 2156876 w 3344669"/>
                    <a:gd name="connsiteY22" fmla="*/ 63763 h 1019175"/>
                    <a:gd name="connsiteX23" fmla="*/ 2187984 w 3344669"/>
                    <a:gd name="connsiteY23" fmla="*/ 71455 h 1019175"/>
                    <a:gd name="connsiteX24" fmla="*/ 2232491 w 3344669"/>
                    <a:gd name="connsiteY24" fmla="*/ 85749 h 1019175"/>
                    <a:gd name="connsiteX25" fmla="*/ 2039018 w 3344669"/>
                    <a:gd name="connsiteY25" fmla="*/ 36377 h 1019175"/>
                    <a:gd name="connsiteX26" fmla="*/ 2063421 w 3344669"/>
                    <a:gd name="connsiteY26" fmla="*/ 40655 h 1019175"/>
                    <a:gd name="connsiteX27" fmla="*/ 2103834 w 3344669"/>
                    <a:gd name="connsiteY27" fmla="*/ 50647 h 1019175"/>
                    <a:gd name="connsiteX28" fmla="*/ 1672334 w 3344669"/>
                    <a:gd name="connsiteY28" fmla="*/ 0 h 1019175"/>
                    <a:gd name="connsiteX29" fmla="*/ 1935754 w 3344669"/>
                    <a:gd name="connsiteY29" fmla="*/ 18274 h 1019175"/>
                    <a:gd name="connsiteX30" fmla="*/ 1986610 w 3344669"/>
                    <a:gd name="connsiteY30" fmla="*/ 27189 h 1019175"/>
                    <a:gd name="connsiteX31" fmla="*/ 1977640 w 3344669"/>
                    <a:gd name="connsiteY31" fmla="*/ 25973 h 1019175"/>
                    <a:gd name="connsiteX32" fmla="*/ 2300351 w 3344669"/>
                    <a:gd name="connsiteY32" fmla="*/ 1019175 h 1019175"/>
                    <a:gd name="connsiteX33" fmla="*/ 0 w 3344669"/>
                    <a:gd name="connsiteY33" fmla="*/ 1019175 h 1019175"/>
                    <a:gd name="connsiteX34" fmla="*/ 16102 w 3344669"/>
                    <a:gd name="connsiteY34" fmla="*/ 985749 h 1019175"/>
                    <a:gd name="connsiteX35" fmla="*/ 1672334 w 3344669"/>
                    <a:gd name="connsiteY35" fmla="*/ 0 h 1019175"/>
                    <a:gd name="connsiteX0" fmla="*/ 3279942 w 3344669"/>
                    <a:gd name="connsiteY0" fmla="*/ 908867 h 1019175"/>
                    <a:gd name="connsiteX1" fmla="*/ 3328567 w 3344669"/>
                    <a:gd name="connsiteY1" fmla="*/ 985749 h 1019175"/>
                    <a:gd name="connsiteX2" fmla="*/ 3344669 w 3344669"/>
                    <a:gd name="connsiteY2" fmla="*/ 1019175 h 1019175"/>
                    <a:gd name="connsiteX3" fmla="*/ 3279942 w 3344669"/>
                    <a:gd name="connsiteY3" fmla="*/ 908867 h 1019175"/>
                    <a:gd name="connsiteX4" fmla="*/ 3141524 w 3344669"/>
                    <a:gd name="connsiteY4" fmla="*/ 710604 h 1019175"/>
                    <a:gd name="connsiteX5" fmla="*/ 3195157 w 3344669"/>
                    <a:gd name="connsiteY5" fmla="*/ 774815 h 1019175"/>
                    <a:gd name="connsiteX6" fmla="*/ 3212704 w 3344669"/>
                    <a:gd name="connsiteY6" fmla="*/ 802557 h 1019175"/>
                    <a:gd name="connsiteX7" fmla="*/ 3141524 w 3344669"/>
                    <a:gd name="connsiteY7" fmla="*/ 710604 h 1019175"/>
                    <a:gd name="connsiteX8" fmla="*/ 2973811 w 3344669"/>
                    <a:gd name="connsiteY8" fmla="*/ 527011 h 1019175"/>
                    <a:gd name="connsiteX9" fmla="*/ 3035791 w 3344669"/>
                    <a:gd name="connsiteY9" fmla="*/ 584019 h 1019175"/>
                    <a:gd name="connsiteX10" fmla="*/ 3054488 w 3344669"/>
                    <a:gd name="connsiteY10" fmla="*/ 606404 h 1019175"/>
                    <a:gd name="connsiteX11" fmla="*/ 2973811 w 3344669"/>
                    <a:gd name="connsiteY11" fmla="*/ 527011 h 1019175"/>
                    <a:gd name="connsiteX12" fmla="*/ 2777241 w 3344669"/>
                    <a:gd name="connsiteY12" fmla="*/ 362692 h 1019175"/>
                    <a:gd name="connsiteX13" fmla="*/ 2852929 w 3344669"/>
                    <a:gd name="connsiteY13" fmla="*/ 415824 h 1019175"/>
                    <a:gd name="connsiteX14" fmla="*/ 2875299 w 3344669"/>
                    <a:gd name="connsiteY14" fmla="*/ 436401 h 1019175"/>
                    <a:gd name="connsiteX15" fmla="*/ 2777241 w 3344669"/>
                    <a:gd name="connsiteY15" fmla="*/ 362692 h 1019175"/>
                    <a:gd name="connsiteX16" fmla="*/ 2560217 w 3344669"/>
                    <a:gd name="connsiteY16" fmla="*/ 226536 h 1019175"/>
                    <a:gd name="connsiteX17" fmla="*/ 2649033 w 3344669"/>
                    <a:gd name="connsiteY17" fmla="*/ 272691 h 1019175"/>
                    <a:gd name="connsiteX18" fmla="*/ 2676969 w 3344669"/>
                    <a:gd name="connsiteY18" fmla="*/ 292302 h 1019175"/>
                    <a:gd name="connsiteX19" fmla="*/ 2560217 w 3344669"/>
                    <a:gd name="connsiteY19" fmla="*/ 226536 h 1019175"/>
                    <a:gd name="connsiteX20" fmla="*/ 2388535 w 3344669"/>
                    <a:gd name="connsiteY20" fmla="*/ 141952 h 1019175"/>
                    <a:gd name="connsiteX21" fmla="*/ 2426564 w 3344669"/>
                    <a:gd name="connsiteY21" fmla="*/ 157081 h 1019175"/>
                    <a:gd name="connsiteX22" fmla="*/ 2446775 w 3344669"/>
                    <a:gd name="connsiteY22" fmla="*/ 167584 h 1019175"/>
                    <a:gd name="connsiteX23" fmla="*/ 2388535 w 3344669"/>
                    <a:gd name="connsiteY23" fmla="*/ 141952 h 1019175"/>
                    <a:gd name="connsiteX24" fmla="*/ 2273200 w 3344669"/>
                    <a:gd name="connsiteY24" fmla="*/ 98824 h 1019175"/>
                    <a:gd name="connsiteX25" fmla="*/ 2309134 w 3344669"/>
                    <a:gd name="connsiteY25" fmla="*/ 110366 h 1019175"/>
                    <a:gd name="connsiteX26" fmla="*/ 2354101 w 3344669"/>
                    <a:gd name="connsiteY26" fmla="*/ 128254 h 1019175"/>
                    <a:gd name="connsiteX27" fmla="*/ 2273200 w 3344669"/>
                    <a:gd name="connsiteY27" fmla="*/ 98824 h 1019175"/>
                    <a:gd name="connsiteX28" fmla="*/ 2156876 w 3344669"/>
                    <a:gd name="connsiteY28" fmla="*/ 63763 h 1019175"/>
                    <a:gd name="connsiteX29" fmla="*/ 2187984 w 3344669"/>
                    <a:gd name="connsiteY29" fmla="*/ 71455 h 1019175"/>
                    <a:gd name="connsiteX30" fmla="*/ 2232491 w 3344669"/>
                    <a:gd name="connsiteY30" fmla="*/ 85749 h 1019175"/>
                    <a:gd name="connsiteX31" fmla="*/ 2156876 w 3344669"/>
                    <a:gd name="connsiteY31" fmla="*/ 63763 h 1019175"/>
                    <a:gd name="connsiteX32" fmla="*/ 2039018 w 3344669"/>
                    <a:gd name="connsiteY32" fmla="*/ 36377 h 1019175"/>
                    <a:gd name="connsiteX33" fmla="*/ 2063421 w 3344669"/>
                    <a:gd name="connsiteY33" fmla="*/ 40655 h 1019175"/>
                    <a:gd name="connsiteX34" fmla="*/ 2103834 w 3344669"/>
                    <a:gd name="connsiteY34" fmla="*/ 50647 h 1019175"/>
                    <a:gd name="connsiteX35" fmla="*/ 2039018 w 3344669"/>
                    <a:gd name="connsiteY35" fmla="*/ 36377 h 1019175"/>
                    <a:gd name="connsiteX36" fmla="*/ 1672334 w 3344669"/>
                    <a:gd name="connsiteY36" fmla="*/ 0 h 1019175"/>
                    <a:gd name="connsiteX37" fmla="*/ 1935754 w 3344669"/>
                    <a:gd name="connsiteY37" fmla="*/ 18274 h 1019175"/>
                    <a:gd name="connsiteX38" fmla="*/ 1986610 w 3344669"/>
                    <a:gd name="connsiteY38" fmla="*/ 27189 h 1019175"/>
                    <a:gd name="connsiteX39" fmla="*/ 1977640 w 3344669"/>
                    <a:gd name="connsiteY39" fmla="*/ 25973 h 1019175"/>
                    <a:gd name="connsiteX40" fmla="*/ 2300351 w 3344669"/>
                    <a:gd name="connsiteY40" fmla="*/ 1019175 h 1019175"/>
                    <a:gd name="connsiteX41" fmla="*/ 0 w 3344669"/>
                    <a:gd name="connsiteY41" fmla="*/ 1019175 h 1019175"/>
                    <a:gd name="connsiteX42" fmla="*/ 16102 w 3344669"/>
                    <a:gd name="connsiteY42" fmla="*/ 985749 h 1019175"/>
                    <a:gd name="connsiteX43" fmla="*/ 1672334 w 3344669"/>
                    <a:gd name="connsiteY43" fmla="*/ 0 h 1019175"/>
                    <a:gd name="connsiteX0" fmla="*/ 3279942 w 3328567"/>
                    <a:gd name="connsiteY0" fmla="*/ 908867 h 1019175"/>
                    <a:gd name="connsiteX1" fmla="*/ 3328567 w 3328567"/>
                    <a:gd name="connsiteY1" fmla="*/ 985749 h 1019175"/>
                    <a:gd name="connsiteX2" fmla="*/ 3279942 w 3328567"/>
                    <a:gd name="connsiteY2" fmla="*/ 908867 h 1019175"/>
                    <a:gd name="connsiteX3" fmla="*/ 3141524 w 3328567"/>
                    <a:gd name="connsiteY3" fmla="*/ 710604 h 1019175"/>
                    <a:gd name="connsiteX4" fmla="*/ 3195157 w 3328567"/>
                    <a:gd name="connsiteY4" fmla="*/ 774815 h 1019175"/>
                    <a:gd name="connsiteX5" fmla="*/ 3212704 w 3328567"/>
                    <a:gd name="connsiteY5" fmla="*/ 802557 h 1019175"/>
                    <a:gd name="connsiteX6" fmla="*/ 3141524 w 3328567"/>
                    <a:gd name="connsiteY6" fmla="*/ 710604 h 1019175"/>
                    <a:gd name="connsiteX7" fmla="*/ 2973811 w 3328567"/>
                    <a:gd name="connsiteY7" fmla="*/ 527011 h 1019175"/>
                    <a:gd name="connsiteX8" fmla="*/ 3035791 w 3328567"/>
                    <a:gd name="connsiteY8" fmla="*/ 584019 h 1019175"/>
                    <a:gd name="connsiteX9" fmla="*/ 3054488 w 3328567"/>
                    <a:gd name="connsiteY9" fmla="*/ 606404 h 1019175"/>
                    <a:gd name="connsiteX10" fmla="*/ 2973811 w 3328567"/>
                    <a:gd name="connsiteY10" fmla="*/ 527011 h 1019175"/>
                    <a:gd name="connsiteX11" fmla="*/ 2777241 w 3328567"/>
                    <a:gd name="connsiteY11" fmla="*/ 362692 h 1019175"/>
                    <a:gd name="connsiteX12" fmla="*/ 2852929 w 3328567"/>
                    <a:gd name="connsiteY12" fmla="*/ 415824 h 1019175"/>
                    <a:gd name="connsiteX13" fmla="*/ 2875299 w 3328567"/>
                    <a:gd name="connsiteY13" fmla="*/ 436401 h 1019175"/>
                    <a:gd name="connsiteX14" fmla="*/ 2777241 w 3328567"/>
                    <a:gd name="connsiteY14" fmla="*/ 362692 h 1019175"/>
                    <a:gd name="connsiteX15" fmla="*/ 2560217 w 3328567"/>
                    <a:gd name="connsiteY15" fmla="*/ 226536 h 1019175"/>
                    <a:gd name="connsiteX16" fmla="*/ 2649033 w 3328567"/>
                    <a:gd name="connsiteY16" fmla="*/ 272691 h 1019175"/>
                    <a:gd name="connsiteX17" fmla="*/ 2676969 w 3328567"/>
                    <a:gd name="connsiteY17" fmla="*/ 292302 h 1019175"/>
                    <a:gd name="connsiteX18" fmla="*/ 2560217 w 3328567"/>
                    <a:gd name="connsiteY18" fmla="*/ 226536 h 1019175"/>
                    <a:gd name="connsiteX19" fmla="*/ 2388535 w 3328567"/>
                    <a:gd name="connsiteY19" fmla="*/ 141952 h 1019175"/>
                    <a:gd name="connsiteX20" fmla="*/ 2426564 w 3328567"/>
                    <a:gd name="connsiteY20" fmla="*/ 157081 h 1019175"/>
                    <a:gd name="connsiteX21" fmla="*/ 2446775 w 3328567"/>
                    <a:gd name="connsiteY21" fmla="*/ 167584 h 1019175"/>
                    <a:gd name="connsiteX22" fmla="*/ 2388535 w 3328567"/>
                    <a:gd name="connsiteY22" fmla="*/ 141952 h 1019175"/>
                    <a:gd name="connsiteX23" fmla="*/ 2273200 w 3328567"/>
                    <a:gd name="connsiteY23" fmla="*/ 98824 h 1019175"/>
                    <a:gd name="connsiteX24" fmla="*/ 2309134 w 3328567"/>
                    <a:gd name="connsiteY24" fmla="*/ 110366 h 1019175"/>
                    <a:gd name="connsiteX25" fmla="*/ 2354101 w 3328567"/>
                    <a:gd name="connsiteY25" fmla="*/ 128254 h 1019175"/>
                    <a:gd name="connsiteX26" fmla="*/ 2273200 w 3328567"/>
                    <a:gd name="connsiteY26" fmla="*/ 98824 h 1019175"/>
                    <a:gd name="connsiteX27" fmla="*/ 2156876 w 3328567"/>
                    <a:gd name="connsiteY27" fmla="*/ 63763 h 1019175"/>
                    <a:gd name="connsiteX28" fmla="*/ 2187984 w 3328567"/>
                    <a:gd name="connsiteY28" fmla="*/ 71455 h 1019175"/>
                    <a:gd name="connsiteX29" fmla="*/ 2232491 w 3328567"/>
                    <a:gd name="connsiteY29" fmla="*/ 85749 h 1019175"/>
                    <a:gd name="connsiteX30" fmla="*/ 2156876 w 3328567"/>
                    <a:gd name="connsiteY30" fmla="*/ 63763 h 1019175"/>
                    <a:gd name="connsiteX31" fmla="*/ 2039018 w 3328567"/>
                    <a:gd name="connsiteY31" fmla="*/ 36377 h 1019175"/>
                    <a:gd name="connsiteX32" fmla="*/ 2063421 w 3328567"/>
                    <a:gd name="connsiteY32" fmla="*/ 40655 h 1019175"/>
                    <a:gd name="connsiteX33" fmla="*/ 2103834 w 3328567"/>
                    <a:gd name="connsiteY33" fmla="*/ 50647 h 1019175"/>
                    <a:gd name="connsiteX34" fmla="*/ 2039018 w 3328567"/>
                    <a:gd name="connsiteY34" fmla="*/ 36377 h 1019175"/>
                    <a:gd name="connsiteX35" fmla="*/ 1672334 w 3328567"/>
                    <a:gd name="connsiteY35" fmla="*/ 0 h 1019175"/>
                    <a:gd name="connsiteX36" fmla="*/ 1935754 w 3328567"/>
                    <a:gd name="connsiteY36" fmla="*/ 18274 h 1019175"/>
                    <a:gd name="connsiteX37" fmla="*/ 1986610 w 3328567"/>
                    <a:gd name="connsiteY37" fmla="*/ 27189 h 1019175"/>
                    <a:gd name="connsiteX38" fmla="*/ 1977640 w 3328567"/>
                    <a:gd name="connsiteY38" fmla="*/ 25973 h 1019175"/>
                    <a:gd name="connsiteX39" fmla="*/ 2300351 w 3328567"/>
                    <a:gd name="connsiteY39" fmla="*/ 1019175 h 1019175"/>
                    <a:gd name="connsiteX40" fmla="*/ 0 w 3328567"/>
                    <a:gd name="connsiteY40" fmla="*/ 1019175 h 1019175"/>
                    <a:gd name="connsiteX41" fmla="*/ 16102 w 3328567"/>
                    <a:gd name="connsiteY41" fmla="*/ 985749 h 1019175"/>
                    <a:gd name="connsiteX42" fmla="*/ 1672334 w 3328567"/>
                    <a:gd name="connsiteY42" fmla="*/ 0 h 1019175"/>
                    <a:gd name="connsiteX0" fmla="*/ 3279942 w 3328567"/>
                    <a:gd name="connsiteY0" fmla="*/ 908867 h 1019175"/>
                    <a:gd name="connsiteX1" fmla="*/ 3328567 w 3328567"/>
                    <a:gd name="connsiteY1" fmla="*/ 985749 h 1019175"/>
                    <a:gd name="connsiteX2" fmla="*/ 3279942 w 3328567"/>
                    <a:gd name="connsiteY2" fmla="*/ 908867 h 1019175"/>
                    <a:gd name="connsiteX3" fmla="*/ 3141524 w 3328567"/>
                    <a:gd name="connsiteY3" fmla="*/ 710604 h 1019175"/>
                    <a:gd name="connsiteX4" fmla="*/ 3195157 w 3328567"/>
                    <a:gd name="connsiteY4" fmla="*/ 774815 h 1019175"/>
                    <a:gd name="connsiteX5" fmla="*/ 3141524 w 3328567"/>
                    <a:gd name="connsiteY5" fmla="*/ 710604 h 1019175"/>
                    <a:gd name="connsiteX6" fmla="*/ 2973811 w 3328567"/>
                    <a:gd name="connsiteY6" fmla="*/ 527011 h 1019175"/>
                    <a:gd name="connsiteX7" fmla="*/ 3035791 w 3328567"/>
                    <a:gd name="connsiteY7" fmla="*/ 584019 h 1019175"/>
                    <a:gd name="connsiteX8" fmla="*/ 3054488 w 3328567"/>
                    <a:gd name="connsiteY8" fmla="*/ 606404 h 1019175"/>
                    <a:gd name="connsiteX9" fmla="*/ 2973811 w 3328567"/>
                    <a:gd name="connsiteY9" fmla="*/ 527011 h 1019175"/>
                    <a:gd name="connsiteX10" fmla="*/ 2777241 w 3328567"/>
                    <a:gd name="connsiteY10" fmla="*/ 362692 h 1019175"/>
                    <a:gd name="connsiteX11" fmla="*/ 2852929 w 3328567"/>
                    <a:gd name="connsiteY11" fmla="*/ 415824 h 1019175"/>
                    <a:gd name="connsiteX12" fmla="*/ 2875299 w 3328567"/>
                    <a:gd name="connsiteY12" fmla="*/ 436401 h 1019175"/>
                    <a:gd name="connsiteX13" fmla="*/ 2777241 w 3328567"/>
                    <a:gd name="connsiteY13" fmla="*/ 362692 h 1019175"/>
                    <a:gd name="connsiteX14" fmla="*/ 2560217 w 3328567"/>
                    <a:gd name="connsiteY14" fmla="*/ 226536 h 1019175"/>
                    <a:gd name="connsiteX15" fmla="*/ 2649033 w 3328567"/>
                    <a:gd name="connsiteY15" fmla="*/ 272691 h 1019175"/>
                    <a:gd name="connsiteX16" fmla="*/ 2676969 w 3328567"/>
                    <a:gd name="connsiteY16" fmla="*/ 292302 h 1019175"/>
                    <a:gd name="connsiteX17" fmla="*/ 2560217 w 3328567"/>
                    <a:gd name="connsiteY17" fmla="*/ 226536 h 1019175"/>
                    <a:gd name="connsiteX18" fmla="*/ 2388535 w 3328567"/>
                    <a:gd name="connsiteY18" fmla="*/ 141952 h 1019175"/>
                    <a:gd name="connsiteX19" fmla="*/ 2426564 w 3328567"/>
                    <a:gd name="connsiteY19" fmla="*/ 157081 h 1019175"/>
                    <a:gd name="connsiteX20" fmla="*/ 2446775 w 3328567"/>
                    <a:gd name="connsiteY20" fmla="*/ 167584 h 1019175"/>
                    <a:gd name="connsiteX21" fmla="*/ 2388535 w 3328567"/>
                    <a:gd name="connsiteY21" fmla="*/ 141952 h 1019175"/>
                    <a:gd name="connsiteX22" fmla="*/ 2273200 w 3328567"/>
                    <a:gd name="connsiteY22" fmla="*/ 98824 h 1019175"/>
                    <a:gd name="connsiteX23" fmla="*/ 2309134 w 3328567"/>
                    <a:gd name="connsiteY23" fmla="*/ 110366 h 1019175"/>
                    <a:gd name="connsiteX24" fmla="*/ 2354101 w 3328567"/>
                    <a:gd name="connsiteY24" fmla="*/ 128254 h 1019175"/>
                    <a:gd name="connsiteX25" fmla="*/ 2273200 w 3328567"/>
                    <a:gd name="connsiteY25" fmla="*/ 98824 h 1019175"/>
                    <a:gd name="connsiteX26" fmla="*/ 2156876 w 3328567"/>
                    <a:gd name="connsiteY26" fmla="*/ 63763 h 1019175"/>
                    <a:gd name="connsiteX27" fmla="*/ 2187984 w 3328567"/>
                    <a:gd name="connsiteY27" fmla="*/ 71455 h 1019175"/>
                    <a:gd name="connsiteX28" fmla="*/ 2232491 w 3328567"/>
                    <a:gd name="connsiteY28" fmla="*/ 85749 h 1019175"/>
                    <a:gd name="connsiteX29" fmla="*/ 2156876 w 3328567"/>
                    <a:gd name="connsiteY29" fmla="*/ 63763 h 1019175"/>
                    <a:gd name="connsiteX30" fmla="*/ 2039018 w 3328567"/>
                    <a:gd name="connsiteY30" fmla="*/ 36377 h 1019175"/>
                    <a:gd name="connsiteX31" fmla="*/ 2063421 w 3328567"/>
                    <a:gd name="connsiteY31" fmla="*/ 40655 h 1019175"/>
                    <a:gd name="connsiteX32" fmla="*/ 2103834 w 3328567"/>
                    <a:gd name="connsiteY32" fmla="*/ 50647 h 1019175"/>
                    <a:gd name="connsiteX33" fmla="*/ 2039018 w 3328567"/>
                    <a:gd name="connsiteY33" fmla="*/ 36377 h 1019175"/>
                    <a:gd name="connsiteX34" fmla="*/ 1672334 w 3328567"/>
                    <a:gd name="connsiteY34" fmla="*/ 0 h 1019175"/>
                    <a:gd name="connsiteX35" fmla="*/ 1935754 w 3328567"/>
                    <a:gd name="connsiteY35" fmla="*/ 18274 h 1019175"/>
                    <a:gd name="connsiteX36" fmla="*/ 1986610 w 3328567"/>
                    <a:gd name="connsiteY36" fmla="*/ 27189 h 1019175"/>
                    <a:gd name="connsiteX37" fmla="*/ 1977640 w 3328567"/>
                    <a:gd name="connsiteY37" fmla="*/ 25973 h 1019175"/>
                    <a:gd name="connsiteX38" fmla="*/ 2300351 w 3328567"/>
                    <a:gd name="connsiteY38" fmla="*/ 1019175 h 1019175"/>
                    <a:gd name="connsiteX39" fmla="*/ 0 w 3328567"/>
                    <a:gd name="connsiteY39" fmla="*/ 1019175 h 1019175"/>
                    <a:gd name="connsiteX40" fmla="*/ 16102 w 3328567"/>
                    <a:gd name="connsiteY40" fmla="*/ 985749 h 1019175"/>
                    <a:gd name="connsiteX41" fmla="*/ 1672334 w 3328567"/>
                    <a:gd name="connsiteY41" fmla="*/ 0 h 1019175"/>
                    <a:gd name="connsiteX0" fmla="*/ 3141524 w 3195157"/>
                    <a:gd name="connsiteY0" fmla="*/ 710604 h 1019175"/>
                    <a:gd name="connsiteX1" fmla="*/ 3195157 w 3195157"/>
                    <a:gd name="connsiteY1" fmla="*/ 774815 h 1019175"/>
                    <a:gd name="connsiteX2" fmla="*/ 3141524 w 3195157"/>
                    <a:gd name="connsiteY2" fmla="*/ 710604 h 1019175"/>
                    <a:gd name="connsiteX3" fmla="*/ 2973811 w 3195157"/>
                    <a:gd name="connsiteY3" fmla="*/ 527011 h 1019175"/>
                    <a:gd name="connsiteX4" fmla="*/ 3035791 w 3195157"/>
                    <a:gd name="connsiteY4" fmla="*/ 584019 h 1019175"/>
                    <a:gd name="connsiteX5" fmla="*/ 3054488 w 3195157"/>
                    <a:gd name="connsiteY5" fmla="*/ 606404 h 1019175"/>
                    <a:gd name="connsiteX6" fmla="*/ 2973811 w 3195157"/>
                    <a:gd name="connsiteY6" fmla="*/ 527011 h 1019175"/>
                    <a:gd name="connsiteX7" fmla="*/ 2777241 w 3195157"/>
                    <a:gd name="connsiteY7" fmla="*/ 362692 h 1019175"/>
                    <a:gd name="connsiteX8" fmla="*/ 2852929 w 3195157"/>
                    <a:gd name="connsiteY8" fmla="*/ 415824 h 1019175"/>
                    <a:gd name="connsiteX9" fmla="*/ 2875299 w 3195157"/>
                    <a:gd name="connsiteY9" fmla="*/ 436401 h 1019175"/>
                    <a:gd name="connsiteX10" fmla="*/ 2777241 w 3195157"/>
                    <a:gd name="connsiteY10" fmla="*/ 362692 h 1019175"/>
                    <a:gd name="connsiteX11" fmla="*/ 2560217 w 3195157"/>
                    <a:gd name="connsiteY11" fmla="*/ 226536 h 1019175"/>
                    <a:gd name="connsiteX12" fmla="*/ 2649033 w 3195157"/>
                    <a:gd name="connsiteY12" fmla="*/ 272691 h 1019175"/>
                    <a:gd name="connsiteX13" fmla="*/ 2676969 w 3195157"/>
                    <a:gd name="connsiteY13" fmla="*/ 292302 h 1019175"/>
                    <a:gd name="connsiteX14" fmla="*/ 2560217 w 3195157"/>
                    <a:gd name="connsiteY14" fmla="*/ 226536 h 1019175"/>
                    <a:gd name="connsiteX15" fmla="*/ 2388535 w 3195157"/>
                    <a:gd name="connsiteY15" fmla="*/ 141952 h 1019175"/>
                    <a:gd name="connsiteX16" fmla="*/ 2426564 w 3195157"/>
                    <a:gd name="connsiteY16" fmla="*/ 157081 h 1019175"/>
                    <a:gd name="connsiteX17" fmla="*/ 2446775 w 3195157"/>
                    <a:gd name="connsiteY17" fmla="*/ 167584 h 1019175"/>
                    <a:gd name="connsiteX18" fmla="*/ 2388535 w 3195157"/>
                    <a:gd name="connsiteY18" fmla="*/ 141952 h 1019175"/>
                    <a:gd name="connsiteX19" fmla="*/ 2273200 w 3195157"/>
                    <a:gd name="connsiteY19" fmla="*/ 98824 h 1019175"/>
                    <a:gd name="connsiteX20" fmla="*/ 2309134 w 3195157"/>
                    <a:gd name="connsiteY20" fmla="*/ 110366 h 1019175"/>
                    <a:gd name="connsiteX21" fmla="*/ 2354101 w 3195157"/>
                    <a:gd name="connsiteY21" fmla="*/ 128254 h 1019175"/>
                    <a:gd name="connsiteX22" fmla="*/ 2273200 w 3195157"/>
                    <a:gd name="connsiteY22" fmla="*/ 98824 h 1019175"/>
                    <a:gd name="connsiteX23" fmla="*/ 2156876 w 3195157"/>
                    <a:gd name="connsiteY23" fmla="*/ 63763 h 1019175"/>
                    <a:gd name="connsiteX24" fmla="*/ 2187984 w 3195157"/>
                    <a:gd name="connsiteY24" fmla="*/ 71455 h 1019175"/>
                    <a:gd name="connsiteX25" fmla="*/ 2232491 w 3195157"/>
                    <a:gd name="connsiteY25" fmla="*/ 85749 h 1019175"/>
                    <a:gd name="connsiteX26" fmla="*/ 2156876 w 3195157"/>
                    <a:gd name="connsiteY26" fmla="*/ 63763 h 1019175"/>
                    <a:gd name="connsiteX27" fmla="*/ 2039018 w 3195157"/>
                    <a:gd name="connsiteY27" fmla="*/ 36377 h 1019175"/>
                    <a:gd name="connsiteX28" fmla="*/ 2063421 w 3195157"/>
                    <a:gd name="connsiteY28" fmla="*/ 40655 h 1019175"/>
                    <a:gd name="connsiteX29" fmla="*/ 2103834 w 3195157"/>
                    <a:gd name="connsiteY29" fmla="*/ 50647 h 1019175"/>
                    <a:gd name="connsiteX30" fmla="*/ 2039018 w 3195157"/>
                    <a:gd name="connsiteY30" fmla="*/ 36377 h 1019175"/>
                    <a:gd name="connsiteX31" fmla="*/ 1672334 w 3195157"/>
                    <a:gd name="connsiteY31" fmla="*/ 0 h 1019175"/>
                    <a:gd name="connsiteX32" fmla="*/ 1935754 w 3195157"/>
                    <a:gd name="connsiteY32" fmla="*/ 18274 h 1019175"/>
                    <a:gd name="connsiteX33" fmla="*/ 1986610 w 3195157"/>
                    <a:gd name="connsiteY33" fmla="*/ 27189 h 1019175"/>
                    <a:gd name="connsiteX34" fmla="*/ 1977640 w 3195157"/>
                    <a:gd name="connsiteY34" fmla="*/ 25973 h 1019175"/>
                    <a:gd name="connsiteX35" fmla="*/ 2300351 w 3195157"/>
                    <a:gd name="connsiteY35" fmla="*/ 1019175 h 1019175"/>
                    <a:gd name="connsiteX36" fmla="*/ 0 w 3195157"/>
                    <a:gd name="connsiteY36" fmla="*/ 1019175 h 1019175"/>
                    <a:gd name="connsiteX37" fmla="*/ 16102 w 3195157"/>
                    <a:gd name="connsiteY37" fmla="*/ 985749 h 1019175"/>
                    <a:gd name="connsiteX38" fmla="*/ 1672334 w 3195157"/>
                    <a:gd name="connsiteY38" fmla="*/ 0 h 1019175"/>
                    <a:gd name="connsiteX0" fmla="*/ 3141524 w 3195157"/>
                    <a:gd name="connsiteY0" fmla="*/ 710604 h 1019175"/>
                    <a:gd name="connsiteX1" fmla="*/ 3195157 w 3195157"/>
                    <a:gd name="connsiteY1" fmla="*/ 774815 h 1019175"/>
                    <a:gd name="connsiteX2" fmla="*/ 3141524 w 3195157"/>
                    <a:gd name="connsiteY2" fmla="*/ 710604 h 1019175"/>
                    <a:gd name="connsiteX3" fmla="*/ 3054488 w 3195157"/>
                    <a:gd name="connsiteY3" fmla="*/ 606404 h 1019175"/>
                    <a:gd name="connsiteX4" fmla="*/ 3035791 w 3195157"/>
                    <a:gd name="connsiteY4" fmla="*/ 584019 h 1019175"/>
                    <a:gd name="connsiteX5" fmla="*/ 3054488 w 3195157"/>
                    <a:gd name="connsiteY5" fmla="*/ 606404 h 1019175"/>
                    <a:gd name="connsiteX6" fmla="*/ 2777241 w 3195157"/>
                    <a:gd name="connsiteY6" fmla="*/ 362692 h 1019175"/>
                    <a:gd name="connsiteX7" fmla="*/ 2852929 w 3195157"/>
                    <a:gd name="connsiteY7" fmla="*/ 415824 h 1019175"/>
                    <a:gd name="connsiteX8" fmla="*/ 2875299 w 3195157"/>
                    <a:gd name="connsiteY8" fmla="*/ 436401 h 1019175"/>
                    <a:gd name="connsiteX9" fmla="*/ 2777241 w 3195157"/>
                    <a:gd name="connsiteY9" fmla="*/ 362692 h 1019175"/>
                    <a:gd name="connsiteX10" fmla="*/ 2560217 w 3195157"/>
                    <a:gd name="connsiteY10" fmla="*/ 226536 h 1019175"/>
                    <a:gd name="connsiteX11" fmla="*/ 2649033 w 3195157"/>
                    <a:gd name="connsiteY11" fmla="*/ 272691 h 1019175"/>
                    <a:gd name="connsiteX12" fmla="*/ 2676969 w 3195157"/>
                    <a:gd name="connsiteY12" fmla="*/ 292302 h 1019175"/>
                    <a:gd name="connsiteX13" fmla="*/ 2560217 w 3195157"/>
                    <a:gd name="connsiteY13" fmla="*/ 226536 h 1019175"/>
                    <a:gd name="connsiteX14" fmla="*/ 2388535 w 3195157"/>
                    <a:gd name="connsiteY14" fmla="*/ 141952 h 1019175"/>
                    <a:gd name="connsiteX15" fmla="*/ 2426564 w 3195157"/>
                    <a:gd name="connsiteY15" fmla="*/ 157081 h 1019175"/>
                    <a:gd name="connsiteX16" fmla="*/ 2446775 w 3195157"/>
                    <a:gd name="connsiteY16" fmla="*/ 167584 h 1019175"/>
                    <a:gd name="connsiteX17" fmla="*/ 2388535 w 3195157"/>
                    <a:gd name="connsiteY17" fmla="*/ 141952 h 1019175"/>
                    <a:gd name="connsiteX18" fmla="*/ 2273200 w 3195157"/>
                    <a:gd name="connsiteY18" fmla="*/ 98824 h 1019175"/>
                    <a:gd name="connsiteX19" fmla="*/ 2309134 w 3195157"/>
                    <a:gd name="connsiteY19" fmla="*/ 110366 h 1019175"/>
                    <a:gd name="connsiteX20" fmla="*/ 2354101 w 3195157"/>
                    <a:gd name="connsiteY20" fmla="*/ 128254 h 1019175"/>
                    <a:gd name="connsiteX21" fmla="*/ 2273200 w 3195157"/>
                    <a:gd name="connsiteY21" fmla="*/ 98824 h 1019175"/>
                    <a:gd name="connsiteX22" fmla="*/ 2156876 w 3195157"/>
                    <a:gd name="connsiteY22" fmla="*/ 63763 h 1019175"/>
                    <a:gd name="connsiteX23" fmla="*/ 2187984 w 3195157"/>
                    <a:gd name="connsiteY23" fmla="*/ 71455 h 1019175"/>
                    <a:gd name="connsiteX24" fmla="*/ 2232491 w 3195157"/>
                    <a:gd name="connsiteY24" fmla="*/ 85749 h 1019175"/>
                    <a:gd name="connsiteX25" fmla="*/ 2156876 w 3195157"/>
                    <a:gd name="connsiteY25" fmla="*/ 63763 h 1019175"/>
                    <a:gd name="connsiteX26" fmla="*/ 2039018 w 3195157"/>
                    <a:gd name="connsiteY26" fmla="*/ 36377 h 1019175"/>
                    <a:gd name="connsiteX27" fmla="*/ 2063421 w 3195157"/>
                    <a:gd name="connsiteY27" fmla="*/ 40655 h 1019175"/>
                    <a:gd name="connsiteX28" fmla="*/ 2103834 w 3195157"/>
                    <a:gd name="connsiteY28" fmla="*/ 50647 h 1019175"/>
                    <a:gd name="connsiteX29" fmla="*/ 2039018 w 3195157"/>
                    <a:gd name="connsiteY29" fmla="*/ 36377 h 1019175"/>
                    <a:gd name="connsiteX30" fmla="*/ 1672334 w 3195157"/>
                    <a:gd name="connsiteY30" fmla="*/ 0 h 1019175"/>
                    <a:gd name="connsiteX31" fmla="*/ 1935754 w 3195157"/>
                    <a:gd name="connsiteY31" fmla="*/ 18274 h 1019175"/>
                    <a:gd name="connsiteX32" fmla="*/ 1986610 w 3195157"/>
                    <a:gd name="connsiteY32" fmla="*/ 27189 h 1019175"/>
                    <a:gd name="connsiteX33" fmla="*/ 1977640 w 3195157"/>
                    <a:gd name="connsiteY33" fmla="*/ 25973 h 1019175"/>
                    <a:gd name="connsiteX34" fmla="*/ 2300351 w 3195157"/>
                    <a:gd name="connsiteY34" fmla="*/ 1019175 h 1019175"/>
                    <a:gd name="connsiteX35" fmla="*/ 0 w 3195157"/>
                    <a:gd name="connsiteY35" fmla="*/ 1019175 h 1019175"/>
                    <a:gd name="connsiteX36" fmla="*/ 16102 w 3195157"/>
                    <a:gd name="connsiteY36" fmla="*/ 985749 h 1019175"/>
                    <a:gd name="connsiteX37" fmla="*/ 1672334 w 3195157"/>
                    <a:gd name="connsiteY37" fmla="*/ 0 h 1019175"/>
                    <a:gd name="connsiteX0" fmla="*/ 3141524 w 3195157"/>
                    <a:gd name="connsiteY0" fmla="*/ 710604 h 1019175"/>
                    <a:gd name="connsiteX1" fmla="*/ 3195157 w 3195157"/>
                    <a:gd name="connsiteY1" fmla="*/ 774815 h 1019175"/>
                    <a:gd name="connsiteX2" fmla="*/ 3141524 w 3195157"/>
                    <a:gd name="connsiteY2" fmla="*/ 710604 h 1019175"/>
                    <a:gd name="connsiteX3" fmla="*/ 3054488 w 3195157"/>
                    <a:gd name="connsiteY3" fmla="*/ 606404 h 1019175"/>
                    <a:gd name="connsiteX4" fmla="*/ 3035791 w 3195157"/>
                    <a:gd name="connsiteY4" fmla="*/ 584019 h 1019175"/>
                    <a:gd name="connsiteX5" fmla="*/ 3054488 w 3195157"/>
                    <a:gd name="connsiteY5" fmla="*/ 606404 h 1019175"/>
                    <a:gd name="connsiteX6" fmla="*/ 2777241 w 3195157"/>
                    <a:gd name="connsiteY6" fmla="*/ 362692 h 1019175"/>
                    <a:gd name="connsiteX7" fmla="*/ 2852929 w 3195157"/>
                    <a:gd name="connsiteY7" fmla="*/ 415824 h 1019175"/>
                    <a:gd name="connsiteX8" fmla="*/ 2777241 w 3195157"/>
                    <a:gd name="connsiteY8" fmla="*/ 362692 h 1019175"/>
                    <a:gd name="connsiteX9" fmla="*/ 2560217 w 3195157"/>
                    <a:gd name="connsiteY9" fmla="*/ 226536 h 1019175"/>
                    <a:gd name="connsiteX10" fmla="*/ 2649033 w 3195157"/>
                    <a:gd name="connsiteY10" fmla="*/ 272691 h 1019175"/>
                    <a:gd name="connsiteX11" fmla="*/ 2676969 w 3195157"/>
                    <a:gd name="connsiteY11" fmla="*/ 292302 h 1019175"/>
                    <a:gd name="connsiteX12" fmla="*/ 2560217 w 3195157"/>
                    <a:gd name="connsiteY12" fmla="*/ 226536 h 1019175"/>
                    <a:gd name="connsiteX13" fmla="*/ 2388535 w 3195157"/>
                    <a:gd name="connsiteY13" fmla="*/ 141952 h 1019175"/>
                    <a:gd name="connsiteX14" fmla="*/ 2426564 w 3195157"/>
                    <a:gd name="connsiteY14" fmla="*/ 157081 h 1019175"/>
                    <a:gd name="connsiteX15" fmla="*/ 2446775 w 3195157"/>
                    <a:gd name="connsiteY15" fmla="*/ 167584 h 1019175"/>
                    <a:gd name="connsiteX16" fmla="*/ 2388535 w 3195157"/>
                    <a:gd name="connsiteY16" fmla="*/ 141952 h 1019175"/>
                    <a:gd name="connsiteX17" fmla="*/ 2273200 w 3195157"/>
                    <a:gd name="connsiteY17" fmla="*/ 98824 h 1019175"/>
                    <a:gd name="connsiteX18" fmla="*/ 2309134 w 3195157"/>
                    <a:gd name="connsiteY18" fmla="*/ 110366 h 1019175"/>
                    <a:gd name="connsiteX19" fmla="*/ 2354101 w 3195157"/>
                    <a:gd name="connsiteY19" fmla="*/ 128254 h 1019175"/>
                    <a:gd name="connsiteX20" fmla="*/ 2273200 w 3195157"/>
                    <a:gd name="connsiteY20" fmla="*/ 98824 h 1019175"/>
                    <a:gd name="connsiteX21" fmla="*/ 2156876 w 3195157"/>
                    <a:gd name="connsiteY21" fmla="*/ 63763 h 1019175"/>
                    <a:gd name="connsiteX22" fmla="*/ 2187984 w 3195157"/>
                    <a:gd name="connsiteY22" fmla="*/ 71455 h 1019175"/>
                    <a:gd name="connsiteX23" fmla="*/ 2232491 w 3195157"/>
                    <a:gd name="connsiteY23" fmla="*/ 85749 h 1019175"/>
                    <a:gd name="connsiteX24" fmla="*/ 2156876 w 3195157"/>
                    <a:gd name="connsiteY24" fmla="*/ 63763 h 1019175"/>
                    <a:gd name="connsiteX25" fmla="*/ 2039018 w 3195157"/>
                    <a:gd name="connsiteY25" fmla="*/ 36377 h 1019175"/>
                    <a:gd name="connsiteX26" fmla="*/ 2063421 w 3195157"/>
                    <a:gd name="connsiteY26" fmla="*/ 40655 h 1019175"/>
                    <a:gd name="connsiteX27" fmla="*/ 2103834 w 3195157"/>
                    <a:gd name="connsiteY27" fmla="*/ 50647 h 1019175"/>
                    <a:gd name="connsiteX28" fmla="*/ 2039018 w 3195157"/>
                    <a:gd name="connsiteY28" fmla="*/ 36377 h 1019175"/>
                    <a:gd name="connsiteX29" fmla="*/ 1672334 w 3195157"/>
                    <a:gd name="connsiteY29" fmla="*/ 0 h 1019175"/>
                    <a:gd name="connsiteX30" fmla="*/ 1935754 w 3195157"/>
                    <a:gd name="connsiteY30" fmla="*/ 18274 h 1019175"/>
                    <a:gd name="connsiteX31" fmla="*/ 1986610 w 3195157"/>
                    <a:gd name="connsiteY31" fmla="*/ 27189 h 1019175"/>
                    <a:gd name="connsiteX32" fmla="*/ 1977640 w 3195157"/>
                    <a:gd name="connsiteY32" fmla="*/ 25973 h 1019175"/>
                    <a:gd name="connsiteX33" fmla="*/ 2300351 w 3195157"/>
                    <a:gd name="connsiteY33" fmla="*/ 1019175 h 1019175"/>
                    <a:gd name="connsiteX34" fmla="*/ 0 w 3195157"/>
                    <a:gd name="connsiteY34" fmla="*/ 1019175 h 1019175"/>
                    <a:gd name="connsiteX35" fmla="*/ 16102 w 3195157"/>
                    <a:gd name="connsiteY35" fmla="*/ 985749 h 1019175"/>
                    <a:gd name="connsiteX36" fmla="*/ 1672334 w 3195157"/>
                    <a:gd name="connsiteY36" fmla="*/ 0 h 1019175"/>
                    <a:gd name="connsiteX0" fmla="*/ 3141524 w 3195157"/>
                    <a:gd name="connsiteY0" fmla="*/ 710604 h 1019175"/>
                    <a:gd name="connsiteX1" fmla="*/ 3195157 w 3195157"/>
                    <a:gd name="connsiteY1" fmla="*/ 774815 h 1019175"/>
                    <a:gd name="connsiteX2" fmla="*/ 3141524 w 3195157"/>
                    <a:gd name="connsiteY2" fmla="*/ 710604 h 1019175"/>
                    <a:gd name="connsiteX3" fmla="*/ 3054488 w 3195157"/>
                    <a:gd name="connsiteY3" fmla="*/ 606404 h 1019175"/>
                    <a:gd name="connsiteX4" fmla="*/ 3035791 w 3195157"/>
                    <a:gd name="connsiteY4" fmla="*/ 584019 h 1019175"/>
                    <a:gd name="connsiteX5" fmla="*/ 3054488 w 3195157"/>
                    <a:gd name="connsiteY5" fmla="*/ 606404 h 1019175"/>
                    <a:gd name="connsiteX6" fmla="*/ 2777241 w 3195157"/>
                    <a:gd name="connsiteY6" fmla="*/ 362692 h 1019175"/>
                    <a:gd name="connsiteX7" fmla="*/ 2852929 w 3195157"/>
                    <a:gd name="connsiteY7" fmla="*/ 415824 h 1019175"/>
                    <a:gd name="connsiteX8" fmla="*/ 2777241 w 3195157"/>
                    <a:gd name="connsiteY8" fmla="*/ 362692 h 1019175"/>
                    <a:gd name="connsiteX9" fmla="*/ 2560217 w 3195157"/>
                    <a:gd name="connsiteY9" fmla="*/ 226536 h 1019175"/>
                    <a:gd name="connsiteX10" fmla="*/ 2649033 w 3195157"/>
                    <a:gd name="connsiteY10" fmla="*/ 272691 h 1019175"/>
                    <a:gd name="connsiteX11" fmla="*/ 2560217 w 3195157"/>
                    <a:gd name="connsiteY11" fmla="*/ 226536 h 1019175"/>
                    <a:gd name="connsiteX12" fmla="*/ 2388535 w 3195157"/>
                    <a:gd name="connsiteY12" fmla="*/ 141952 h 1019175"/>
                    <a:gd name="connsiteX13" fmla="*/ 2426564 w 3195157"/>
                    <a:gd name="connsiteY13" fmla="*/ 157081 h 1019175"/>
                    <a:gd name="connsiteX14" fmla="*/ 2446775 w 3195157"/>
                    <a:gd name="connsiteY14" fmla="*/ 167584 h 1019175"/>
                    <a:gd name="connsiteX15" fmla="*/ 2388535 w 3195157"/>
                    <a:gd name="connsiteY15" fmla="*/ 141952 h 1019175"/>
                    <a:gd name="connsiteX16" fmla="*/ 2273200 w 3195157"/>
                    <a:gd name="connsiteY16" fmla="*/ 98824 h 1019175"/>
                    <a:gd name="connsiteX17" fmla="*/ 2309134 w 3195157"/>
                    <a:gd name="connsiteY17" fmla="*/ 110366 h 1019175"/>
                    <a:gd name="connsiteX18" fmla="*/ 2354101 w 3195157"/>
                    <a:gd name="connsiteY18" fmla="*/ 128254 h 1019175"/>
                    <a:gd name="connsiteX19" fmla="*/ 2273200 w 3195157"/>
                    <a:gd name="connsiteY19" fmla="*/ 98824 h 1019175"/>
                    <a:gd name="connsiteX20" fmla="*/ 2156876 w 3195157"/>
                    <a:gd name="connsiteY20" fmla="*/ 63763 h 1019175"/>
                    <a:gd name="connsiteX21" fmla="*/ 2187984 w 3195157"/>
                    <a:gd name="connsiteY21" fmla="*/ 71455 h 1019175"/>
                    <a:gd name="connsiteX22" fmla="*/ 2232491 w 3195157"/>
                    <a:gd name="connsiteY22" fmla="*/ 85749 h 1019175"/>
                    <a:gd name="connsiteX23" fmla="*/ 2156876 w 3195157"/>
                    <a:gd name="connsiteY23" fmla="*/ 63763 h 1019175"/>
                    <a:gd name="connsiteX24" fmla="*/ 2039018 w 3195157"/>
                    <a:gd name="connsiteY24" fmla="*/ 36377 h 1019175"/>
                    <a:gd name="connsiteX25" fmla="*/ 2063421 w 3195157"/>
                    <a:gd name="connsiteY25" fmla="*/ 40655 h 1019175"/>
                    <a:gd name="connsiteX26" fmla="*/ 2103834 w 3195157"/>
                    <a:gd name="connsiteY26" fmla="*/ 50647 h 1019175"/>
                    <a:gd name="connsiteX27" fmla="*/ 2039018 w 3195157"/>
                    <a:gd name="connsiteY27" fmla="*/ 36377 h 1019175"/>
                    <a:gd name="connsiteX28" fmla="*/ 1672334 w 3195157"/>
                    <a:gd name="connsiteY28" fmla="*/ 0 h 1019175"/>
                    <a:gd name="connsiteX29" fmla="*/ 1935754 w 3195157"/>
                    <a:gd name="connsiteY29" fmla="*/ 18274 h 1019175"/>
                    <a:gd name="connsiteX30" fmla="*/ 1986610 w 3195157"/>
                    <a:gd name="connsiteY30" fmla="*/ 27189 h 1019175"/>
                    <a:gd name="connsiteX31" fmla="*/ 1977640 w 3195157"/>
                    <a:gd name="connsiteY31" fmla="*/ 25973 h 1019175"/>
                    <a:gd name="connsiteX32" fmla="*/ 2300351 w 3195157"/>
                    <a:gd name="connsiteY32" fmla="*/ 1019175 h 1019175"/>
                    <a:gd name="connsiteX33" fmla="*/ 0 w 3195157"/>
                    <a:gd name="connsiteY33" fmla="*/ 1019175 h 1019175"/>
                    <a:gd name="connsiteX34" fmla="*/ 16102 w 3195157"/>
                    <a:gd name="connsiteY34" fmla="*/ 985749 h 1019175"/>
                    <a:gd name="connsiteX35" fmla="*/ 1672334 w 3195157"/>
                    <a:gd name="connsiteY35" fmla="*/ 0 h 1019175"/>
                    <a:gd name="connsiteX0" fmla="*/ 3141524 w 3195157"/>
                    <a:gd name="connsiteY0" fmla="*/ 710604 h 1019175"/>
                    <a:gd name="connsiteX1" fmla="*/ 3195157 w 3195157"/>
                    <a:gd name="connsiteY1" fmla="*/ 774815 h 1019175"/>
                    <a:gd name="connsiteX2" fmla="*/ 3141524 w 3195157"/>
                    <a:gd name="connsiteY2" fmla="*/ 710604 h 1019175"/>
                    <a:gd name="connsiteX3" fmla="*/ 3054488 w 3195157"/>
                    <a:gd name="connsiteY3" fmla="*/ 606404 h 1019175"/>
                    <a:gd name="connsiteX4" fmla="*/ 3035791 w 3195157"/>
                    <a:gd name="connsiteY4" fmla="*/ 584019 h 1019175"/>
                    <a:gd name="connsiteX5" fmla="*/ 3054488 w 3195157"/>
                    <a:gd name="connsiteY5" fmla="*/ 606404 h 1019175"/>
                    <a:gd name="connsiteX6" fmla="*/ 2560217 w 3195157"/>
                    <a:gd name="connsiteY6" fmla="*/ 226536 h 1019175"/>
                    <a:gd name="connsiteX7" fmla="*/ 2649033 w 3195157"/>
                    <a:gd name="connsiteY7" fmla="*/ 272691 h 1019175"/>
                    <a:gd name="connsiteX8" fmla="*/ 2560217 w 3195157"/>
                    <a:gd name="connsiteY8" fmla="*/ 226536 h 1019175"/>
                    <a:gd name="connsiteX9" fmla="*/ 2388535 w 3195157"/>
                    <a:gd name="connsiteY9" fmla="*/ 141952 h 1019175"/>
                    <a:gd name="connsiteX10" fmla="*/ 2426564 w 3195157"/>
                    <a:gd name="connsiteY10" fmla="*/ 157081 h 1019175"/>
                    <a:gd name="connsiteX11" fmla="*/ 2446775 w 3195157"/>
                    <a:gd name="connsiteY11" fmla="*/ 167584 h 1019175"/>
                    <a:gd name="connsiteX12" fmla="*/ 2388535 w 3195157"/>
                    <a:gd name="connsiteY12" fmla="*/ 141952 h 1019175"/>
                    <a:gd name="connsiteX13" fmla="*/ 2273200 w 3195157"/>
                    <a:gd name="connsiteY13" fmla="*/ 98824 h 1019175"/>
                    <a:gd name="connsiteX14" fmla="*/ 2309134 w 3195157"/>
                    <a:gd name="connsiteY14" fmla="*/ 110366 h 1019175"/>
                    <a:gd name="connsiteX15" fmla="*/ 2354101 w 3195157"/>
                    <a:gd name="connsiteY15" fmla="*/ 128254 h 1019175"/>
                    <a:gd name="connsiteX16" fmla="*/ 2273200 w 3195157"/>
                    <a:gd name="connsiteY16" fmla="*/ 98824 h 1019175"/>
                    <a:gd name="connsiteX17" fmla="*/ 2156876 w 3195157"/>
                    <a:gd name="connsiteY17" fmla="*/ 63763 h 1019175"/>
                    <a:gd name="connsiteX18" fmla="*/ 2187984 w 3195157"/>
                    <a:gd name="connsiteY18" fmla="*/ 71455 h 1019175"/>
                    <a:gd name="connsiteX19" fmla="*/ 2232491 w 3195157"/>
                    <a:gd name="connsiteY19" fmla="*/ 85749 h 1019175"/>
                    <a:gd name="connsiteX20" fmla="*/ 2156876 w 3195157"/>
                    <a:gd name="connsiteY20" fmla="*/ 63763 h 1019175"/>
                    <a:gd name="connsiteX21" fmla="*/ 2039018 w 3195157"/>
                    <a:gd name="connsiteY21" fmla="*/ 36377 h 1019175"/>
                    <a:gd name="connsiteX22" fmla="*/ 2063421 w 3195157"/>
                    <a:gd name="connsiteY22" fmla="*/ 40655 h 1019175"/>
                    <a:gd name="connsiteX23" fmla="*/ 2103834 w 3195157"/>
                    <a:gd name="connsiteY23" fmla="*/ 50647 h 1019175"/>
                    <a:gd name="connsiteX24" fmla="*/ 2039018 w 3195157"/>
                    <a:gd name="connsiteY24" fmla="*/ 36377 h 1019175"/>
                    <a:gd name="connsiteX25" fmla="*/ 1672334 w 3195157"/>
                    <a:gd name="connsiteY25" fmla="*/ 0 h 1019175"/>
                    <a:gd name="connsiteX26" fmla="*/ 1935754 w 3195157"/>
                    <a:gd name="connsiteY26" fmla="*/ 18274 h 1019175"/>
                    <a:gd name="connsiteX27" fmla="*/ 1986610 w 3195157"/>
                    <a:gd name="connsiteY27" fmla="*/ 27189 h 1019175"/>
                    <a:gd name="connsiteX28" fmla="*/ 1977640 w 3195157"/>
                    <a:gd name="connsiteY28" fmla="*/ 25973 h 1019175"/>
                    <a:gd name="connsiteX29" fmla="*/ 2300351 w 3195157"/>
                    <a:gd name="connsiteY29" fmla="*/ 1019175 h 1019175"/>
                    <a:gd name="connsiteX30" fmla="*/ 0 w 3195157"/>
                    <a:gd name="connsiteY30" fmla="*/ 1019175 h 1019175"/>
                    <a:gd name="connsiteX31" fmla="*/ 16102 w 3195157"/>
                    <a:gd name="connsiteY31" fmla="*/ 985749 h 1019175"/>
                    <a:gd name="connsiteX32" fmla="*/ 1672334 w 3195157"/>
                    <a:gd name="connsiteY32" fmla="*/ 0 h 1019175"/>
                    <a:gd name="connsiteX0" fmla="*/ 3054488 w 3054488"/>
                    <a:gd name="connsiteY0" fmla="*/ 606404 h 1019175"/>
                    <a:gd name="connsiteX1" fmla="*/ 3035791 w 3054488"/>
                    <a:gd name="connsiteY1" fmla="*/ 584019 h 1019175"/>
                    <a:gd name="connsiteX2" fmla="*/ 3054488 w 3054488"/>
                    <a:gd name="connsiteY2" fmla="*/ 606404 h 1019175"/>
                    <a:gd name="connsiteX3" fmla="*/ 2560217 w 3054488"/>
                    <a:gd name="connsiteY3" fmla="*/ 226536 h 1019175"/>
                    <a:gd name="connsiteX4" fmla="*/ 2649033 w 3054488"/>
                    <a:gd name="connsiteY4" fmla="*/ 272691 h 1019175"/>
                    <a:gd name="connsiteX5" fmla="*/ 2560217 w 3054488"/>
                    <a:gd name="connsiteY5" fmla="*/ 226536 h 1019175"/>
                    <a:gd name="connsiteX6" fmla="*/ 2388535 w 3054488"/>
                    <a:gd name="connsiteY6" fmla="*/ 141952 h 1019175"/>
                    <a:gd name="connsiteX7" fmla="*/ 2426564 w 3054488"/>
                    <a:gd name="connsiteY7" fmla="*/ 157081 h 1019175"/>
                    <a:gd name="connsiteX8" fmla="*/ 2446775 w 3054488"/>
                    <a:gd name="connsiteY8" fmla="*/ 167584 h 1019175"/>
                    <a:gd name="connsiteX9" fmla="*/ 2388535 w 3054488"/>
                    <a:gd name="connsiteY9" fmla="*/ 141952 h 1019175"/>
                    <a:gd name="connsiteX10" fmla="*/ 2273200 w 3054488"/>
                    <a:gd name="connsiteY10" fmla="*/ 98824 h 1019175"/>
                    <a:gd name="connsiteX11" fmla="*/ 2309134 w 3054488"/>
                    <a:gd name="connsiteY11" fmla="*/ 110366 h 1019175"/>
                    <a:gd name="connsiteX12" fmla="*/ 2354101 w 3054488"/>
                    <a:gd name="connsiteY12" fmla="*/ 128254 h 1019175"/>
                    <a:gd name="connsiteX13" fmla="*/ 2273200 w 3054488"/>
                    <a:gd name="connsiteY13" fmla="*/ 98824 h 1019175"/>
                    <a:gd name="connsiteX14" fmla="*/ 2156876 w 3054488"/>
                    <a:gd name="connsiteY14" fmla="*/ 63763 h 1019175"/>
                    <a:gd name="connsiteX15" fmla="*/ 2187984 w 3054488"/>
                    <a:gd name="connsiteY15" fmla="*/ 71455 h 1019175"/>
                    <a:gd name="connsiteX16" fmla="*/ 2232491 w 3054488"/>
                    <a:gd name="connsiteY16" fmla="*/ 85749 h 1019175"/>
                    <a:gd name="connsiteX17" fmla="*/ 2156876 w 3054488"/>
                    <a:gd name="connsiteY17" fmla="*/ 63763 h 1019175"/>
                    <a:gd name="connsiteX18" fmla="*/ 2039018 w 3054488"/>
                    <a:gd name="connsiteY18" fmla="*/ 36377 h 1019175"/>
                    <a:gd name="connsiteX19" fmla="*/ 2063421 w 3054488"/>
                    <a:gd name="connsiteY19" fmla="*/ 40655 h 1019175"/>
                    <a:gd name="connsiteX20" fmla="*/ 2103834 w 3054488"/>
                    <a:gd name="connsiteY20" fmla="*/ 50647 h 1019175"/>
                    <a:gd name="connsiteX21" fmla="*/ 2039018 w 3054488"/>
                    <a:gd name="connsiteY21" fmla="*/ 36377 h 1019175"/>
                    <a:gd name="connsiteX22" fmla="*/ 1672334 w 3054488"/>
                    <a:gd name="connsiteY22" fmla="*/ 0 h 1019175"/>
                    <a:gd name="connsiteX23" fmla="*/ 1935754 w 3054488"/>
                    <a:gd name="connsiteY23" fmla="*/ 18274 h 1019175"/>
                    <a:gd name="connsiteX24" fmla="*/ 1986610 w 3054488"/>
                    <a:gd name="connsiteY24" fmla="*/ 27189 h 1019175"/>
                    <a:gd name="connsiteX25" fmla="*/ 1977640 w 3054488"/>
                    <a:gd name="connsiteY25" fmla="*/ 25973 h 1019175"/>
                    <a:gd name="connsiteX26" fmla="*/ 2300351 w 3054488"/>
                    <a:gd name="connsiteY26" fmla="*/ 1019175 h 1019175"/>
                    <a:gd name="connsiteX27" fmla="*/ 0 w 3054488"/>
                    <a:gd name="connsiteY27" fmla="*/ 1019175 h 1019175"/>
                    <a:gd name="connsiteX28" fmla="*/ 16102 w 3054488"/>
                    <a:gd name="connsiteY28" fmla="*/ 985749 h 1019175"/>
                    <a:gd name="connsiteX29" fmla="*/ 1672334 w 3054488"/>
                    <a:gd name="connsiteY29" fmla="*/ 0 h 1019175"/>
                    <a:gd name="connsiteX0" fmla="*/ 2560217 w 2649033"/>
                    <a:gd name="connsiteY0" fmla="*/ 226536 h 1019175"/>
                    <a:gd name="connsiteX1" fmla="*/ 2649033 w 2649033"/>
                    <a:gd name="connsiteY1" fmla="*/ 272691 h 1019175"/>
                    <a:gd name="connsiteX2" fmla="*/ 2560217 w 2649033"/>
                    <a:gd name="connsiteY2" fmla="*/ 226536 h 1019175"/>
                    <a:gd name="connsiteX3" fmla="*/ 2388535 w 2649033"/>
                    <a:gd name="connsiteY3" fmla="*/ 141952 h 1019175"/>
                    <a:gd name="connsiteX4" fmla="*/ 2426564 w 2649033"/>
                    <a:gd name="connsiteY4" fmla="*/ 157081 h 1019175"/>
                    <a:gd name="connsiteX5" fmla="*/ 2446775 w 2649033"/>
                    <a:gd name="connsiteY5" fmla="*/ 167584 h 1019175"/>
                    <a:gd name="connsiteX6" fmla="*/ 2388535 w 2649033"/>
                    <a:gd name="connsiteY6" fmla="*/ 141952 h 1019175"/>
                    <a:gd name="connsiteX7" fmla="*/ 2273200 w 2649033"/>
                    <a:gd name="connsiteY7" fmla="*/ 98824 h 1019175"/>
                    <a:gd name="connsiteX8" fmla="*/ 2309134 w 2649033"/>
                    <a:gd name="connsiteY8" fmla="*/ 110366 h 1019175"/>
                    <a:gd name="connsiteX9" fmla="*/ 2354101 w 2649033"/>
                    <a:gd name="connsiteY9" fmla="*/ 128254 h 1019175"/>
                    <a:gd name="connsiteX10" fmla="*/ 2273200 w 2649033"/>
                    <a:gd name="connsiteY10" fmla="*/ 98824 h 1019175"/>
                    <a:gd name="connsiteX11" fmla="*/ 2156876 w 2649033"/>
                    <a:gd name="connsiteY11" fmla="*/ 63763 h 1019175"/>
                    <a:gd name="connsiteX12" fmla="*/ 2187984 w 2649033"/>
                    <a:gd name="connsiteY12" fmla="*/ 71455 h 1019175"/>
                    <a:gd name="connsiteX13" fmla="*/ 2232491 w 2649033"/>
                    <a:gd name="connsiteY13" fmla="*/ 85749 h 1019175"/>
                    <a:gd name="connsiteX14" fmla="*/ 2156876 w 2649033"/>
                    <a:gd name="connsiteY14" fmla="*/ 63763 h 1019175"/>
                    <a:gd name="connsiteX15" fmla="*/ 2039018 w 2649033"/>
                    <a:gd name="connsiteY15" fmla="*/ 36377 h 1019175"/>
                    <a:gd name="connsiteX16" fmla="*/ 2063421 w 2649033"/>
                    <a:gd name="connsiteY16" fmla="*/ 40655 h 1019175"/>
                    <a:gd name="connsiteX17" fmla="*/ 2103834 w 2649033"/>
                    <a:gd name="connsiteY17" fmla="*/ 50647 h 1019175"/>
                    <a:gd name="connsiteX18" fmla="*/ 2039018 w 2649033"/>
                    <a:gd name="connsiteY18" fmla="*/ 36377 h 1019175"/>
                    <a:gd name="connsiteX19" fmla="*/ 1672334 w 2649033"/>
                    <a:gd name="connsiteY19" fmla="*/ 0 h 1019175"/>
                    <a:gd name="connsiteX20" fmla="*/ 1935754 w 2649033"/>
                    <a:gd name="connsiteY20" fmla="*/ 18274 h 1019175"/>
                    <a:gd name="connsiteX21" fmla="*/ 1986610 w 2649033"/>
                    <a:gd name="connsiteY21" fmla="*/ 27189 h 1019175"/>
                    <a:gd name="connsiteX22" fmla="*/ 1977640 w 2649033"/>
                    <a:gd name="connsiteY22" fmla="*/ 25973 h 1019175"/>
                    <a:gd name="connsiteX23" fmla="*/ 2300351 w 2649033"/>
                    <a:gd name="connsiteY23" fmla="*/ 1019175 h 1019175"/>
                    <a:gd name="connsiteX24" fmla="*/ 0 w 2649033"/>
                    <a:gd name="connsiteY24" fmla="*/ 1019175 h 1019175"/>
                    <a:gd name="connsiteX25" fmla="*/ 16102 w 2649033"/>
                    <a:gd name="connsiteY25" fmla="*/ 985749 h 1019175"/>
                    <a:gd name="connsiteX26" fmla="*/ 1672334 w 2649033"/>
                    <a:gd name="connsiteY26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2273200 w 2446775"/>
                    <a:gd name="connsiteY4" fmla="*/ 98824 h 1019175"/>
                    <a:gd name="connsiteX5" fmla="*/ 2309134 w 2446775"/>
                    <a:gd name="connsiteY5" fmla="*/ 110366 h 1019175"/>
                    <a:gd name="connsiteX6" fmla="*/ 2354101 w 2446775"/>
                    <a:gd name="connsiteY6" fmla="*/ 128254 h 1019175"/>
                    <a:gd name="connsiteX7" fmla="*/ 2273200 w 2446775"/>
                    <a:gd name="connsiteY7" fmla="*/ 98824 h 1019175"/>
                    <a:gd name="connsiteX8" fmla="*/ 2156876 w 2446775"/>
                    <a:gd name="connsiteY8" fmla="*/ 63763 h 1019175"/>
                    <a:gd name="connsiteX9" fmla="*/ 2187984 w 2446775"/>
                    <a:gd name="connsiteY9" fmla="*/ 71455 h 1019175"/>
                    <a:gd name="connsiteX10" fmla="*/ 2232491 w 2446775"/>
                    <a:gd name="connsiteY10" fmla="*/ 85749 h 1019175"/>
                    <a:gd name="connsiteX11" fmla="*/ 2156876 w 2446775"/>
                    <a:gd name="connsiteY11" fmla="*/ 63763 h 1019175"/>
                    <a:gd name="connsiteX12" fmla="*/ 2039018 w 2446775"/>
                    <a:gd name="connsiteY12" fmla="*/ 36377 h 1019175"/>
                    <a:gd name="connsiteX13" fmla="*/ 2063421 w 2446775"/>
                    <a:gd name="connsiteY13" fmla="*/ 40655 h 1019175"/>
                    <a:gd name="connsiteX14" fmla="*/ 2103834 w 2446775"/>
                    <a:gd name="connsiteY14" fmla="*/ 50647 h 1019175"/>
                    <a:gd name="connsiteX15" fmla="*/ 2039018 w 2446775"/>
                    <a:gd name="connsiteY15" fmla="*/ 36377 h 1019175"/>
                    <a:gd name="connsiteX16" fmla="*/ 1672334 w 2446775"/>
                    <a:gd name="connsiteY16" fmla="*/ 0 h 1019175"/>
                    <a:gd name="connsiteX17" fmla="*/ 1935754 w 2446775"/>
                    <a:gd name="connsiteY17" fmla="*/ 18274 h 1019175"/>
                    <a:gd name="connsiteX18" fmla="*/ 1986610 w 2446775"/>
                    <a:gd name="connsiteY18" fmla="*/ 27189 h 1019175"/>
                    <a:gd name="connsiteX19" fmla="*/ 1977640 w 2446775"/>
                    <a:gd name="connsiteY19" fmla="*/ 25973 h 1019175"/>
                    <a:gd name="connsiteX20" fmla="*/ 2300351 w 2446775"/>
                    <a:gd name="connsiteY20" fmla="*/ 1019175 h 1019175"/>
                    <a:gd name="connsiteX21" fmla="*/ 0 w 2446775"/>
                    <a:gd name="connsiteY21" fmla="*/ 1019175 h 1019175"/>
                    <a:gd name="connsiteX22" fmla="*/ 16102 w 2446775"/>
                    <a:gd name="connsiteY22" fmla="*/ 985749 h 1019175"/>
                    <a:gd name="connsiteX23" fmla="*/ 1672334 w 2446775"/>
                    <a:gd name="connsiteY23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2273200 w 2446775"/>
                    <a:gd name="connsiteY4" fmla="*/ 98824 h 1019175"/>
                    <a:gd name="connsiteX5" fmla="*/ 2309134 w 2446775"/>
                    <a:gd name="connsiteY5" fmla="*/ 110366 h 1019175"/>
                    <a:gd name="connsiteX6" fmla="*/ 2273200 w 2446775"/>
                    <a:gd name="connsiteY6" fmla="*/ 98824 h 1019175"/>
                    <a:gd name="connsiteX7" fmla="*/ 2156876 w 2446775"/>
                    <a:gd name="connsiteY7" fmla="*/ 63763 h 1019175"/>
                    <a:gd name="connsiteX8" fmla="*/ 2187984 w 2446775"/>
                    <a:gd name="connsiteY8" fmla="*/ 71455 h 1019175"/>
                    <a:gd name="connsiteX9" fmla="*/ 2232491 w 2446775"/>
                    <a:gd name="connsiteY9" fmla="*/ 85749 h 1019175"/>
                    <a:gd name="connsiteX10" fmla="*/ 2156876 w 2446775"/>
                    <a:gd name="connsiteY10" fmla="*/ 63763 h 1019175"/>
                    <a:gd name="connsiteX11" fmla="*/ 2039018 w 2446775"/>
                    <a:gd name="connsiteY11" fmla="*/ 36377 h 1019175"/>
                    <a:gd name="connsiteX12" fmla="*/ 2063421 w 2446775"/>
                    <a:gd name="connsiteY12" fmla="*/ 40655 h 1019175"/>
                    <a:gd name="connsiteX13" fmla="*/ 2103834 w 2446775"/>
                    <a:gd name="connsiteY13" fmla="*/ 50647 h 1019175"/>
                    <a:gd name="connsiteX14" fmla="*/ 2039018 w 2446775"/>
                    <a:gd name="connsiteY14" fmla="*/ 36377 h 1019175"/>
                    <a:gd name="connsiteX15" fmla="*/ 1672334 w 2446775"/>
                    <a:gd name="connsiteY15" fmla="*/ 0 h 1019175"/>
                    <a:gd name="connsiteX16" fmla="*/ 1935754 w 2446775"/>
                    <a:gd name="connsiteY16" fmla="*/ 18274 h 1019175"/>
                    <a:gd name="connsiteX17" fmla="*/ 1986610 w 2446775"/>
                    <a:gd name="connsiteY17" fmla="*/ 27189 h 1019175"/>
                    <a:gd name="connsiteX18" fmla="*/ 1977640 w 2446775"/>
                    <a:gd name="connsiteY18" fmla="*/ 25973 h 1019175"/>
                    <a:gd name="connsiteX19" fmla="*/ 2300351 w 2446775"/>
                    <a:gd name="connsiteY19" fmla="*/ 1019175 h 1019175"/>
                    <a:gd name="connsiteX20" fmla="*/ 0 w 2446775"/>
                    <a:gd name="connsiteY20" fmla="*/ 1019175 h 1019175"/>
                    <a:gd name="connsiteX21" fmla="*/ 16102 w 2446775"/>
                    <a:gd name="connsiteY21" fmla="*/ 985749 h 1019175"/>
                    <a:gd name="connsiteX22" fmla="*/ 1672334 w 2446775"/>
                    <a:gd name="connsiteY22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2156876 w 2446775"/>
                    <a:gd name="connsiteY4" fmla="*/ 63763 h 1019175"/>
                    <a:gd name="connsiteX5" fmla="*/ 2187984 w 2446775"/>
                    <a:gd name="connsiteY5" fmla="*/ 71455 h 1019175"/>
                    <a:gd name="connsiteX6" fmla="*/ 2232491 w 2446775"/>
                    <a:gd name="connsiteY6" fmla="*/ 85749 h 1019175"/>
                    <a:gd name="connsiteX7" fmla="*/ 2156876 w 2446775"/>
                    <a:gd name="connsiteY7" fmla="*/ 63763 h 1019175"/>
                    <a:gd name="connsiteX8" fmla="*/ 2039018 w 2446775"/>
                    <a:gd name="connsiteY8" fmla="*/ 36377 h 1019175"/>
                    <a:gd name="connsiteX9" fmla="*/ 2063421 w 2446775"/>
                    <a:gd name="connsiteY9" fmla="*/ 40655 h 1019175"/>
                    <a:gd name="connsiteX10" fmla="*/ 2103834 w 2446775"/>
                    <a:gd name="connsiteY10" fmla="*/ 50647 h 1019175"/>
                    <a:gd name="connsiteX11" fmla="*/ 2039018 w 2446775"/>
                    <a:gd name="connsiteY11" fmla="*/ 36377 h 1019175"/>
                    <a:gd name="connsiteX12" fmla="*/ 1672334 w 2446775"/>
                    <a:gd name="connsiteY12" fmla="*/ 0 h 1019175"/>
                    <a:gd name="connsiteX13" fmla="*/ 1935754 w 2446775"/>
                    <a:gd name="connsiteY13" fmla="*/ 18274 h 1019175"/>
                    <a:gd name="connsiteX14" fmla="*/ 1986610 w 2446775"/>
                    <a:gd name="connsiteY14" fmla="*/ 27189 h 1019175"/>
                    <a:gd name="connsiteX15" fmla="*/ 1977640 w 2446775"/>
                    <a:gd name="connsiteY15" fmla="*/ 25973 h 1019175"/>
                    <a:gd name="connsiteX16" fmla="*/ 2300351 w 2446775"/>
                    <a:gd name="connsiteY16" fmla="*/ 1019175 h 1019175"/>
                    <a:gd name="connsiteX17" fmla="*/ 0 w 2446775"/>
                    <a:gd name="connsiteY17" fmla="*/ 1019175 h 1019175"/>
                    <a:gd name="connsiteX18" fmla="*/ 16102 w 2446775"/>
                    <a:gd name="connsiteY18" fmla="*/ 985749 h 1019175"/>
                    <a:gd name="connsiteX19" fmla="*/ 1672334 w 2446775"/>
                    <a:gd name="connsiteY19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2156876 w 2446775"/>
                    <a:gd name="connsiteY4" fmla="*/ 63763 h 1019175"/>
                    <a:gd name="connsiteX5" fmla="*/ 2187984 w 2446775"/>
                    <a:gd name="connsiteY5" fmla="*/ 71455 h 1019175"/>
                    <a:gd name="connsiteX6" fmla="*/ 2156876 w 2446775"/>
                    <a:gd name="connsiteY6" fmla="*/ 63763 h 1019175"/>
                    <a:gd name="connsiteX7" fmla="*/ 2039018 w 2446775"/>
                    <a:gd name="connsiteY7" fmla="*/ 36377 h 1019175"/>
                    <a:gd name="connsiteX8" fmla="*/ 2063421 w 2446775"/>
                    <a:gd name="connsiteY8" fmla="*/ 40655 h 1019175"/>
                    <a:gd name="connsiteX9" fmla="*/ 2103834 w 2446775"/>
                    <a:gd name="connsiteY9" fmla="*/ 50647 h 1019175"/>
                    <a:gd name="connsiteX10" fmla="*/ 2039018 w 2446775"/>
                    <a:gd name="connsiteY10" fmla="*/ 36377 h 1019175"/>
                    <a:gd name="connsiteX11" fmla="*/ 1672334 w 2446775"/>
                    <a:gd name="connsiteY11" fmla="*/ 0 h 1019175"/>
                    <a:gd name="connsiteX12" fmla="*/ 1935754 w 2446775"/>
                    <a:gd name="connsiteY12" fmla="*/ 18274 h 1019175"/>
                    <a:gd name="connsiteX13" fmla="*/ 1986610 w 2446775"/>
                    <a:gd name="connsiteY13" fmla="*/ 27189 h 1019175"/>
                    <a:gd name="connsiteX14" fmla="*/ 1977640 w 2446775"/>
                    <a:gd name="connsiteY14" fmla="*/ 25973 h 1019175"/>
                    <a:gd name="connsiteX15" fmla="*/ 2300351 w 2446775"/>
                    <a:gd name="connsiteY15" fmla="*/ 1019175 h 1019175"/>
                    <a:gd name="connsiteX16" fmla="*/ 0 w 2446775"/>
                    <a:gd name="connsiteY16" fmla="*/ 1019175 h 1019175"/>
                    <a:gd name="connsiteX17" fmla="*/ 16102 w 2446775"/>
                    <a:gd name="connsiteY17" fmla="*/ 985749 h 1019175"/>
                    <a:gd name="connsiteX18" fmla="*/ 1672334 w 2446775"/>
                    <a:gd name="connsiteY18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2156876 w 2446775"/>
                    <a:gd name="connsiteY4" fmla="*/ 63763 h 1019175"/>
                    <a:gd name="connsiteX5" fmla="*/ 2187984 w 2446775"/>
                    <a:gd name="connsiteY5" fmla="*/ 71455 h 1019175"/>
                    <a:gd name="connsiteX6" fmla="*/ 2156876 w 2446775"/>
                    <a:gd name="connsiteY6" fmla="*/ 63763 h 1019175"/>
                    <a:gd name="connsiteX7" fmla="*/ 2039018 w 2446775"/>
                    <a:gd name="connsiteY7" fmla="*/ 36377 h 1019175"/>
                    <a:gd name="connsiteX8" fmla="*/ 2063421 w 2446775"/>
                    <a:gd name="connsiteY8" fmla="*/ 40655 h 1019175"/>
                    <a:gd name="connsiteX9" fmla="*/ 2039018 w 2446775"/>
                    <a:gd name="connsiteY9" fmla="*/ 36377 h 1019175"/>
                    <a:gd name="connsiteX10" fmla="*/ 1672334 w 2446775"/>
                    <a:gd name="connsiteY10" fmla="*/ 0 h 1019175"/>
                    <a:gd name="connsiteX11" fmla="*/ 1935754 w 2446775"/>
                    <a:gd name="connsiteY11" fmla="*/ 18274 h 1019175"/>
                    <a:gd name="connsiteX12" fmla="*/ 1986610 w 2446775"/>
                    <a:gd name="connsiteY12" fmla="*/ 27189 h 1019175"/>
                    <a:gd name="connsiteX13" fmla="*/ 1977640 w 2446775"/>
                    <a:gd name="connsiteY13" fmla="*/ 25973 h 1019175"/>
                    <a:gd name="connsiteX14" fmla="*/ 2300351 w 2446775"/>
                    <a:gd name="connsiteY14" fmla="*/ 1019175 h 1019175"/>
                    <a:gd name="connsiteX15" fmla="*/ 0 w 2446775"/>
                    <a:gd name="connsiteY15" fmla="*/ 1019175 h 1019175"/>
                    <a:gd name="connsiteX16" fmla="*/ 16102 w 2446775"/>
                    <a:gd name="connsiteY16" fmla="*/ 985749 h 1019175"/>
                    <a:gd name="connsiteX17" fmla="*/ 1672334 w 2446775"/>
                    <a:gd name="connsiteY17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2156876 w 2446775"/>
                    <a:gd name="connsiteY4" fmla="*/ 63763 h 1019175"/>
                    <a:gd name="connsiteX5" fmla="*/ 2187984 w 2446775"/>
                    <a:gd name="connsiteY5" fmla="*/ 71455 h 1019175"/>
                    <a:gd name="connsiteX6" fmla="*/ 2156876 w 2446775"/>
                    <a:gd name="connsiteY6" fmla="*/ 63763 h 1019175"/>
                    <a:gd name="connsiteX7" fmla="*/ 1672334 w 2446775"/>
                    <a:gd name="connsiteY7" fmla="*/ 0 h 1019175"/>
                    <a:gd name="connsiteX8" fmla="*/ 1935754 w 2446775"/>
                    <a:gd name="connsiteY8" fmla="*/ 18274 h 1019175"/>
                    <a:gd name="connsiteX9" fmla="*/ 1986610 w 2446775"/>
                    <a:gd name="connsiteY9" fmla="*/ 27189 h 1019175"/>
                    <a:gd name="connsiteX10" fmla="*/ 1977640 w 2446775"/>
                    <a:gd name="connsiteY10" fmla="*/ 25973 h 1019175"/>
                    <a:gd name="connsiteX11" fmla="*/ 2300351 w 2446775"/>
                    <a:gd name="connsiteY11" fmla="*/ 1019175 h 1019175"/>
                    <a:gd name="connsiteX12" fmla="*/ 0 w 2446775"/>
                    <a:gd name="connsiteY12" fmla="*/ 1019175 h 1019175"/>
                    <a:gd name="connsiteX13" fmla="*/ 16102 w 2446775"/>
                    <a:gd name="connsiteY13" fmla="*/ 985749 h 1019175"/>
                    <a:gd name="connsiteX14" fmla="*/ 1672334 w 2446775"/>
                    <a:gd name="connsiteY14" fmla="*/ 0 h 1019175"/>
                    <a:gd name="connsiteX0" fmla="*/ 2388535 w 2446775"/>
                    <a:gd name="connsiteY0" fmla="*/ 141952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2388535 w 2446775"/>
                    <a:gd name="connsiteY3" fmla="*/ 141952 h 1019175"/>
                    <a:gd name="connsiteX4" fmla="*/ 1672334 w 2446775"/>
                    <a:gd name="connsiteY4" fmla="*/ 0 h 1019175"/>
                    <a:gd name="connsiteX5" fmla="*/ 1935754 w 2446775"/>
                    <a:gd name="connsiteY5" fmla="*/ 18274 h 1019175"/>
                    <a:gd name="connsiteX6" fmla="*/ 1986610 w 2446775"/>
                    <a:gd name="connsiteY6" fmla="*/ 27189 h 1019175"/>
                    <a:gd name="connsiteX7" fmla="*/ 1977640 w 2446775"/>
                    <a:gd name="connsiteY7" fmla="*/ 25973 h 1019175"/>
                    <a:gd name="connsiteX8" fmla="*/ 2300351 w 2446775"/>
                    <a:gd name="connsiteY8" fmla="*/ 1019175 h 1019175"/>
                    <a:gd name="connsiteX9" fmla="*/ 0 w 2446775"/>
                    <a:gd name="connsiteY9" fmla="*/ 1019175 h 1019175"/>
                    <a:gd name="connsiteX10" fmla="*/ 16102 w 2446775"/>
                    <a:gd name="connsiteY10" fmla="*/ 985749 h 1019175"/>
                    <a:gd name="connsiteX11" fmla="*/ 1672334 w 2446775"/>
                    <a:gd name="connsiteY11" fmla="*/ 0 h 1019175"/>
                    <a:gd name="connsiteX0" fmla="*/ 2446775 w 2446775"/>
                    <a:gd name="connsiteY0" fmla="*/ 167584 h 1019175"/>
                    <a:gd name="connsiteX1" fmla="*/ 2426564 w 2446775"/>
                    <a:gd name="connsiteY1" fmla="*/ 157081 h 1019175"/>
                    <a:gd name="connsiteX2" fmla="*/ 2446775 w 2446775"/>
                    <a:gd name="connsiteY2" fmla="*/ 167584 h 1019175"/>
                    <a:gd name="connsiteX3" fmla="*/ 1672334 w 2446775"/>
                    <a:gd name="connsiteY3" fmla="*/ 0 h 1019175"/>
                    <a:gd name="connsiteX4" fmla="*/ 1935754 w 2446775"/>
                    <a:gd name="connsiteY4" fmla="*/ 18274 h 1019175"/>
                    <a:gd name="connsiteX5" fmla="*/ 1986610 w 2446775"/>
                    <a:gd name="connsiteY5" fmla="*/ 27189 h 1019175"/>
                    <a:gd name="connsiteX6" fmla="*/ 1977640 w 2446775"/>
                    <a:gd name="connsiteY6" fmla="*/ 25973 h 1019175"/>
                    <a:gd name="connsiteX7" fmla="*/ 2300351 w 2446775"/>
                    <a:gd name="connsiteY7" fmla="*/ 1019175 h 1019175"/>
                    <a:gd name="connsiteX8" fmla="*/ 0 w 2446775"/>
                    <a:gd name="connsiteY8" fmla="*/ 1019175 h 1019175"/>
                    <a:gd name="connsiteX9" fmla="*/ 16102 w 2446775"/>
                    <a:gd name="connsiteY9" fmla="*/ 985749 h 1019175"/>
                    <a:gd name="connsiteX10" fmla="*/ 1672334 w 2446775"/>
                    <a:gd name="connsiteY10" fmla="*/ 0 h 1019175"/>
                    <a:gd name="connsiteX0" fmla="*/ 1672334 w 2300351"/>
                    <a:gd name="connsiteY0" fmla="*/ 0 h 1019175"/>
                    <a:gd name="connsiteX1" fmla="*/ 1935754 w 2300351"/>
                    <a:gd name="connsiteY1" fmla="*/ 18274 h 1019175"/>
                    <a:gd name="connsiteX2" fmla="*/ 1986610 w 2300351"/>
                    <a:gd name="connsiteY2" fmla="*/ 27189 h 1019175"/>
                    <a:gd name="connsiteX3" fmla="*/ 1977640 w 2300351"/>
                    <a:gd name="connsiteY3" fmla="*/ 25973 h 1019175"/>
                    <a:gd name="connsiteX4" fmla="*/ 2300351 w 2300351"/>
                    <a:gd name="connsiteY4" fmla="*/ 1019175 h 1019175"/>
                    <a:gd name="connsiteX5" fmla="*/ 0 w 2300351"/>
                    <a:gd name="connsiteY5" fmla="*/ 1019175 h 1019175"/>
                    <a:gd name="connsiteX6" fmla="*/ 16102 w 2300351"/>
                    <a:gd name="connsiteY6" fmla="*/ 985749 h 1019175"/>
                    <a:gd name="connsiteX7" fmla="*/ 1672334 w 2300351"/>
                    <a:gd name="connsiteY7" fmla="*/ 0 h 10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00351" h="1019175">
                      <a:moveTo>
                        <a:pt x="1672334" y="0"/>
                      </a:moveTo>
                      <a:cubicBezTo>
                        <a:pt x="1761732" y="0"/>
                        <a:pt x="1849675" y="6228"/>
                        <a:pt x="1935754" y="18274"/>
                      </a:cubicBezTo>
                      <a:lnTo>
                        <a:pt x="1986610" y="27189"/>
                      </a:lnTo>
                      <a:lnTo>
                        <a:pt x="1977640" y="25973"/>
                      </a:lnTo>
                      <a:lnTo>
                        <a:pt x="2300351" y="1019175"/>
                      </a:lnTo>
                      <a:lnTo>
                        <a:pt x="0" y="1019175"/>
                      </a:lnTo>
                      <a:lnTo>
                        <a:pt x="16102" y="985749"/>
                      </a:lnTo>
                      <a:cubicBezTo>
                        <a:pt x="335064" y="398593"/>
                        <a:pt x="957152" y="0"/>
                        <a:pt x="1672334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五边形 85">
                  <a:extLst>
                    <a:ext uri="{FF2B5EF4-FFF2-40B4-BE49-F238E27FC236}">
                      <a16:creationId xmlns:a16="http://schemas.microsoft.com/office/drawing/2014/main" id="{1C8FF1AC-0CFC-FA78-4AD2-4E95A9B9B728}"/>
                    </a:ext>
                  </a:extLst>
                </p:cNvPr>
                <p:cNvSpPr/>
                <p:nvPr/>
              </p:nvSpPr>
              <p:spPr>
                <a:xfrm flipV="1">
                  <a:off x="8313115" y="4206231"/>
                  <a:ext cx="1988450" cy="1893762"/>
                </a:xfrm>
                <a:prstGeom prst="pentag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AB87AC2-5133-3437-548D-303556F42C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35" y="2649839"/>
              <a:ext cx="1181160" cy="1199712"/>
              <a:chOff x="1052930" y="3107955"/>
              <a:chExt cx="3869239" cy="3930012"/>
            </a:xfrm>
          </p:grpSpPr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17905762-F6F4-6850-AED1-74A73A32389C}"/>
                  </a:ext>
                </a:extLst>
              </p:cNvPr>
              <p:cNvSpPr/>
              <p:nvPr/>
            </p:nvSpPr>
            <p:spPr>
              <a:xfrm rot="14400000">
                <a:off x="1503879" y="3228249"/>
                <a:ext cx="1783391" cy="2685289"/>
              </a:xfrm>
              <a:custGeom>
                <a:avLst/>
                <a:gdLst>
                  <a:gd name="connsiteX0" fmla="*/ 1550004 w 1783391"/>
                  <a:gd name="connsiteY0" fmla="*/ 2685289 h 2685289"/>
                  <a:gd name="connsiteX1" fmla="*/ 111836 w 1783391"/>
                  <a:gd name="connsiteY1" fmla="*/ 1854962 h 2685289"/>
                  <a:gd name="connsiteX2" fmla="*/ 124102 w 1783391"/>
                  <a:gd name="connsiteY2" fmla="*/ 1818483 h 2685289"/>
                  <a:gd name="connsiteX3" fmla="*/ 53581 w 1783391"/>
                  <a:gd name="connsiteY3" fmla="*/ 1676803 h 2685289"/>
                  <a:gd name="connsiteX4" fmla="*/ 0 w 1783391"/>
                  <a:gd name="connsiteY4" fmla="*/ 1658785 h 2685289"/>
                  <a:gd name="connsiteX5" fmla="*/ 0 w 1783391"/>
                  <a:gd name="connsiteY5" fmla="*/ 678 h 2685289"/>
                  <a:gd name="connsiteX6" fmla="*/ 30366 w 1783391"/>
                  <a:gd name="connsiteY6" fmla="*/ 0 h 2685289"/>
                  <a:gd name="connsiteX7" fmla="*/ 882546 w 1783391"/>
                  <a:gd name="connsiteY7" fmla="*/ 240995 h 2685289"/>
                  <a:gd name="connsiteX8" fmla="*/ 1625813 w 1783391"/>
                  <a:gd name="connsiteY8" fmla="*/ 2537203 h 2685289"/>
                  <a:gd name="connsiteX9" fmla="*/ 1550004 w 1783391"/>
                  <a:gd name="connsiteY9" fmla="*/ 2685289 h 268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3391" h="2685289">
                    <a:moveTo>
                      <a:pt x="1550004" y="2685289"/>
                    </a:moveTo>
                    <a:lnTo>
                      <a:pt x="111836" y="1854962"/>
                    </a:lnTo>
                    <a:lnTo>
                      <a:pt x="124102" y="1818483"/>
                    </a:lnTo>
                    <a:cubicBezTo>
                      <a:pt x="130973" y="1763117"/>
                      <a:pt x="104937" y="1706453"/>
                      <a:pt x="53581" y="1676803"/>
                    </a:cubicBezTo>
                    <a:lnTo>
                      <a:pt x="0" y="1658785"/>
                    </a:lnTo>
                    <a:lnTo>
                      <a:pt x="0" y="678"/>
                    </a:lnTo>
                    <a:lnTo>
                      <a:pt x="30366" y="0"/>
                    </a:lnTo>
                    <a:cubicBezTo>
                      <a:pt x="320695" y="7541"/>
                      <a:pt x="613343" y="85571"/>
                      <a:pt x="882546" y="240995"/>
                    </a:cubicBezTo>
                    <a:cubicBezTo>
                      <a:pt x="1690154" y="707268"/>
                      <a:pt x="2000042" y="1704552"/>
                      <a:pt x="1625813" y="2537203"/>
                    </a:cubicBezTo>
                    <a:lnTo>
                      <a:pt x="1550004" y="268528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DF2E32F1-2218-6ECD-9B29-83C68CE55E89}"/>
                  </a:ext>
                </a:extLst>
              </p:cNvPr>
              <p:cNvSpPr/>
              <p:nvPr/>
            </p:nvSpPr>
            <p:spPr>
              <a:xfrm rot="14400000">
                <a:off x="2514179" y="3799907"/>
                <a:ext cx="3099942" cy="1716038"/>
              </a:xfrm>
              <a:custGeom>
                <a:avLst/>
                <a:gdLst>
                  <a:gd name="connsiteX0" fmla="*/ 3099942 w 3099942"/>
                  <a:gd name="connsiteY0" fmla="*/ 830326 h 1716038"/>
                  <a:gd name="connsiteX1" fmla="*/ 3009600 w 3099942"/>
                  <a:gd name="connsiteY1" fmla="*/ 970022 h 1716038"/>
                  <a:gd name="connsiteX2" fmla="*/ 649393 w 3099942"/>
                  <a:gd name="connsiteY2" fmla="*/ 1474438 h 1716038"/>
                  <a:gd name="connsiteX3" fmla="*/ 14595 w 3099942"/>
                  <a:gd name="connsiteY3" fmla="*/ 856926 h 1716038"/>
                  <a:gd name="connsiteX4" fmla="*/ 0 w 3099942"/>
                  <a:gd name="connsiteY4" fmla="*/ 830289 h 1716038"/>
                  <a:gd name="connsiteX5" fmla="*/ 1435961 w 3099942"/>
                  <a:gd name="connsiteY5" fmla="*/ 1236 h 1716038"/>
                  <a:gd name="connsiteX6" fmla="*/ 1478355 w 3099942"/>
                  <a:gd name="connsiteY6" fmla="*/ 38631 h 1716038"/>
                  <a:gd name="connsiteX7" fmla="*/ 1636314 w 3099942"/>
                  <a:gd name="connsiteY7" fmla="*/ 28864 h 1716038"/>
                  <a:gd name="connsiteX8" fmla="*/ 1661774 w 3099942"/>
                  <a:gd name="connsiteY8" fmla="*/ 0 h 1716038"/>
                  <a:gd name="connsiteX9" fmla="*/ 3099942 w 3099942"/>
                  <a:gd name="connsiteY9" fmla="*/ 830326 h 171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9942" h="1716038">
                    <a:moveTo>
                      <a:pt x="3099942" y="830326"/>
                    </a:moveTo>
                    <a:lnTo>
                      <a:pt x="3009600" y="970022"/>
                    </a:lnTo>
                    <a:cubicBezTo>
                      <a:pt x="2475618" y="1710439"/>
                      <a:pt x="1457001" y="1940710"/>
                      <a:pt x="649393" y="1474438"/>
                    </a:cubicBezTo>
                    <a:cubicBezTo>
                      <a:pt x="380190" y="1319013"/>
                      <a:pt x="166290" y="1104588"/>
                      <a:pt x="14595" y="856926"/>
                    </a:cubicBezTo>
                    <a:lnTo>
                      <a:pt x="0" y="830289"/>
                    </a:lnTo>
                    <a:lnTo>
                      <a:pt x="1435961" y="1236"/>
                    </a:lnTo>
                    <a:lnTo>
                      <a:pt x="1478355" y="38631"/>
                    </a:lnTo>
                    <a:cubicBezTo>
                      <a:pt x="1529711" y="68281"/>
                      <a:pt x="1591801" y="62497"/>
                      <a:pt x="1636314" y="28864"/>
                    </a:cubicBezTo>
                    <a:lnTo>
                      <a:pt x="1661774" y="0"/>
                    </a:lnTo>
                    <a:lnTo>
                      <a:pt x="3099942" y="83032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9D8681F2-D17F-C987-7496-7EBBC845D2DA}"/>
                  </a:ext>
                </a:extLst>
              </p:cNvPr>
              <p:cNvSpPr/>
              <p:nvPr/>
            </p:nvSpPr>
            <p:spPr>
              <a:xfrm rot="14400000">
                <a:off x="2414026" y="4804588"/>
                <a:ext cx="1783391" cy="2683367"/>
              </a:xfrm>
              <a:custGeom>
                <a:avLst/>
                <a:gdLst>
                  <a:gd name="connsiteX0" fmla="*/ 1783391 w 1783391"/>
                  <a:gd name="connsiteY0" fmla="*/ 1659690 h 2683367"/>
                  <a:gd name="connsiteX1" fmla="*/ 1764337 w 1783391"/>
                  <a:gd name="connsiteY1" fmla="*/ 1661019 h 2683367"/>
                  <a:gd name="connsiteX2" fmla="*/ 1677407 w 1783391"/>
                  <a:gd name="connsiteY2" fmla="*/ 1727722 h 2683367"/>
                  <a:gd name="connsiteX3" fmla="*/ 1663105 w 1783391"/>
                  <a:gd name="connsiteY3" fmla="*/ 1836358 h 2683367"/>
                  <a:gd name="connsiteX4" fmla="*/ 1671481 w 1783391"/>
                  <a:gd name="connsiteY4" fmla="*/ 1853523 h 2683367"/>
                  <a:gd name="connsiteX5" fmla="*/ 234149 w 1783391"/>
                  <a:gd name="connsiteY5" fmla="*/ 2683367 h 2683367"/>
                  <a:gd name="connsiteX6" fmla="*/ 182551 w 1783391"/>
                  <a:gd name="connsiteY6" fmla="*/ 2589203 h 2683367"/>
                  <a:gd name="connsiteX7" fmla="*/ 241601 w 1783391"/>
                  <a:gd name="connsiteY7" fmla="*/ 898758 h 2683367"/>
                  <a:gd name="connsiteX8" fmla="*/ 1676044 w 1783391"/>
                  <a:gd name="connsiteY8" fmla="*/ 2398 h 2683367"/>
                  <a:gd name="connsiteX9" fmla="*/ 1783390 w 1783391"/>
                  <a:gd name="connsiteY9" fmla="*/ 0 h 2683367"/>
                  <a:gd name="connsiteX10" fmla="*/ 1783391 w 1783391"/>
                  <a:gd name="connsiteY10" fmla="*/ 1659690 h 26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391" h="2683367">
                    <a:moveTo>
                      <a:pt x="1783391" y="1659690"/>
                    </a:moveTo>
                    <a:lnTo>
                      <a:pt x="1764337" y="1661019"/>
                    </a:lnTo>
                    <a:cubicBezTo>
                      <a:pt x="1728946" y="1670502"/>
                      <a:pt x="1697173" y="1693485"/>
                      <a:pt x="1677407" y="1727722"/>
                    </a:cubicBezTo>
                    <a:cubicBezTo>
                      <a:pt x="1657640" y="1761959"/>
                      <a:pt x="1653622" y="1800967"/>
                      <a:pt x="1663105" y="1836358"/>
                    </a:cubicBezTo>
                    <a:lnTo>
                      <a:pt x="1671481" y="1853523"/>
                    </a:lnTo>
                    <a:lnTo>
                      <a:pt x="234149" y="2683367"/>
                    </a:lnTo>
                    <a:lnTo>
                      <a:pt x="182551" y="2589203"/>
                    </a:lnTo>
                    <a:cubicBezTo>
                      <a:pt x="-70521" y="2069351"/>
                      <a:pt x="-69247" y="1437164"/>
                      <a:pt x="241601" y="898758"/>
                    </a:cubicBezTo>
                    <a:cubicBezTo>
                      <a:pt x="552450" y="360353"/>
                      <a:pt x="1099303" y="43156"/>
                      <a:pt x="1676044" y="2398"/>
                    </a:cubicBezTo>
                    <a:lnTo>
                      <a:pt x="1783390" y="0"/>
                    </a:lnTo>
                    <a:lnTo>
                      <a:pt x="1783391" y="16596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DE0A8C82-A924-EEEF-5ACF-7ABC0E30ABDE}"/>
                  </a:ext>
                </a:extLst>
              </p:cNvPr>
              <p:cNvSpPr/>
              <p:nvPr/>
            </p:nvSpPr>
            <p:spPr>
              <a:xfrm>
                <a:off x="1866140" y="3781128"/>
                <a:ext cx="2722010" cy="27220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BEE343AC-6A39-5CAD-08D0-A194D1717D13}"/>
                  </a:ext>
                </a:extLst>
              </p:cNvPr>
              <p:cNvSpPr/>
              <p:nvPr/>
            </p:nvSpPr>
            <p:spPr>
              <a:xfrm>
                <a:off x="2536624" y="4451612"/>
                <a:ext cx="1381043" cy="13810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96D0E5D-3041-94D2-055F-2DC3B22CFF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14184" y="2719733"/>
              <a:ext cx="1080000" cy="1080000"/>
              <a:chOff x="6272562" y="1474726"/>
              <a:chExt cx="3729934" cy="3729934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6342B5C-3243-82E5-8232-15DE65DD3610}"/>
                  </a:ext>
                </a:extLst>
              </p:cNvPr>
              <p:cNvSpPr/>
              <p:nvPr/>
            </p:nvSpPr>
            <p:spPr>
              <a:xfrm>
                <a:off x="6272562" y="1474726"/>
                <a:ext cx="3729934" cy="37299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91793C2B-DA25-1D07-3950-78151B044050}"/>
                  </a:ext>
                </a:extLst>
              </p:cNvPr>
              <p:cNvGrpSpPr/>
              <p:nvPr/>
            </p:nvGrpSpPr>
            <p:grpSpPr>
              <a:xfrm>
                <a:off x="6662656" y="1986101"/>
                <a:ext cx="2609054" cy="2650033"/>
                <a:chOff x="7313531" y="1036142"/>
                <a:chExt cx="3869240" cy="3930011"/>
              </a:xfrm>
            </p:grpSpPr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424E039D-08F9-B157-6ADB-22994AFBFE46}"/>
                    </a:ext>
                  </a:extLst>
                </p:cNvPr>
                <p:cNvSpPr/>
                <p:nvPr/>
              </p:nvSpPr>
              <p:spPr>
                <a:xfrm rot="14400000">
                  <a:off x="7764480" y="1156435"/>
                  <a:ext cx="1783391" cy="2685289"/>
                </a:xfrm>
                <a:custGeom>
                  <a:avLst/>
                  <a:gdLst>
                    <a:gd name="connsiteX0" fmla="*/ 1550004 w 1783391"/>
                    <a:gd name="connsiteY0" fmla="*/ 2685289 h 2685289"/>
                    <a:gd name="connsiteX1" fmla="*/ 111836 w 1783391"/>
                    <a:gd name="connsiteY1" fmla="*/ 1854962 h 2685289"/>
                    <a:gd name="connsiteX2" fmla="*/ 124102 w 1783391"/>
                    <a:gd name="connsiteY2" fmla="*/ 1818483 h 2685289"/>
                    <a:gd name="connsiteX3" fmla="*/ 53581 w 1783391"/>
                    <a:gd name="connsiteY3" fmla="*/ 1676803 h 2685289"/>
                    <a:gd name="connsiteX4" fmla="*/ 0 w 1783391"/>
                    <a:gd name="connsiteY4" fmla="*/ 1658785 h 2685289"/>
                    <a:gd name="connsiteX5" fmla="*/ 0 w 1783391"/>
                    <a:gd name="connsiteY5" fmla="*/ 678 h 2685289"/>
                    <a:gd name="connsiteX6" fmla="*/ 30366 w 1783391"/>
                    <a:gd name="connsiteY6" fmla="*/ 0 h 2685289"/>
                    <a:gd name="connsiteX7" fmla="*/ 882546 w 1783391"/>
                    <a:gd name="connsiteY7" fmla="*/ 240995 h 2685289"/>
                    <a:gd name="connsiteX8" fmla="*/ 1625813 w 1783391"/>
                    <a:gd name="connsiteY8" fmla="*/ 2537203 h 2685289"/>
                    <a:gd name="connsiteX9" fmla="*/ 1550004 w 1783391"/>
                    <a:gd name="connsiteY9" fmla="*/ 2685289 h 2685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83391" h="2685289">
                      <a:moveTo>
                        <a:pt x="1550004" y="2685289"/>
                      </a:moveTo>
                      <a:lnTo>
                        <a:pt x="111836" y="1854962"/>
                      </a:lnTo>
                      <a:lnTo>
                        <a:pt x="124102" y="1818483"/>
                      </a:lnTo>
                      <a:cubicBezTo>
                        <a:pt x="130973" y="1763117"/>
                        <a:pt x="104937" y="1706453"/>
                        <a:pt x="53581" y="1676803"/>
                      </a:cubicBezTo>
                      <a:lnTo>
                        <a:pt x="0" y="1658785"/>
                      </a:lnTo>
                      <a:lnTo>
                        <a:pt x="0" y="678"/>
                      </a:lnTo>
                      <a:lnTo>
                        <a:pt x="30366" y="0"/>
                      </a:lnTo>
                      <a:cubicBezTo>
                        <a:pt x="320695" y="7541"/>
                        <a:pt x="613343" y="85571"/>
                        <a:pt x="882546" y="240995"/>
                      </a:cubicBezTo>
                      <a:cubicBezTo>
                        <a:pt x="1690154" y="707268"/>
                        <a:pt x="2000042" y="1704552"/>
                        <a:pt x="1625813" y="2537203"/>
                      </a:cubicBezTo>
                      <a:lnTo>
                        <a:pt x="1550004" y="2685289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3CF73488-0926-5968-3A04-3F6B4DBE37C9}"/>
                    </a:ext>
                  </a:extLst>
                </p:cNvPr>
                <p:cNvSpPr/>
                <p:nvPr/>
              </p:nvSpPr>
              <p:spPr>
                <a:xfrm rot="14400000">
                  <a:off x="8774781" y="1728094"/>
                  <a:ext cx="3099942" cy="1716038"/>
                </a:xfrm>
                <a:custGeom>
                  <a:avLst/>
                  <a:gdLst>
                    <a:gd name="connsiteX0" fmla="*/ 3099942 w 3099942"/>
                    <a:gd name="connsiteY0" fmla="*/ 830326 h 1716038"/>
                    <a:gd name="connsiteX1" fmla="*/ 3009600 w 3099942"/>
                    <a:gd name="connsiteY1" fmla="*/ 970022 h 1716038"/>
                    <a:gd name="connsiteX2" fmla="*/ 649393 w 3099942"/>
                    <a:gd name="connsiteY2" fmla="*/ 1474438 h 1716038"/>
                    <a:gd name="connsiteX3" fmla="*/ 14595 w 3099942"/>
                    <a:gd name="connsiteY3" fmla="*/ 856926 h 1716038"/>
                    <a:gd name="connsiteX4" fmla="*/ 0 w 3099942"/>
                    <a:gd name="connsiteY4" fmla="*/ 830289 h 1716038"/>
                    <a:gd name="connsiteX5" fmla="*/ 1435961 w 3099942"/>
                    <a:gd name="connsiteY5" fmla="*/ 1236 h 1716038"/>
                    <a:gd name="connsiteX6" fmla="*/ 1478355 w 3099942"/>
                    <a:gd name="connsiteY6" fmla="*/ 38631 h 1716038"/>
                    <a:gd name="connsiteX7" fmla="*/ 1636314 w 3099942"/>
                    <a:gd name="connsiteY7" fmla="*/ 28864 h 1716038"/>
                    <a:gd name="connsiteX8" fmla="*/ 1661774 w 3099942"/>
                    <a:gd name="connsiteY8" fmla="*/ 0 h 1716038"/>
                    <a:gd name="connsiteX9" fmla="*/ 3099942 w 3099942"/>
                    <a:gd name="connsiteY9" fmla="*/ 830326 h 1716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99942" h="1716038">
                      <a:moveTo>
                        <a:pt x="3099942" y="830326"/>
                      </a:moveTo>
                      <a:lnTo>
                        <a:pt x="3009600" y="970022"/>
                      </a:lnTo>
                      <a:cubicBezTo>
                        <a:pt x="2475618" y="1710439"/>
                        <a:pt x="1457001" y="1940710"/>
                        <a:pt x="649393" y="1474438"/>
                      </a:cubicBezTo>
                      <a:cubicBezTo>
                        <a:pt x="380190" y="1319013"/>
                        <a:pt x="166290" y="1104588"/>
                        <a:pt x="14595" y="856926"/>
                      </a:cubicBezTo>
                      <a:lnTo>
                        <a:pt x="0" y="830289"/>
                      </a:lnTo>
                      <a:lnTo>
                        <a:pt x="1435961" y="1236"/>
                      </a:lnTo>
                      <a:lnTo>
                        <a:pt x="1478355" y="38631"/>
                      </a:lnTo>
                      <a:cubicBezTo>
                        <a:pt x="1529711" y="68281"/>
                        <a:pt x="1591801" y="62497"/>
                        <a:pt x="1636314" y="28864"/>
                      </a:cubicBezTo>
                      <a:lnTo>
                        <a:pt x="1661774" y="0"/>
                      </a:lnTo>
                      <a:lnTo>
                        <a:pt x="3099942" y="830326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A529F594-0E00-359A-CD34-D1E4C15259FD}"/>
                    </a:ext>
                  </a:extLst>
                </p:cNvPr>
                <p:cNvSpPr/>
                <p:nvPr/>
              </p:nvSpPr>
              <p:spPr>
                <a:xfrm rot="14400000">
                  <a:off x="8674627" y="2732774"/>
                  <a:ext cx="1783391" cy="2683367"/>
                </a:xfrm>
                <a:custGeom>
                  <a:avLst/>
                  <a:gdLst>
                    <a:gd name="connsiteX0" fmla="*/ 1783391 w 1783391"/>
                    <a:gd name="connsiteY0" fmla="*/ 1659690 h 2683367"/>
                    <a:gd name="connsiteX1" fmla="*/ 1764337 w 1783391"/>
                    <a:gd name="connsiteY1" fmla="*/ 1661019 h 2683367"/>
                    <a:gd name="connsiteX2" fmla="*/ 1677407 w 1783391"/>
                    <a:gd name="connsiteY2" fmla="*/ 1727722 h 2683367"/>
                    <a:gd name="connsiteX3" fmla="*/ 1663105 w 1783391"/>
                    <a:gd name="connsiteY3" fmla="*/ 1836358 h 2683367"/>
                    <a:gd name="connsiteX4" fmla="*/ 1671481 w 1783391"/>
                    <a:gd name="connsiteY4" fmla="*/ 1853523 h 2683367"/>
                    <a:gd name="connsiteX5" fmla="*/ 234149 w 1783391"/>
                    <a:gd name="connsiteY5" fmla="*/ 2683367 h 2683367"/>
                    <a:gd name="connsiteX6" fmla="*/ 182551 w 1783391"/>
                    <a:gd name="connsiteY6" fmla="*/ 2589203 h 2683367"/>
                    <a:gd name="connsiteX7" fmla="*/ 241601 w 1783391"/>
                    <a:gd name="connsiteY7" fmla="*/ 898758 h 2683367"/>
                    <a:gd name="connsiteX8" fmla="*/ 1676044 w 1783391"/>
                    <a:gd name="connsiteY8" fmla="*/ 2398 h 2683367"/>
                    <a:gd name="connsiteX9" fmla="*/ 1783390 w 1783391"/>
                    <a:gd name="connsiteY9" fmla="*/ 0 h 2683367"/>
                    <a:gd name="connsiteX10" fmla="*/ 1783391 w 1783391"/>
                    <a:gd name="connsiteY10" fmla="*/ 1659690 h 268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3391" h="2683367">
                      <a:moveTo>
                        <a:pt x="1783391" y="1659690"/>
                      </a:moveTo>
                      <a:lnTo>
                        <a:pt x="1764337" y="1661019"/>
                      </a:lnTo>
                      <a:cubicBezTo>
                        <a:pt x="1728946" y="1670502"/>
                        <a:pt x="1697173" y="1693485"/>
                        <a:pt x="1677407" y="1727722"/>
                      </a:cubicBezTo>
                      <a:cubicBezTo>
                        <a:pt x="1657640" y="1761959"/>
                        <a:pt x="1653622" y="1800967"/>
                        <a:pt x="1663105" y="1836358"/>
                      </a:cubicBezTo>
                      <a:lnTo>
                        <a:pt x="1671481" y="1853523"/>
                      </a:lnTo>
                      <a:lnTo>
                        <a:pt x="234149" y="2683367"/>
                      </a:lnTo>
                      <a:lnTo>
                        <a:pt x="182551" y="2589203"/>
                      </a:lnTo>
                      <a:cubicBezTo>
                        <a:pt x="-70521" y="2069351"/>
                        <a:pt x="-69247" y="1437164"/>
                        <a:pt x="241601" y="898758"/>
                      </a:cubicBezTo>
                      <a:cubicBezTo>
                        <a:pt x="552450" y="360353"/>
                        <a:pt x="1099303" y="43156"/>
                        <a:pt x="1676044" y="2398"/>
                      </a:cubicBezTo>
                      <a:lnTo>
                        <a:pt x="1783390" y="0"/>
                      </a:lnTo>
                      <a:lnTo>
                        <a:pt x="1783391" y="165969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45FE134-BA11-E05B-BAC8-EB86206ADA2C}"/>
                  </a:ext>
                </a:extLst>
              </p:cNvPr>
              <p:cNvSpPr/>
              <p:nvPr/>
            </p:nvSpPr>
            <p:spPr>
              <a:xfrm>
                <a:off x="7468221" y="2630903"/>
                <a:ext cx="1381043" cy="13810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EC5EE9F-BE7D-AC81-E727-8E2248AE39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50176" y="2675779"/>
              <a:ext cx="1154226" cy="1172356"/>
              <a:chOff x="1384705" y="3219185"/>
              <a:chExt cx="3869239" cy="3930012"/>
            </a:xfrm>
          </p:grpSpPr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DA21CC7E-5B13-B043-936C-863ED4456D5F}"/>
                  </a:ext>
                </a:extLst>
              </p:cNvPr>
              <p:cNvSpPr/>
              <p:nvPr/>
            </p:nvSpPr>
            <p:spPr>
              <a:xfrm rot="14400000">
                <a:off x="1835654" y="3339479"/>
                <a:ext cx="1783391" cy="2685289"/>
              </a:xfrm>
              <a:custGeom>
                <a:avLst/>
                <a:gdLst>
                  <a:gd name="connsiteX0" fmla="*/ 1550004 w 1783391"/>
                  <a:gd name="connsiteY0" fmla="*/ 2685289 h 2685289"/>
                  <a:gd name="connsiteX1" fmla="*/ 111836 w 1783391"/>
                  <a:gd name="connsiteY1" fmla="*/ 1854962 h 2685289"/>
                  <a:gd name="connsiteX2" fmla="*/ 124102 w 1783391"/>
                  <a:gd name="connsiteY2" fmla="*/ 1818483 h 2685289"/>
                  <a:gd name="connsiteX3" fmla="*/ 53581 w 1783391"/>
                  <a:gd name="connsiteY3" fmla="*/ 1676803 h 2685289"/>
                  <a:gd name="connsiteX4" fmla="*/ 0 w 1783391"/>
                  <a:gd name="connsiteY4" fmla="*/ 1658785 h 2685289"/>
                  <a:gd name="connsiteX5" fmla="*/ 0 w 1783391"/>
                  <a:gd name="connsiteY5" fmla="*/ 678 h 2685289"/>
                  <a:gd name="connsiteX6" fmla="*/ 30366 w 1783391"/>
                  <a:gd name="connsiteY6" fmla="*/ 0 h 2685289"/>
                  <a:gd name="connsiteX7" fmla="*/ 882546 w 1783391"/>
                  <a:gd name="connsiteY7" fmla="*/ 240995 h 2685289"/>
                  <a:gd name="connsiteX8" fmla="*/ 1625813 w 1783391"/>
                  <a:gd name="connsiteY8" fmla="*/ 2537203 h 2685289"/>
                  <a:gd name="connsiteX9" fmla="*/ 1550004 w 1783391"/>
                  <a:gd name="connsiteY9" fmla="*/ 2685289 h 268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3391" h="2685289">
                    <a:moveTo>
                      <a:pt x="1550004" y="2685289"/>
                    </a:moveTo>
                    <a:lnTo>
                      <a:pt x="111836" y="1854962"/>
                    </a:lnTo>
                    <a:lnTo>
                      <a:pt x="124102" y="1818483"/>
                    </a:lnTo>
                    <a:cubicBezTo>
                      <a:pt x="130973" y="1763117"/>
                      <a:pt x="104937" y="1706453"/>
                      <a:pt x="53581" y="1676803"/>
                    </a:cubicBezTo>
                    <a:lnTo>
                      <a:pt x="0" y="1658785"/>
                    </a:lnTo>
                    <a:lnTo>
                      <a:pt x="0" y="678"/>
                    </a:lnTo>
                    <a:lnTo>
                      <a:pt x="30366" y="0"/>
                    </a:lnTo>
                    <a:cubicBezTo>
                      <a:pt x="320695" y="7541"/>
                      <a:pt x="613343" y="85571"/>
                      <a:pt x="882546" y="240995"/>
                    </a:cubicBezTo>
                    <a:cubicBezTo>
                      <a:pt x="1690154" y="707268"/>
                      <a:pt x="2000042" y="1704552"/>
                      <a:pt x="1625813" y="2537203"/>
                    </a:cubicBezTo>
                    <a:lnTo>
                      <a:pt x="1550004" y="268528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B658B94A-235A-1612-CB3E-B6AD6CF3799B}"/>
                  </a:ext>
                </a:extLst>
              </p:cNvPr>
              <p:cNvSpPr/>
              <p:nvPr/>
            </p:nvSpPr>
            <p:spPr>
              <a:xfrm rot="14400000">
                <a:off x="2845954" y="3911137"/>
                <a:ext cx="3099942" cy="1716038"/>
              </a:xfrm>
              <a:custGeom>
                <a:avLst/>
                <a:gdLst>
                  <a:gd name="connsiteX0" fmla="*/ 3099942 w 3099942"/>
                  <a:gd name="connsiteY0" fmla="*/ 830326 h 1716038"/>
                  <a:gd name="connsiteX1" fmla="*/ 3009600 w 3099942"/>
                  <a:gd name="connsiteY1" fmla="*/ 970022 h 1716038"/>
                  <a:gd name="connsiteX2" fmla="*/ 649393 w 3099942"/>
                  <a:gd name="connsiteY2" fmla="*/ 1474438 h 1716038"/>
                  <a:gd name="connsiteX3" fmla="*/ 14595 w 3099942"/>
                  <a:gd name="connsiteY3" fmla="*/ 856926 h 1716038"/>
                  <a:gd name="connsiteX4" fmla="*/ 0 w 3099942"/>
                  <a:gd name="connsiteY4" fmla="*/ 830289 h 1716038"/>
                  <a:gd name="connsiteX5" fmla="*/ 1435961 w 3099942"/>
                  <a:gd name="connsiteY5" fmla="*/ 1236 h 1716038"/>
                  <a:gd name="connsiteX6" fmla="*/ 1478355 w 3099942"/>
                  <a:gd name="connsiteY6" fmla="*/ 38631 h 1716038"/>
                  <a:gd name="connsiteX7" fmla="*/ 1636314 w 3099942"/>
                  <a:gd name="connsiteY7" fmla="*/ 28864 h 1716038"/>
                  <a:gd name="connsiteX8" fmla="*/ 1661774 w 3099942"/>
                  <a:gd name="connsiteY8" fmla="*/ 0 h 1716038"/>
                  <a:gd name="connsiteX9" fmla="*/ 3099942 w 3099942"/>
                  <a:gd name="connsiteY9" fmla="*/ 830326 h 171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9942" h="1716038">
                    <a:moveTo>
                      <a:pt x="3099942" y="830326"/>
                    </a:moveTo>
                    <a:lnTo>
                      <a:pt x="3009600" y="970022"/>
                    </a:lnTo>
                    <a:cubicBezTo>
                      <a:pt x="2475618" y="1710439"/>
                      <a:pt x="1457001" y="1940710"/>
                      <a:pt x="649393" y="1474438"/>
                    </a:cubicBezTo>
                    <a:cubicBezTo>
                      <a:pt x="380190" y="1319013"/>
                      <a:pt x="166290" y="1104588"/>
                      <a:pt x="14595" y="856926"/>
                    </a:cubicBezTo>
                    <a:lnTo>
                      <a:pt x="0" y="830289"/>
                    </a:lnTo>
                    <a:lnTo>
                      <a:pt x="1435961" y="1236"/>
                    </a:lnTo>
                    <a:lnTo>
                      <a:pt x="1478355" y="38631"/>
                    </a:lnTo>
                    <a:cubicBezTo>
                      <a:pt x="1529711" y="68281"/>
                      <a:pt x="1591801" y="62497"/>
                      <a:pt x="1636314" y="28864"/>
                    </a:cubicBezTo>
                    <a:lnTo>
                      <a:pt x="1661774" y="0"/>
                    </a:lnTo>
                    <a:lnTo>
                      <a:pt x="3099942" y="83032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B83E70BA-F54E-39C2-A836-697A657D652F}"/>
                  </a:ext>
                </a:extLst>
              </p:cNvPr>
              <p:cNvSpPr/>
              <p:nvPr/>
            </p:nvSpPr>
            <p:spPr>
              <a:xfrm rot="14400000">
                <a:off x="2745801" y="4915818"/>
                <a:ext cx="1783391" cy="2683367"/>
              </a:xfrm>
              <a:custGeom>
                <a:avLst/>
                <a:gdLst>
                  <a:gd name="connsiteX0" fmla="*/ 1783391 w 1783391"/>
                  <a:gd name="connsiteY0" fmla="*/ 1659690 h 2683367"/>
                  <a:gd name="connsiteX1" fmla="*/ 1764337 w 1783391"/>
                  <a:gd name="connsiteY1" fmla="*/ 1661019 h 2683367"/>
                  <a:gd name="connsiteX2" fmla="*/ 1677407 w 1783391"/>
                  <a:gd name="connsiteY2" fmla="*/ 1727722 h 2683367"/>
                  <a:gd name="connsiteX3" fmla="*/ 1663105 w 1783391"/>
                  <a:gd name="connsiteY3" fmla="*/ 1836358 h 2683367"/>
                  <a:gd name="connsiteX4" fmla="*/ 1671481 w 1783391"/>
                  <a:gd name="connsiteY4" fmla="*/ 1853523 h 2683367"/>
                  <a:gd name="connsiteX5" fmla="*/ 234149 w 1783391"/>
                  <a:gd name="connsiteY5" fmla="*/ 2683367 h 2683367"/>
                  <a:gd name="connsiteX6" fmla="*/ 182551 w 1783391"/>
                  <a:gd name="connsiteY6" fmla="*/ 2589203 h 2683367"/>
                  <a:gd name="connsiteX7" fmla="*/ 241601 w 1783391"/>
                  <a:gd name="connsiteY7" fmla="*/ 898758 h 2683367"/>
                  <a:gd name="connsiteX8" fmla="*/ 1676044 w 1783391"/>
                  <a:gd name="connsiteY8" fmla="*/ 2398 h 2683367"/>
                  <a:gd name="connsiteX9" fmla="*/ 1783390 w 1783391"/>
                  <a:gd name="connsiteY9" fmla="*/ 0 h 2683367"/>
                  <a:gd name="connsiteX10" fmla="*/ 1783391 w 1783391"/>
                  <a:gd name="connsiteY10" fmla="*/ 1659690 h 26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391" h="2683367">
                    <a:moveTo>
                      <a:pt x="1783391" y="1659690"/>
                    </a:moveTo>
                    <a:lnTo>
                      <a:pt x="1764337" y="1661019"/>
                    </a:lnTo>
                    <a:cubicBezTo>
                      <a:pt x="1728946" y="1670502"/>
                      <a:pt x="1697173" y="1693485"/>
                      <a:pt x="1677407" y="1727722"/>
                    </a:cubicBezTo>
                    <a:cubicBezTo>
                      <a:pt x="1657640" y="1761959"/>
                      <a:pt x="1653622" y="1800967"/>
                      <a:pt x="1663105" y="1836358"/>
                    </a:cubicBezTo>
                    <a:lnTo>
                      <a:pt x="1671481" y="1853523"/>
                    </a:lnTo>
                    <a:lnTo>
                      <a:pt x="234149" y="2683367"/>
                    </a:lnTo>
                    <a:lnTo>
                      <a:pt x="182551" y="2589203"/>
                    </a:lnTo>
                    <a:cubicBezTo>
                      <a:pt x="-70521" y="2069351"/>
                      <a:pt x="-69247" y="1437164"/>
                      <a:pt x="241601" y="898758"/>
                    </a:cubicBezTo>
                    <a:cubicBezTo>
                      <a:pt x="552450" y="360353"/>
                      <a:pt x="1099303" y="43156"/>
                      <a:pt x="1676044" y="2398"/>
                    </a:cubicBezTo>
                    <a:lnTo>
                      <a:pt x="1783390" y="0"/>
                    </a:lnTo>
                    <a:lnTo>
                      <a:pt x="1783391" y="16596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33FB1164-9DD4-2128-A191-6DA9E70197F1}"/>
                  </a:ext>
                </a:extLst>
              </p:cNvPr>
              <p:cNvSpPr/>
              <p:nvPr/>
            </p:nvSpPr>
            <p:spPr>
              <a:xfrm>
                <a:off x="2197915" y="3892358"/>
                <a:ext cx="2722010" cy="27220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05C2D08D-4CCD-3DC3-D06C-6952D4F6E6E7}"/>
                  </a:ext>
                </a:extLst>
              </p:cNvPr>
              <p:cNvSpPr/>
              <p:nvPr/>
            </p:nvSpPr>
            <p:spPr>
              <a:xfrm>
                <a:off x="2868399" y="4562842"/>
                <a:ext cx="1381043" cy="13810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E7FBD52-0E50-9AB6-2F0E-14556B24D4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38319" y="2744907"/>
              <a:ext cx="1084779" cy="1084779"/>
              <a:chOff x="6679062" y="3375757"/>
              <a:chExt cx="3729934" cy="3729934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6DB512A8-5585-F834-4761-F414DB364868}"/>
                  </a:ext>
                </a:extLst>
              </p:cNvPr>
              <p:cNvSpPr/>
              <p:nvPr/>
            </p:nvSpPr>
            <p:spPr>
              <a:xfrm>
                <a:off x="6679062" y="3375757"/>
                <a:ext cx="3729934" cy="37299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1A072327-8940-250D-C871-502EAF7A38D9}"/>
                  </a:ext>
                </a:extLst>
              </p:cNvPr>
              <p:cNvGrpSpPr/>
              <p:nvPr/>
            </p:nvGrpSpPr>
            <p:grpSpPr>
              <a:xfrm>
                <a:off x="7069156" y="3887133"/>
                <a:ext cx="2609054" cy="2650033"/>
                <a:chOff x="7313531" y="1036142"/>
                <a:chExt cx="3869240" cy="3930011"/>
              </a:xfrm>
            </p:grpSpPr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D6F426C9-6471-897F-4231-0ABC54FC6CC0}"/>
                    </a:ext>
                  </a:extLst>
                </p:cNvPr>
                <p:cNvSpPr/>
                <p:nvPr/>
              </p:nvSpPr>
              <p:spPr>
                <a:xfrm rot="14400000">
                  <a:off x="7764480" y="1156435"/>
                  <a:ext cx="1783391" cy="2685289"/>
                </a:xfrm>
                <a:custGeom>
                  <a:avLst/>
                  <a:gdLst>
                    <a:gd name="connsiteX0" fmla="*/ 1550004 w 1783391"/>
                    <a:gd name="connsiteY0" fmla="*/ 2685289 h 2685289"/>
                    <a:gd name="connsiteX1" fmla="*/ 111836 w 1783391"/>
                    <a:gd name="connsiteY1" fmla="*/ 1854962 h 2685289"/>
                    <a:gd name="connsiteX2" fmla="*/ 124102 w 1783391"/>
                    <a:gd name="connsiteY2" fmla="*/ 1818483 h 2685289"/>
                    <a:gd name="connsiteX3" fmla="*/ 53581 w 1783391"/>
                    <a:gd name="connsiteY3" fmla="*/ 1676803 h 2685289"/>
                    <a:gd name="connsiteX4" fmla="*/ 0 w 1783391"/>
                    <a:gd name="connsiteY4" fmla="*/ 1658785 h 2685289"/>
                    <a:gd name="connsiteX5" fmla="*/ 0 w 1783391"/>
                    <a:gd name="connsiteY5" fmla="*/ 678 h 2685289"/>
                    <a:gd name="connsiteX6" fmla="*/ 30366 w 1783391"/>
                    <a:gd name="connsiteY6" fmla="*/ 0 h 2685289"/>
                    <a:gd name="connsiteX7" fmla="*/ 882546 w 1783391"/>
                    <a:gd name="connsiteY7" fmla="*/ 240995 h 2685289"/>
                    <a:gd name="connsiteX8" fmla="*/ 1625813 w 1783391"/>
                    <a:gd name="connsiteY8" fmla="*/ 2537203 h 2685289"/>
                    <a:gd name="connsiteX9" fmla="*/ 1550004 w 1783391"/>
                    <a:gd name="connsiteY9" fmla="*/ 2685289 h 2685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83391" h="2685289">
                      <a:moveTo>
                        <a:pt x="1550004" y="2685289"/>
                      </a:moveTo>
                      <a:lnTo>
                        <a:pt x="111836" y="1854962"/>
                      </a:lnTo>
                      <a:lnTo>
                        <a:pt x="124102" y="1818483"/>
                      </a:lnTo>
                      <a:cubicBezTo>
                        <a:pt x="130973" y="1763117"/>
                        <a:pt x="104937" y="1706453"/>
                        <a:pt x="53581" y="1676803"/>
                      </a:cubicBezTo>
                      <a:lnTo>
                        <a:pt x="0" y="1658785"/>
                      </a:lnTo>
                      <a:lnTo>
                        <a:pt x="0" y="678"/>
                      </a:lnTo>
                      <a:lnTo>
                        <a:pt x="30366" y="0"/>
                      </a:lnTo>
                      <a:cubicBezTo>
                        <a:pt x="320695" y="7541"/>
                        <a:pt x="613343" y="85571"/>
                        <a:pt x="882546" y="240995"/>
                      </a:cubicBezTo>
                      <a:cubicBezTo>
                        <a:pt x="1690154" y="707268"/>
                        <a:pt x="2000042" y="1704552"/>
                        <a:pt x="1625813" y="2537203"/>
                      </a:cubicBezTo>
                      <a:lnTo>
                        <a:pt x="1550004" y="2685289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F602F5F3-D3FD-857F-D616-7A7C6B3F303A}"/>
                    </a:ext>
                  </a:extLst>
                </p:cNvPr>
                <p:cNvSpPr/>
                <p:nvPr/>
              </p:nvSpPr>
              <p:spPr>
                <a:xfrm rot="14400000">
                  <a:off x="8774781" y="1728094"/>
                  <a:ext cx="3099942" cy="1716038"/>
                </a:xfrm>
                <a:custGeom>
                  <a:avLst/>
                  <a:gdLst>
                    <a:gd name="connsiteX0" fmla="*/ 3099942 w 3099942"/>
                    <a:gd name="connsiteY0" fmla="*/ 830326 h 1716038"/>
                    <a:gd name="connsiteX1" fmla="*/ 3009600 w 3099942"/>
                    <a:gd name="connsiteY1" fmla="*/ 970022 h 1716038"/>
                    <a:gd name="connsiteX2" fmla="*/ 649393 w 3099942"/>
                    <a:gd name="connsiteY2" fmla="*/ 1474438 h 1716038"/>
                    <a:gd name="connsiteX3" fmla="*/ 14595 w 3099942"/>
                    <a:gd name="connsiteY3" fmla="*/ 856926 h 1716038"/>
                    <a:gd name="connsiteX4" fmla="*/ 0 w 3099942"/>
                    <a:gd name="connsiteY4" fmla="*/ 830289 h 1716038"/>
                    <a:gd name="connsiteX5" fmla="*/ 1435961 w 3099942"/>
                    <a:gd name="connsiteY5" fmla="*/ 1236 h 1716038"/>
                    <a:gd name="connsiteX6" fmla="*/ 1478355 w 3099942"/>
                    <a:gd name="connsiteY6" fmla="*/ 38631 h 1716038"/>
                    <a:gd name="connsiteX7" fmla="*/ 1636314 w 3099942"/>
                    <a:gd name="connsiteY7" fmla="*/ 28864 h 1716038"/>
                    <a:gd name="connsiteX8" fmla="*/ 1661774 w 3099942"/>
                    <a:gd name="connsiteY8" fmla="*/ 0 h 1716038"/>
                    <a:gd name="connsiteX9" fmla="*/ 3099942 w 3099942"/>
                    <a:gd name="connsiteY9" fmla="*/ 830326 h 1716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99942" h="1716038">
                      <a:moveTo>
                        <a:pt x="3099942" y="830326"/>
                      </a:moveTo>
                      <a:lnTo>
                        <a:pt x="3009600" y="970022"/>
                      </a:lnTo>
                      <a:cubicBezTo>
                        <a:pt x="2475618" y="1710439"/>
                        <a:pt x="1457001" y="1940710"/>
                        <a:pt x="649393" y="1474438"/>
                      </a:cubicBezTo>
                      <a:cubicBezTo>
                        <a:pt x="380190" y="1319013"/>
                        <a:pt x="166290" y="1104588"/>
                        <a:pt x="14595" y="856926"/>
                      </a:cubicBezTo>
                      <a:lnTo>
                        <a:pt x="0" y="830289"/>
                      </a:lnTo>
                      <a:lnTo>
                        <a:pt x="1435961" y="1236"/>
                      </a:lnTo>
                      <a:lnTo>
                        <a:pt x="1478355" y="38631"/>
                      </a:lnTo>
                      <a:cubicBezTo>
                        <a:pt x="1529711" y="68281"/>
                        <a:pt x="1591801" y="62497"/>
                        <a:pt x="1636314" y="28864"/>
                      </a:cubicBezTo>
                      <a:lnTo>
                        <a:pt x="1661774" y="0"/>
                      </a:lnTo>
                      <a:lnTo>
                        <a:pt x="3099942" y="830326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9C1019B4-2C96-866B-9CD5-58AAB3B4A897}"/>
                    </a:ext>
                  </a:extLst>
                </p:cNvPr>
                <p:cNvSpPr/>
                <p:nvPr/>
              </p:nvSpPr>
              <p:spPr>
                <a:xfrm rot="14400000">
                  <a:off x="8674627" y="2732774"/>
                  <a:ext cx="1783391" cy="2683367"/>
                </a:xfrm>
                <a:custGeom>
                  <a:avLst/>
                  <a:gdLst>
                    <a:gd name="connsiteX0" fmla="*/ 1783391 w 1783391"/>
                    <a:gd name="connsiteY0" fmla="*/ 1659690 h 2683367"/>
                    <a:gd name="connsiteX1" fmla="*/ 1764337 w 1783391"/>
                    <a:gd name="connsiteY1" fmla="*/ 1661019 h 2683367"/>
                    <a:gd name="connsiteX2" fmla="*/ 1677407 w 1783391"/>
                    <a:gd name="connsiteY2" fmla="*/ 1727722 h 2683367"/>
                    <a:gd name="connsiteX3" fmla="*/ 1663105 w 1783391"/>
                    <a:gd name="connsiteY3" fmla="*/ 1836358 h 2683367"/>
                    <a:gd name="connsiteX4" fmla="*/ 1671481 w 1783391"/>
                    <a:gd name="connsiteY4" fmla="*/ 1853523 h 2683367"/>
                    <a:gd name="connsiteX5" fmla="*/ 234149 w 1783391"/>
                    <a:gd name="connsiteY5" fmla="*/ 2683367 h 2683367"/>
                    <a:gd name="connsiteX6" fmla="*/ 182551 w 1783391"/>
                    <a:gd name="connsiteY6" fmla="*/ 2589203 h 2683367"/>
                    <a:gd name="connsiteX7" fmla="*/ 241601 w 1783391"/>
                    <a:gd name="connsiteY7" fmla="*/ 898758 h 2683367"/>
                    <a:gd name="connsiteX8" fmla="*/ 1676044 w 1783391"/>
                    <a:gd name="connsiteY8" fmla="*/ 2398 h 2683367"/>
                    <a:gd name="connsiteX9" fmla="*/ 1783390 w 1783391"/>
                    <a:gd name="connsiteY9" fmla="*/ 0 h 2683367"/>
                    <a:gd name="connsiteX10" fmla="*/ 1783391 w 1783391"/>
                    <a:gd name="connsiteY10" fmla="*/ 1659690 h 268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3391" h="2683367">
                      <a:moveTo>
                        <a:pt x="1783391" y="1659690"/>
                      </a:moveTo>
                      <a:lnTo>
                        <a:pt x="1764337" y="1661019"/>
                      </a:lnTo>
                      <a:cubicBezTo>
                        <a:pt x="1728946" y="1670502"/>
                        <a:pt x="1697173" y="1693485"/>
                        <a:pt x="1677407" y="1727722"/>
                      </a:cubicBezTo>
                      <a:cubicBezTo>
                        <a:pt x="1657640" y="1761959"/>
                        <a:pt x="1653622" y="1800967"/>
                        <a:pt x="1663105" y="1836358"/>
                      </a:cubicBezTo>
                      <a:lnTo>
                        <a:pt x="1671481" y="1853523"/>
                      </a:lnTo>
                      <a:lnTo>
                        <a:pt x="234149" y="2683367"/>
                      </a:lnTo>
                      <a:lnTo>
                        <a:pt x="182551" y="2589203"/>
                      </a:lnTo>
                      <a:cubicBezTo>
                        <a:pt x="-70521" y="2069351"/>
                        <a:pt x="-69247" y="1437164"/>
                        <a:pt x="241601" y="898758"/>
                      </a:cubicBezTo>
                      <a:cubicBezTo>
                        <a:pt x="552450" y="360353"/>
                        <a:pt x="1099303" y="43156"/>
                        <a:pt x="1676044" y="2398"/>
                      </a:cubicBezTo>
                      <a:lnTo>
                        <a:pt x="1783390" y="0"/>
                      </a:lnTo>
                      <a:lnTo>
                        <a:pt x="1783391" y="165969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8A711FA1-53E5-CE9E-9E77-8986B57F0809}"/>
                  </a:ext>
                </a:extLst>
              </p:cNvPr>
              <p:cNvSpPr/>
              <p:nvPr/>
            </p:nvSpPr>
            <p:spPr>
              <a:xfrm>
                <a:off x="7874722" y="4531935"/>
                <a:ext cx="1381043" cy="13810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2ECA60D7-7F10-9780-A329-E890FCB17200}"/>
                </a:ext>
              </a:extLst>
            </p:cNvPr>
            <p:cNvGrpSpPr>
              <a:grpSpLocks noChangeAspect="1"/>
            </p:cNvGrpSpPr>
            <p:nvPr/>
          </p:nvGrpSpPr>
          <p:grpSpPr>
            <a:xfrm rot="903377">
              <a:off x="6151111" y="2737910"/>
              <a:ext cx="1077994" cy="1077994"/>
              <a:chOff x="4338637" y="1695450"/>
              <a:chExt cx="3378200" cy="3378200"/>
            </a:xfrm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7F738C2C-6565-5055-0C77-863674707A47}"/>
                  </a:ext>
                </a:extLst>
              </p:cNvPr>
              <p:cNvSpPr/>
              <p:nvPr/>
            </p:nvSpPr>
            <p:spPr>
              <a:xfrm>
                <a:off x="4614862" y="1971675"/>
                <a:ext cx="2825750" cy="2825750"/>
              </a:xfrm>
              <a:custGeom>
                <a:avLst/>
                <a:gdLst>
                  <a:gd name="connsiteX0" fmla="*/ 1412875 w 2825750"/>
                  <a:gd name="connsiteY0" fmla="*/ 0 h 2825750"/>
                  <a:gd name="connsiteX1" fmla="*/ 2825750 w 2825750"/>
                  <a:gd name="connsiteY1" fmla="*/ 1412875 h 2825750"/>
                  <a:gd name="connsiteX2" fmla="*/ 1412875 w 2825750"/>
                  <a:gd name="connsiteY2" fmla="*/ 2825750 h 2825750"/>
                  <a:gd name="connsiteX3" fmla="*/ 0 w 2825750"/>
                  <a:gd name="connsiteY3" fmla="*/ 1412875 h 2825750"/>
                  <a:gd name="connsiteX4" fmla="*/ 1412875 w 2825750"/>
                  <a:gd name="connsiteY4" fmla="*/ 0 h 2825750"/>
                  <a:gd name="connsiteX5" fmla="*/ 1412875 w 2825750"/>
                  <a:gd name="connsiteY5" fmla="*/ 288925 h 2825750"/>
                  <a:gd name="connsiteX6" fmla="*/ 288925 w 2825750"/>
                  <a:gd name="connsiteY6" fmla="*/ 1412875 h 2825750"/>
                  <a:gd name="connsiteX7" fmla="*/ 1412875 w 2825750"/>
                  <a:gd name="connsiteY7" fmla="*/ 2536825 h 2825750"/>
                  <a:gd name="connsiteX8" fmla="*/ 2536825 w 2825750"/>
                  <a:gd name="connsiteY8" fmla="*/ 1412875 h 2825750"/>
                  <a:gd name="connsiteX9" fmla="*/ 1412875 w 2825750"/>
                  <a:gd name="connsiteY9" fmla="*/ 288925 h 282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25750" h="2825750">
                    <a:moveTo>
                      <a:pt x="1412875" y="0"/>
                    </a:moveTo>
                    <a:cubicBezTo>
                      <a:pt x="2193184" y="0"/>
                      <a:pt x="2825750" y="632566"/>
                      <a:pt x="2825750" y="1412875"/>
                    </a:cubicBezTo>
                    <a:cubicBezTo>
                      <a:pt x="2825750" y="2193184"/>
                      <a:pt x="2193184" y="2825750"/>
                      <a:pt x="1412875" y="2825750"/>
                    </a:cubicBezTo>
                    <a:cubicBezTo>
                      <a:pt x="632566" y="2825750"/>
                      <a:pt x="0" y="2193184"/>
                      <a:pt x="0" y="1412875"/>
                    </a:cubicBezTo>
                    <a:cubicBezTo>
                      <a:pt x="0" y="632566"/>
                      <a:pt x="632566" y="0"/>
                      <a:pt x="1412875" y="0"/>
                    </a:cubicBezTo>
                    <a:close/>
                    <a:moveTo>
                      <a:pt x="1412875" y="288925"/>
                    </a:moveTo>
                    <a:cubicBezTo>
                      <a:pt x="792135" y="288925"/>
                      <a:pt x="288925" y="792135"/>
                      <a:pt x="288925" y="1412875"/>
                    </a:cubicBezTo>
                    <a:cubicBezTo>
                      <a:pt x="288925" y="2033615"/>
                      <a:pt x="792135" y="2536825"/>
                      <a:pt x="1412875" y="2536825"/>
                    </a:cubicBezTo>
                    <a:cubicBezTo>
                      <a:pt x="2033615" y="2536825"/>
                      <a:pt x="2536825" y="2033615"/>
                      <a:pt x="2536825" y="1412875"/>
                    </a:cubicBezTo>
                    <a:cubicBezTo>
                      <a:pt x="2536825" y="792135"/>
                      <a:pt x="2033615" y="288925"/>
                      <a:pt x="1412875" y="288925"/>
                    </a:cubicBezTo>
                    <a:close/>
                  </a:path>
                </a:pathLst>
              </a:custGeom>
              <a:solidFill>
                <a:srgbClr val="66CEF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0CB83602-7862-FEB4-7733-3D2E1396BA3E}"/>
                  </a:ext>
                </a:extLst>
              </p:cNvPr>
              <p:cNvSpPr/>
              <p:nvPr/>
            </p:nvSpPr>
            <p:spPr>
              <a:xfrm>
                <a:off x="4338637" y="1695450"/>
                <a:ext cx="3378200" cy="3378200"/>
              </a:xfrm>
              <a:custGeom>
                <a:avLst/>
                <a:gdLst>
                  <a:gd name="connsiteX0" fmla="*/ 1689100 w 3378200"/>
                  <a:gd name="connsiteY0" fmla="*/ 0 h 3378200"/>
                  <a:gd name="connsiteX1" fmla="*/ 3378200 w 3378200"/>
                  <a:gd name="connsiteY1" fmla="*/ 1689100 h 3378200"/>
                  <a:gd name="connsiteX2" fmla="*/ 1689100 w 3378200"/>
                  <a:gd name="connsiteY2" fmla="*/ 3378200 h 3378200"/>
                  <a:gd name="connsiteX3" fmla="*/ 0 w 3378200"/>
                  <a:gd name="connsiteY3" fmla="*/ 1689100 h 3378200"/>
                  <a:gd name="connsiteX4" fmla="*/ 1689100 w 3378200"/>
                  <a:gd name="connsiteY4" fmla="*/ 0 h 3378200"/>
                  <a:gd name="connsiteX5" fmla="*/ 1689100 w 3378200"/>
                  <a:gd name="connsiteY5" fmla="*/ 276225 h 3378200"/>
                  <a:gd name="connsiteX6" fmla="*/ 276225 w 3378200"/>
                  <a:gd name="connsiteY6" fmla="*/ 1689100 h 3378200"/>
                  <a:gd name="connsiteX7" fmla="*/ 1689100 w 3378200"/>
                  <a:gd name="connsiteY7" fmla="*/ 3101975 h 3378200"/>
                  <a:gd name="connsiteX8" fmla="*/ 3101975 w 3378200"/>
                  <a:gd name="connsiteY8" fmla="*/ 1689100 h 3378200"/>
                  <a:gd name="connsiteX9" fmla="*/ 1689100 w 3378200"/>
                  <a:gd name="connsiteY9" fmla="*/ 276225 h 33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78200" h="3378200">
                    <a:moveTo>
                      <a:pt x="1689100" y="0"/>
                    </a:moveTo>
                    <a:cubicBezTo>
                      <a:pt x="2621964" y="0"/>
                      <a:pt x="3378200" y="756236"/>
                      <a:pt x="3378200" y="1689100"/>
                    </a:cubicBezTo>
                    <a:cubicBezTo>
                      <a:pt x="3378200" y="2621964"/>
                      <a:pt x="2621964" y="3378200"/>
                      <a:pt x="1689100" y="3378200"/>
                    </a:cubicBezTo>
                    <a:cubicBezTo>
                      <a:pt x="756236" y="3378200"/>
                      <a:pt x="0" y="2621964"/>
                      <a:pt x="0" y="1689100"/>
                    </a:cubicBezTo>
                    <a:cubicBezTo>
                      <a:pt x="0" y="756236"/>
                      <a:pt x="756236" y="0"/>
                      <a:pt x="1689100" y="0"/>
                    </a:cubicBezTo>
                    <a:close/>
                    <a:moveTo>
                      <a:pt x="1689100" y="276225"/>
                    </a:moveTo>
                    <a:cubicBezTo>
                      <a:pt x="908791" y="276225"/>
                      <a:pt x="276225" y="908791"/>
                      <a:pt x="276225" y="1689100"/>
                    </a:cubicBezTo>
                    <a:cubicBezTo>
                      <a:pt x="276225" y="2469409"/>
                      <a:pt x="908791" y="3101975"/>
                      <a:pt x="1689100" y="3101975"/>
                    </a:cubicBezTo>
                    <a:cubicBezTo>
                      <a:pt x="2469409" y="3101975"/>
                      <a:pt x="3101975" y="2469409"/>
                      <a:pt x="3101975" y="1689100"/>
                    </a:cubicBezTo>
                    <a:cubicBezTo>
                      <a:pt x="3101975" y="908791"/>
                      <a:pt x="2469409" y="276225"/>
                      <a:pt x="1689100" y="276225"/>
                    </a:cubicBezTo>
                    <a:close/>
                  </a:path>
                </a:pathLst>
              </a:custGeom>
              <a:solidFill>
                <a:srgbClr val="94C16E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E3876E39-F4F0-99B4-6241-B882B62BBE39}"/>
                  </a:ext>
                </a:extLst>
              </p:cNvPr>
              <p:cNvSpPr/>
              <p:nvPr/>
            </p:nvSpPr>
            <p:spPr>
              <a:xfrm>
                <a:off x="4926569" y="2260600"/>
                <a:ext cx="1841365" cy="1089696"/>
              </a:xfrm>
              <a:custGeom>
                <a:avLst/>
                <a:gdLst>
                  <a:gd name="connsiteX0" fmla="*/ 1101169 w 1841365"/>
                  <a:gd name="connsiteY0" fmla="*/ 0 h 1089696"/>
                  <a:gd name="connsiteX1" fmla="*/ 1816105 w 1841365"/>
                  <a:gd name="connsiteY1" fmla="*/ 256656 h 1089696"/>
                  <a:gd name="connsiteX2" fmla="*/ 1841365 w 1841365"/>
                  <a:gd name="connsiteY2" fmla="*/ 279614 h 1089696"/>
                  <a:gd name="connsiteX3" fmla="*/ 1172540 w 1841365"/>
                  <a:gd name="connsiteY3" fmla="*/ 1055211 h 1089696"/>
                  <a:gd name="connsiteX4" fmla="*/ 1171480 w 1841365"/>
                  <a:gd name="connsiteY4" fmla="*/ 1053639 h 1089696"/>
                  <a:gd name="connsiteX5" fmla="*/ 1101169 w 1841365"/>
                  <a:gd name="connsiteY5" fmla="*/ 1024515 h 1089696"/>
                  <a:gd name="connsiteX6" fmla="*/ 1009548 w 1841365"/>
                  <a:gd name="connsiteY6" fmla="*/ 1085246 h 1089696"/>
                  <a:gd name="connsiteX7" fmla="*/ 1008650 w 1841365"/>
                  <a:gd name="connsiteY7" fmla="*/ 1089696 h 1089696"/>
                  <a:gd name="connsiteX8" fmla="*/ 0 w 1841365"/>
                  <a:gd name="connsiteY8" fmla="*/ 897789 h 1089696"/>
                  <a:gd name="connsiteX9" fmla="*/ 54 w 1841365"/>
                  <a:gd name="connsiteY9" fmla="*/ 897435 h 1089696"/>
                  <a:gd name="connsiteX10" fmla="*/ 1101169 w 1841365"/>
                  <a:gd name="connsiteY10" fmla="*/ 0 h 108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1365" h="1089696">
                    <a:moveTo>
                      <a:pt x="1101169" y="0"/>
                    </a:moveTo>
                    <a:cubicBezTo>
                      <a:pt x="1372743" y="0"/>
                      <a:pt x="1621821" y="96318"/>
                      <a:pt x="1816105" y="256656"/>
                    </a:cubicBezTo>
                    <a:lnTo>
                      <a:pt x="1841365" y="279614"/>
                    </a:lnTo>
                    <a:lnTo>
                      <a:pt x="1172540" y="1055211"/>
                    </a:lnTo>
                    <a:lnTo>
                      <a:pt x="1171480" y="1053639"/>
                    </a:lnTo>
                    <a:cubicBezTo>
                      <a:pt x="1153486" y="1035645"/>
                      <a:pt x="1128627" y="1024515"/>
                      <a:pt x="1101169" y="1024515"/>
                    </a:cubicBezTo>
                    <a:cubicBezTo>
                      <a:pt x="1059982" y="1024515"/>
                      <a:pt x="1024644" y="1049557"/>
                      <a:pt x="1009548" y="1085246"/>
                    </a:cubicBezTo>
                    <a:lnTo>
                      <a:pt x="1008650" y="1089696"/>
                    </a:lnTo>
                    <a:lnTo>
                      <a:pt x="0" y="897789"/>
                    </a:lnTo>
                    <a:lnTo>
                      <a:pt x="54" y="897435"/>
                    </a:lnTo>
                    <a:cubicBezTo>
                      <a:pt x="104858" y="385270"/>
                      <a:pt x="558022" y="0"/>
                      <a:pt x="1101169" y="0"/>
                    </a:cubicBezTo>
                    <a:close/>
                  </a:path>
                </a:pathLst>
              </a:custGeom>
              <a:solidFill>
                <a:srgbClr val="7DCDC5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19119499-BC4E-9704-D4BE-5D2B2D32031D}"/>
                  </a:ext>
                </a:extLst>
              </p:cNvPr>
              <p:cNvSpPr/>
              <p:nvPr/>
            </p:nvSpPr>
            <p:spPr>
              <a:xfrm>
                <a:off x="6051075" y="2545058"/>
                <a:ext cx="1100612" cy="1903026"/>
              </a:xfrm>
              <a:custGeom>
                <a:avLst/>
                <a:gdLst>
                  <a:gd name="connsiteX0" fmla="*/ 722188 w 1100612"/>
                  <a:gd name="connsiteY0" fmla="*/ 0 h 1903026"/>
                  <a:gd name="connsiteX1" fmla="*/ 771415 w 1100612"/>
                  <a:gd name="connsiteY1" fmla="*/ 44740 h 1903026"/>
                  <a:gd name="connsiteX2" fmla="*/ 1100612 w 1100612"/>
                  <a:gd name="connsiteY2" fmla="*/ 839492 h 1903026"/>
                  <a:gd name="connsiteX3" fmla="*/ 414154 w 1100612"/>
                  <a:gd name="connsiteY3" fmla="*/ 1875116 h 1903026"/>
                  <a:gd name="connsiteX4" fmla="*/ 337900 w 1100612"/>
                  <a:gd name="connsiteY4" fmla="*/ 1903026 h 1903026"/>
                  <a:gd name="connsiteX5" fmla="*/ 0 w 1100612"/>
                  <a:gd name="connsiteY5" fmla="*/ 934215 h 1903026"/>
                  <a:gd name="connsiteX6" fmla="*/ 15366 w 1100612"/>
                  <a:gd name="connsiteY6" fmla="*/ 931113 h 1903026"/>
                  <a:gd name="connsiteX7" fmla="*/ 76097 w 1100612"/>
                  <a:gd name="connsiteY7" fmla="*/ 839492 h 1903026"/>
                  <a:gd name="connsiteX8" fmla="*/ 68283 w 1100612"/>
                  <a:gd name="connsiteY8" fmla="*/ 800788 h 1903026"/>
                  <a:gd name="connsiteX9" fmla="*/ 52205 w 1100612"/>
                  <a:gd name="connsiteY9" fmla="*/ 776940 h 1903026"/>
                  <a:gd name="connsiteX10" fmla="*/ 722188 w 1100612"/>
                  <a:gd name="connsiteY10" fmla="*/ 0 h 190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0612" h="1903026">
                    <a:moveTo>
                      <a:pt x="722188" y="0"/>
                    </a:moveTo>
                    <a:lnTo>
                      <a:pt x="771415" y="44740"/>
                    </a:lnTo>
                    <a:cubicBezTo>
                      <a:pt x="974810" y="248135"/>
                      <a:pt x="1100612" y="529122"/>
                      <a:pt x="1100612" y="839492"/>
                    </a:cubicBezTo>
                    <a:cubicBezTo>
                      <a:pt x="1100612" y="1305047"/>
                      <a:pt x="817557" y="1704492"/>
                      <a:pt x="414154" y="1875116"/>
                    </a:cubicBezTo>
                    <a:lnTo>
                      <a:pt x="337900" y="1903026"/>
                    </a:lnTo>
                    <a:lnTo>
                      <a:pt x="0" y="934215"/>
                    </a:lnTo>
                    <a:lnTo>
                      <a:pt x="15366" y="931113"/>
                    </a:lnTo>
                    <a:cubicBezTo>
                      <a:pt x="51055" y="916018"/>
                      <a:pt x="76097" y="880679"/>
                      <a:pt x="76097" y="839492"/>
                    </a:cubicBezTo>
                    <a:cubicBezTo>
                      <a:pt x="76097" y="825763"/>
                      <a:pt x="73315" y="812684"/>
                      <a:pt x="68283" y="800788"/>
                    </a:cubicBezTo>
                    <a:lnTo>
                      <a:pt x="52205" y="776940"/>
                    </a:lnTo>
                    <a:lnTo>
                      <a:pt x="722188" y="0"/>
                    </a:lnTo>
                    <a:close/>
                  </a:path>
                </a:pathLst>
              </a:custGeom>
              <a:solidFill>
                <a:srgbClr val="7DCDC5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8C98626E-B032-3DC7-6217-44C52EA513CF}"/>
                  </a:ext>
                </a:extLst>
              </p:cNvPr>
              <p:cNvSpPr/>
              <p:nvPr/>
            </p:nvSpPr>
            <p:spPr>
              <a:xfrm>
                <a:off x="4903787" y="3165512"/>
                <a:ext cx="1478426" cy="1342989"/>
              </a:xfrm>
              <a:custGeom>
                <a:avLst/>
                <a:gdLst>
                  <a:gd name="connsiteX0" fmla="*/ 21694 w 1478426"/>
                  <a:gd name="connsiteY0" fmla="*/ 0 h 1342989"/>
                  <a:gd name="connsiteX1" fmla="*/ 1030006 w 1478426"/>
                  <a:gd name="connsiteY1" fmla="*/ 191843 h 1342989"/>
                  <a:gd name="connsiteX2" fmla="*/ 1024515 w 1478426"/>
                  <a:gd name="connsiteY2" fmla="*/ 219039 h 1342989"/>
                  <a:gd name="connsiteX3" fmla="*/ 1123950 w 1478426"/>
                  <a:gd name="connsiteY3" fmla="*/ 318474 h 1342989"/>
                  <a:gd name="connsiteX4" fmla="*/ 1140165 w 1478426"/>
                  <a:gd name="connsiteY4" fmla="*/ 315200 h 1342989"/>
                  <a:gd name="connsiteX5" fmla="*/ 1478426 w 1478426"/>
                  <a:gd name="connsiteY5" fmla="*/ 1285048 h 1342989"/>
                  <a:gd name="connsiteX6" fmla="*/ 1458178 w 1478426"/>
                  <a:gd name="connsiteY6" fmla="*/ 1292458 h 1342989"/>
                  <a:gd name="connsiteX7" fmla="*/ 1123950 w 1478426"/>
                  <a:gd name="connsiteY7" fmla="*/ 1342989 h 1342989"/>
                  <a:gd name="connsiteX8" fmla="*/ 0 w 1478426"/>
                  <a:gd name="connsiteY8" fmla="*/ 219039 h 1342989"/>
                  <a:gd name="connsiteX9" fmla="*/ 5803 w 1478426"/>
                  <a:gd name="connsiteY9" fmla="*/ 104122 h 1342989"/>
                  <a:gd name="connsiteX10" fmla="*/ 21694 w 1478426"/>
                  <a:gd name="connsiteY10" fmla="*/ 0 h 134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8426" h="1342989">
                    <a:moveTo>
                      <a:pt x="21694" y="0"/>
                    </a:moveTo>
                    <a:lnTo>
                      <a:pt x="1030006" y="191843"/>
                    </a:lnTo>
                    <a:lnTo>
                      <a:pt x="1024515" y="219039"/>
                    </a:lnTo>
                    <a:cubicBezTo>
                      <a:pt x="1024515" y="273955"/>
                      <a:pt x="1069034" y="318474"/>
                      <a:pt x="1123950" y="318474"/>
                    </a:cubicBezTo>
                    <a:lnTo>
                      <a:pt x="1140165" y="315200"/>
                    </a:lnTo>
                    <a:lnTo>
                      <a:pt x="1478426" y="1285048"/>
                    </a:lnTo>
                    <a:lnTo>
                      <a:pt x="1458178" y="1292458"/>
                    </a:lnTo>
                    <a:cubicBezTo>
                      <a:pt x="1352596" y="1325298"/>
                      <a:pt x="1240339" y="1342989"/>
                      <a:pt x="1123950" y="1342989"/>
                    </a:cubicBezTo>
                    <a:cubicBezTo>
                      <a:pt x="503210" y="1342989"/>
                      <a:pt x="0" y="839779"/>
                      <a:pt x="0" y="219039"/>
                    </a:cubicBezTo>
                    <a:cubicBezTo>
                      <a:pt x="0" y="180243"/>
                      <a:pt x="1966" y="141906"/>
                      <a:pt x="5803" y="104122"/>
                    </a:cubicBezTo>
                    <a:lnTo>
                      <a:pt x="21694" y="0"/>
                    </a:lnTo>
                    <a:close/>
                  </a:path>
                </a:pathLst>
              </a:custGeom>
              <a:solidFill>
                <a:srgbClr val="7DCDC5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85B3C79B-427E-AA99-2F65-AE94098CA83F}"/>
                  </a:ext>
                </a:extLst>
              </p:cNvPr>
              <p:cNvSpPr/>
              <p:nvPr/>
            </p:nvSpPr>
            <p:spPr>
              <a:xfrm>
                <a:off x="5447681" y="2795831"/>
                <a:ext cx="1121641" cy="11216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等腰三角形 29">
                <a:extLst>
                  <a:ext uri="{FF2B5EF4-FFF2-40B4-BE49-F238E27FC236}">
                    <a16:creationId xmlns:a16="http://schemas.microsoft.com/office/drawing/2014/main" id="{89B66449-AA33-03C6-771C-A6937A4E2B36}"/>
                  </a:ext>
                </a:extLst>
              </p:cNvPr>
              <p:cNvSpPr/>
              <p:nvPr/>
            </p:nvSpPr>
            <p:spPr>
              <a:xfrm rot="9631817">
                <a:off x="5545486" y="2981885"/>
                <a:ext cx="989831" cy="912205"/>
              </a:xfrm>
              <a:custGeom>
                <a:avLst/>
                <a:gdLst>
                  <a:gd name="connsiteX0" fmla="*/ 29486 w 989831"/>
                  <a:gd name="connsiteY0" fmla="*/ 587834 h 912205"/>
                  <a:gd name="connsiteX1" fmla="*/ 308069 w 989831"/>
                  <a:gd name="connsiteY1" fmla="*/ 107517 h 912205"/>
                  <a:gd name="connsiteX2" fmla="*/ 681763 w 989831"/>
                  <a:gd name="connsiteY2" fmla="*/ 107518 h 912205"/>
                  <a:gd name="connsiteX3" fmla="*/ 960346 w 989831"/>
                  <a:gd name="connsiteY3" fmla="*/ 587834 h 912205"/>
                  <a:gd name="connsiteX4" fmla="*/ 773499 w 989831"/>
                  <a:gd name="connsiteY4" fmla="*/ 912205 h 912205"/>
                  <a:gd name="connsiteX5" fmla="*/ 216332 w 989831"/>
                  <a:gd name="connsiteY5" fmla="*/ 912205 h 912205"/>
                  <a:gd name="connsiteX6" fmla="*/ 29486 w 989831"/>
                  <a:gd name="connsiteY6" fmla="*/ 587834 h 912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9831" h="912205">
                    <a:moveTo>
                      <a:pt x="29486" y="587834"/>
                    </a:moveTo>
                    <a:lnTo>
                      <a:pt x="308069" y="107517"/>
                    </a:lnTo>
                    <a:cubicBezTo>
                      <a:pt x="391216" y="-35839"/>
                      <a:pt x="598616" y="-35839"/>
                      <a:pt x="681763" y="107518"/>
                    </a:cubicBezTo>
                    <a:lnTo>
                      <a:pt x="960346" y="587834"/>
                    </a:lnTo>
                    <a:cubicBezTo>
                      <a:pt x="1043878" y="731855"/>
                      <a:pt x="939991" y="912205"/>
                      <a:pt x="773499" y="912205"/>
                    </a:cubicBezTo>
                    <a:lnTo>
                      <a:pt x="216332" y="912205"/>
                    </a:lnTo>
                    <a:cubicBezTo>
                      <a:pt x="49840" y="912205"/>
                      <a:pt x="-54046" y="731855"/>
                      <a:pt x="29486" y="587834"/>
                    </a:cubicBezTo>
                  </a:path>
                </a:pathLst>
              </a:custGeom>
              <a:solidFill>
                <a:srgbClr val="F7ED31"/>
              </a:solidFill>
              <a:ln>
                <a:noFill/>
              </a:ln>
              <a:scene3d>
                <a:camera prst="orthographicFront"/>
                <a:lightRig rig="flood" dir="t"/>
              </a:scene3d>
              <a:sp3d prstMaterial="metal"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4DA3AE3E-3203-0983-2718-CDFD6DD388A9}"/>
                </a:ext>
              </a:extLst>
            </p:cNvPr>
            <p:cNvGrpSpPr>
              <a:grpSpLocks noChangeAspect="1"/>
            </p:cNvGrpSpPr>
            <p:nvPr/>
          </p:nvGrpSpPr>
          <p:grpSpPr>
            <a:xfrm rot="903377">
              <a:off x="7519297" y="2690713"/>
              <a:ext cx="1115935" cy="1115935"/>
              <a:chOff x="4338637" y="1695450"/>
              <a:chExt cx="3378200" cy="3378200"/>
            </a:xfrm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08BAA0FA-3419-A81E-4FEF-59B922B82778}"/>
                  </a:ext>
                </a:extLst>
              </p:cNvPr>
              <p:cNvSpPr/>
              <p:nvPr/>
            </p:nvSpPr>
            <p:spPr>
              <a:xfrm>
                <a:off x="4614862" y="1971675"/>
                <a:ext cx="2825750" cy="2825750"/>
              </a:xfrm>
              <a:custGeom>
                <a:avLst/>
                <a:gdLst>
                  <a:gd name="connsiteX0" fmla="*/ 1412875 w 2825750"/>
                  <a:gd name="connsiteY0" fmla="*/ 0 h 2825750"/>
                  <a:gd name="connsiteX1" fmla="*/ 2825750 w 2825750"/>
                  <a:gd name="connsiteY1" fmla="*/ 1412875 h 2825750"/>
                  <a:gd name="connsiteX2" fmla="*/ 1412875 w 2825750"/>
                  <a:gd name="connsiteY2" fmla="*/ 2825750 h 2825750"/>
                  <a:gd name="connsiteX3" fmla="*/ 0 w 2825750"/>
                  <a:gd name="connsiteY3" fmla="*/ 1412875 h 2825750"/>
                  <a:gd name="connsiteX4" fmla="*/ 1412875 w 2825750"/>
                  <a:gd name="connsiteY4" fmla="*/ 0 h 2825750"/>
                  <a:gd name="connsiteX5" fmla="*/ 1412875 w 2825750"/>
                  <a:gd name="connsiteY5" fmla="*/ 288925 h 2825750"/>
                  <a:gd name="connsiteX6" fmla="*/ 288925 w 2825750"/>
                  <a:gd name="connsiteY6" fmla="*/ 1412875 h 2825750"/>
                  <a:gd name="connsiteX7" fmla="*/ 1412875 w 2825750"/>
                  <a:gd name="connsiteY7" fmla="*/ 2536825 h 2825750"/>
                  <a:gd name="connsiteX8" fmla="*/ 2536825 w 2825750"/>
                  <a:gd name="connsiteY8" fmla="*/ 1412875 h 2825750"/>
                  <a:gd name="connsiteX9" fmla="*/ 1412875 w 2825750"/>
                  <a:gd name="connsiteY9" fmla="*/ 288925 h 282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25750" h="2825750">
                    <a:moveTo>
                      <a:pt x="1412875" y="0"/>
                    </a:moveTo>
                    <a:cubicBezTo>
                      <a:pt x="2193184" y="0"/>
                      <a:pt x="2825750" y="632566"/>
                      <a:pt x="2825750" y="1412875"/>
                    </a:cubicBezTo>
                    <a:cubicBezTo>
                      <a:pt x="2825750" y="2193184"/>
                      <a:pt x="2193184" y="2825750"/>
                      <a:pt x="1412875" y="2825750"/>
                    </a:cubicBezTo>
                    <a:cubicBezTo>
                      <a:pt x="632566" y="2825750"/>
                      <a:pt x="0" y="2193184"/>
                      <a:pt x="0" y="1412875"/>
                    </a:cubicBezTo>
                    <a:cubicBezTo>
                      <a:pt x="0" y="632566"/>
                      <a:pt x="632566" y="0"/>
                      <a:pt x="1412875" y="0"/>
                    </a:cubicBezTo>
                    <a:close/>
                    <a:moveTo>
                      <a:pt x="1412875" y="288925"/>
                    </a:moveTo>
                    <a:cubicBezTo>
                      <a:pt x="792135" y="288925"/>
                      <a:pt x="288925" y="792135"/>
                      <a:pt x="288925" y="1412875"/>
                    </a:cubicBezTo>
                    <a:cubicBezTo>
                      <a:pt x="288925" y="2033615"/>
                      <a:pt x="792135" y="2536825"/>
                      <a:pt x="1412875" y="2536825"/>
                    </a:cubicBezTo>
                    <a:cubicBezTo>
                      <a:pt x="2033615" y="2536825"/>
                      <a:pt x="2536825" y="2033615"/>
                      <a:pt x="2536825" y="1412875"/>
                    </a:cubicBezTo>
                    <a:cubicBezTo>
                      <a:pt x="2536825" y="792135"/>
                      <a:pt x="2033615" y="288925"/>
                      <a:pt x="1412875" y="288925"/>
                    </a:cubicBezTo>
                    <a:close/>
                  </a:path>
                </a:pathLst>
              </a:custGeom>
              <a:solidFill>
                <a:srgbClr val="66CEF3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0763E7A2-0A54-58BB-C132-1BA507A9E941}"/>
                  </a:ext>
                </a:extLst>
              </p:cNvPr>
              <p:cNvSpPr/>
              <p:nvPr/>
            </p:nvSpPr>
            <p:spPr>
              <a:xfrm>
                <a:off x="4338637" y="1695450"/>
                <a:ext cx="3378200" cy="3378200"/>
              </a:xfrm>
              <a:custGeom>
                <a:avLst/>
                <a:gdLst>
                  <a:gd name="connsiteX0" fmla="*/ 1689100 w 3378200"/>
                  <a:gd name="connsiteY0" fmla="*/ 0 h 3378200"/>
                  <a:gd name="connsiteX1" fmla="*/ 3378200 w 3378200"/>
                  <a:gd name="connsiteY1" fmla="*/ 1689100 h 3378200"/>
                  <a:gd name="connsiteX2" fmla="*/ 1689100 w 3378200"/>
                  <a:gd name="connsiteY2" fmla="*/ 3378200 h 3378200"/>
                  <a:gd name="connsiteX3" fmla="*/ 0 w 3378200"/>
                  <a:gd name="connsiteY3" fmla="*/ 1689100 h 3378200"/>
                  <a:gd name="connsiteX4" fmla="*/ 1689100 w 3378200"/>
                  <a:gd name="connsiteY4" fmla="*/ 0 h 3378200"/>
                  <a:gd name="connsiteX5" fmla="*/ 1689100 w 3378200"/>
                  <a:gd name="connsiteY5" fmla="*/ 276225 h 3378200"/>
                  <a:gd name="connsiteX6" fmla="*/ 276225 w 3378200"/>
                  <a:gd name="connsiteY6" fmla="*/ 1689100 h 3378200"/>
                  <a:gd name="connsiteX7" fmla="*/ 1689100 w 3378200"/>
                  <a:gd name="connsiteY7" fmla="*/ 3101975 h 3378200"/>
                  <a:gd name="connsiteX8" fmla="*/ 3101975 w 3378200"/>
                  <a:gd name="connsiteY8" fmla="*/ 1689100 h 3378200"/>
                  <a:gd name="connsiteX9" fmla="*/ 1689100 w 3378200"/>
                  <a:gd name="connsiteY9" fmla="*/ 276225 h 33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78200" h="3378200">
                    <a:moveTo>
                      <a:pt x="1689100" y="0"/>
                    </a:moveTo>
                    <a:cubicBezTo>
                      <a:pt x="2621964" y="0"/>
                      <a:pt x="3378200" y="756236"/>
                      <a:pt x="3378200" y="1689100"/>
                    </a:cubicBezTo>
                    <a:cubicBezTo>
                      <a:pt x="3378200" y="2621964"/>
                      <a:pt x="2621964" y="3378200"/>
                      <a:pt x="1689100" y="3378200"/>
                    </a:cubicBezTo>
                    <a:cubicBezTo>
                      <a:pt x="756236" y="3378200"/>
                      <a:pt x="0" y="2621964"/>
                      <a:pt x="0" y="1689100"/>
                    </a:cubicBezTo>
                    <a:cubicBezTo>
                      <a:pt x="0" y="756236"/>
                      <a:pt x="756236" y="0"/>
                      <a:pt x="1689100" y="0"/>
                    </a:cubicBezTo>
                    <a:close/>
                    <a:moveTo>
                      <a:pt x="1689100" y="276225"/>
                    </a:moveTo>
                    <a:cubicBezTo>
                      <a:pt x="908791" y="276225"/>
                      <a:pt x="276225" y="908791"/>
                      <a:pt x="276225" y="1689100"/>
                    </a:cubicBezTo>
                    <a:cubicBezTo>
                      <a:pt x="276225" y="2469409"/>
                      <a:pt x="908791" y="3101975"/>
                      <a:pt x="1689100" y="3101975"/>
                    </a:cubicBezTo>
                    <a:cubicBezTo>
                      <a:pt x="2469409" y="3101975"/>
                      <a:pt x="3101975" y="2469409"/>
                      <a:pt x="3101975" y="1689100"/>
                    </a:cubicBezTo>
                    <a:cubicBezTo>
                      <a:pt x="3101975" y="908791"/>
                      <a:pt x="2469409" y="276225"/>
                      <a:pt x="1689100" y="276225"/>
                    </a:cubicBezTo>
                    <a:close/>
                  </a:path>
                </a:pathLst>
              </a:custGeom>
              <a:solidFill>
                <a:srgbClr val="94C16E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A52B6BE0-F7DD-AE45-C435-B51BC2F4547B}"/>
                  </a:ext>
                </a:extLst>
              </p:cNvPr>
              <p:cNvSpPr/>
              <p:nvPr/>
            </p:nvSpPr>
            <p:spPr>
              <a:xfrm>
                <a:off x="4926569" y="2260600"/>
                <a:ext cx="1841365" cy="1089696"/>
              </a:xfrm>
              <a:custGeom>
                <a:avLst/>
                <a:gdLst>
                  <a:gd name="connsiteX0" fmla="*/ 1101169 w 1841365"/>
                  <a:gd name="connsiteY0" fmla="*/ 0 h 1089696"/>
                  <a:gd name="connsiteX1" fmla="*/ 1816105 w 1841365"/>
                  <a:gd name="connsiteY1" fmla="*/ 256656 h 1089696"/>
                  <a:gd name="connsiteX2" fmla="*/ 1841365 w 1841365"/>
                  <a:gd name="connsiteY2" fmla="*/ 279614 h 1089696"/>
                  <a:gd name="connsiteX3" fmla="*/ 1172540 w 1841365"/>
                  <a:gd name="connsiteY3" fmla="*/ 1055211 h 1089696"/>
                  <a:gd name="connsiteX4" fmla="*/ 1171480 w 1841365"/>
                  <a:gd name="connsiteY4" fmla="*/ 1053639 h 1089696"/>
                  <a:gd name="connsiteX5" fmla="*/ 1101169 w 1841365"/>
                  <a:gd name="connsiteY5" fmla="*/ 1024515 h 1089696"/>
                  <a:gd name="connsiteX6" fmla="*/ 1009548 w 1841365"/>
                  <a:gd name="connsiteY6" fmla="*/ 1085246 h 1089696"/>
                  <a:gd name="connsiteX7" fmla="*/ 1008650 w 1841365"/>
                  <a:gd name="connsiteY7" fmla="*/ 1089696 h 1089696"/>
                  <a:gd name="connsiteX8" fmla="*/ 0 w 1841365"/>
                  <a:gd name="connsiteY8" fmla="*/ 897789 h 1089696"/>
                  <a:gd name="connsiteX9" fmla="*/ 54 w 1841365"/>
                  <a:gd name="connsiteY9" fmla="*/ 897435 h 1089696"/>
                  <a:gd name="connsiteX10" fmla="*/ 1101169 w 1841365"/>
                  <a:gd name="connsiteY10" fmla="*/ 0 h 108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1365" h="1089696">
                    <a:moveTo>
                      <a:pt x="1101169" y="0"/>
                    </a:moveTo>
                    <a:cubicBezTo>
                      <a:pt x="1372743" y="0"/>
                      <a:pt x="1621821" y="96318"/>
                      <a:pt x="1816105" y="256656"/>
                    </a:cubicBezTo>
                    <a:lnTo>
                      <a:pt x="1841365" y="279614"/>
                    </a:lnTo>
                    <a:lnTo>
                      <a:pt x="1172540" y="1055211"/>
                    </a:lnTo>
                    <a:lnTo>
                      <a:pt x="1171480" y="1053639"/>
                    </a:lnTo>
                    <a:cubicBezTo>
                      <a:pt x="1153486" y="1035645"/>
                      <a:pt x="1128627" y="1024515"/>
                      <a:pt x="1101169" y="1024515"/>
                    </a:cubicBezTo>
                    <a:cubicBezTo>
                      <a:pt x="1059982" y="1024515"/>
                      <a:pt x="1024644" y="1049557"/>
                      <a:pt x="1009548" y="1085246"/>
                    </a:cubicBezTo>
                    <a:lnTo>
                      <a:pt x="1008650" y="1089696"/>
                    </a:lnTo>
                    <a:lnTo>
                      <a:pt x="0" y="897789"/>
                    </a:lnTo>
                    <a:lnTo>
                      <a:pt x="54" y="897435"/>
                    </a:lnTo>
                    <a:cubicBezTo>
                      <a:pt x="104858" y="385270"/>
                      <a:pt x="558022" y="0"/>
                      <a:pt x="1101169" y="0"/>
                    </a:cubicBezTo>
                    <a:close/>
                  </a:path>
                </a:pathLst>
              </a:custGeom>
              <a:solidFill>
                <a:srgbClr val="7DCDC5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69849D8C-42EA-22F7-E962-0222611B3D1C}"/>
                  </a:ext>
                </a:extLst>
              </p:cNvPr>
              <p:cNvSpPr/>
              <p:nvPr/>
            </p:nvSpPr>
            <p:spPr>
              <a:xfrm>
                <a:off x="6051075" y="2545058"/>
                <a:ext cx="1100612" cy="1903026"/>
              </a:xfrm>
              <a:custGeom>
                <a:avLst/>
                <a:gdLst>
                  <a:gd name="connsiteX0" fmla="*/ 722188 w 1100612"/>
                  <a:gd name="connsiteY0" fmla="*/ 0 h 1903026"/>
                  <a:gd name="connsiteX1" fmla="*/ 771415 w 1100612"/>
                  <a:gd name="connsiteY1" fmla="*/ 44740 h 1903026"/>
                  <a:gd name="connsiteX2" fmla="*/ 1100612 w 1100612"/>
                  <a:gd name="connsiteY2" fmla="*/ 839492 h 1903026"/>
                  <a:gd name="connsiteX3" fmla="*/ 414154 w 1100612"/>
                  <a:gd name="connsiteY3" fmla="*/ 1875116 h 1903026"/>
                  <a:gd name="connsiteX4" fmla="*/ 337900 w 1100612"/>
                  <a:gd name="connsiteY4" fmla="*/ 1903026 h 1903026"/>
                  <a:gd name="connsiteX5" fmla="*/ 0 w 1100612"/>
                  <a:gd name="connsiteY5" fmla="*/ 934215 h 1903026"/>
                  <a:gd name="connsiteX6" fmla="*/ 15366 w 1100612"/>
                  <a:gd name="connsiteY6" fmla="*/ 931113 h 1903026"/>
                  <a:gd name="connsiteX7" fmla="*/ 76097 w 1100612"/>
                  <a:gd name="connsiteY7" fmla="*/ 839492 h 1903026"/>
                  <a:gd name="connsiteX8" fmla="*/ 68283 w 1100612"/>
                  <a:gd name="connsiteY8" fmla="*/ 800788 h 1903026"/>
                  <a:gd name="connsiteX9" fmla="*/ 52205 w 1100612"/>
                  <a:gd name="connsiteY9" fmla="*/ 776940 h 1903026"/>
                  <a:gd name="connsiteX10" fmla="*/ 722188 w 1100612"/>
                  <a:gd name="connsiteY10" fmla="*/ 0 h 190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0612" h="1903026">
                    <a:moveTo>
                      <a:pt x="722188" y="0"/>
                    </a:moveTo>
                    <a:lnTo>
                      <a:pt x="771415" y="44740"/>
                    </a:lnTo>
                    <a:cubicBezTo>
                      <a:pt x="974810" y="248135"/>
                      <a:pt x="1100612" y="529122"/>
                      <a:pt x="1100612" y="839492"/>
                    </a:cubicBezTo>
                    <a:cubicBezTo>
                      <a:pt x="1100612" y="1305047"/>
                      <a:pt x="817557" y="1704492"/>
                      <a:pt x="414154" y="1875116"/>
                    </a:cubicBezTo>
                    <a:lnTo>
                      <a:pt x="337900" y="1903026"/>
                    </a:lnTo>
                    <a:lnTo>
                      <a:pt x="0" y="934215"/>
                    </a:lnTo>
                    <a:lnTo>
                      <a:pt x="15366" y="931113"/>
                    </a:lnTo>
                    <a:cubicBezTo>
                      <a:pt x="51055" y="916018"/>
                      <a:pt x="76097" y="880679"/>
                      <a:pt x="76097" y="839492"/>
                    </a:cubicBezTo>
                    <a:cubicBezTo>
                      <a:pt x="76097" y="825763"/>
                      <a:pt x="73315" y="812684"/>
                      <a:pt x="68283" y="800788"/>
                    </a:cubicBezTo>
                    <a:lnTo>
                      <a:pt x="52205" y="776940"/>
                    </a:lnTo>
                    <a:lnTo>
                      <a:pt x="722188" y="0"/>
                    </a:lnTo>
                    <a:close/>
                  </a:path>
                </a:pathLst>
              </a:custGeom>
              <a:solidFill>
                <a:srgbClr val="7DCDC5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D5F1C09C-9A86-9359-F741-28B810F7BC91}"/>
                  </a:ext>
                </a:extLst>
              </p:cNvPr>
              <p:cNvSpPr/>
              <p:nvPr/>
            </p:nvSpPr>
            <p:spPr>
              <a:xfrm>
                <a:off x="4903787" y="3165512"/>
                <a:ext cx="1478426" cy="1342989"/>
              </a:xfrm>
              <a:custGeom>
                <a:avLst/>
                <a:gdLst>
                  <a:gd name="connsiteX0" fmla="*/ 21694 w 1478426"/>
                  <a:gd name="connsiteY0" fmla="*/ 0 h 1342989"/>
                  <a:gd name="connsiteX1" fmla="*/ 1030006 w 1478426"/>
                  <a:gd name="connsiteY1" fmla="*/ 191843 h 1342989"/>
                  <a:gd name="connsiteX2" fmla="*/ 1024515 w 1478426"/>
                  <a:gd name="connsiteY2" fmla="*/ 219039 h 1342989"/>
                  <a:gd name="connsiteX3" fmla="*/ 1123950 w 1478426"/>
                  <a:gd name="connsiteY3" fmla="*/ 318474 h 1342989"/>
                  <a:gd name="connsiteX4" fmla="*/ 1140165 w 1478426"/>
                  <a:gd name="connsiteY4" fmla="*/ 315200 h 1342989"/>
                  <a:gd name="connsiteX5" fmla="*/ 1478426 w 1478426"/>
                  <a:gd name="connsiteY5" fmla="*/ 1285048 h 1342989"/>
                  <a:gd name="connsiteX6" fmla="*/ 1458178 w 1478426"/>
                  <a:gd name="connsiteY6" fmla="*/ 1292458 h 1342989"/>
                  <a:gd name="connsiteX7" fmla="*/ 1123950 w 1478426"/>
                  <a:gd name="connsiteY7" fmla="*/ 1342989 h 1342989"/>
                  <a:gd name="connsiteX8" fmla="*/ 0 w 1478426"/>
                  <a:gd name="connsiteY8" fmla="*/ 219039 h 1342989"/>
                  <a:gd name="connsiteX9" fmla="*/ 5803 w 1478426"/>
                  <a:gd name="connsiteY9" fmla="*/ 104122 h 1342989"/>
                  <a:gd name="connsiteX10" fmla="*/ 21694 w 1478426"/>
                  <a:gd name="connsiteY10" fmla="*/ 0 h 134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8426" h="1342989">
                    <a:moveTo>
                      <a:pt x="21694" y="0"/>
                    </a:moveTo>
                    <a:lnTo>
                      <a:pt x="1030006" y="191843"/>
                    </a:lnTo>
                    <a:lnTo>
                      <a:pt x="1024515" y="219039"/>
                    </a:lnTo>
                    <a:cubicBezTo>
                      <a:pt x="1024515" y="273955"/>
                      <a:pt x="1069034" y="318474"/>
                      <a:pt x="1123950" y="318474"/>
                    </a:cubicBezTo>
                    <a:lnTo>
                      <a:pt x="1140165" y="315200"/>
                    </a:lnTo>
                    <a:lnTo>
                      <a:pt x="1478426" y="1285048"/>
                    </a:lnTo>
                    <a:lnTo>
                      <a:pt x="1458178" y="1292458"/>
                    </a:lnTo>
                    <a:cubicBezTo>
                      <a:pt x="1352596" y="1325298"/>
                      <a:pt x="1240339" y="1342989"/>
                      <a:pt x="1123950" y="1342989"/>
                    </a:cubicBezTo>
                    <a:cubicBezTo>
                      <a:pt x="503210" y="1342989"/>
                      <a:pt x="0" y="839779"/>
                      <a:pt x="0" y="219039"/>
                    </a:cubicBezTo>
                    <a:cubicBezTo>
                      <a:pt x="0" y="180243"/>
                      <a:pt x="1966" y="141906"/>
                      <a:pt x="5803" y="104122"/>
                    </a:cubicBezTo>
                    <a:lnTo>
                      <a:pt x="21694" y="0"/>
                    </a:lnTo>
                    <a:close/>
                  </a:path>
                </a:pathLst>
              </a:custGeom>
              <a:solidFill>
                <a:srgbClr val="7DCDC5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5A8773FE-0A2A-B6FB-9489-77EE74077936}"/>
                  </a:ext>
                </a:extLst>
              </p:cNvPr>
              <p:cNvSpPr/>
              <p:nvPr/>
            </p:nvSpPr>
            <p:spPr>
              <a:xfrm>
                <a:off x="5447681" y="2795831"/>
                <a:ext cx="1121641" cy="1121641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等腰三角形 29">
                <a:extLst>
                  <a:ext uri="{FF2B5EF4-FFF2-40B4-BE49-F238E27FC236}">
                    <a16:creationId xmlns:a16="http://schemas.microsoft.com/office/drawing/2014/main" id="{25222E86-93BB-BAD1-4015-3B01B9AF4169}"/>
                  </a:ext>
                </a:extLst>
              </p:cNvPr>
              <p:cNvSpPr/>
              <p:nvPr/>
            </p:nvSpPr>
            <p:spPr>
              <a:xfrm rot="9631817">
                <a:off x="5545486" y="2981885"/>
                <a:ext cx="989831" cy="912205"/>
              </a:xfrm>
              <a:custGeom>
                <a:avLst/>
                <a:gdLst>
                  <a:gd name="connsiteX0" fmla="*/ 29486 w 989831"/>
                  <a:gd name="connsiteY0" fmla="*/ 587834 h 912205"/>
                  <a:gd name="connsiteX1" fmla="*/ 308069 w 989831"/>
                  <a:gd name="connsiteY1" fmla="*/ 107517 h 912205"/>
                  <a:gd name="connsiteX2" fmla="*/ 681763 w 989831"/>
                  <a:gd name="connsiteY2" fmla="*/ 107518 h 912205"/>
                  <a:gd name="connsiteX3" fmla="*/ 960346 w 989831"/>
                  <a:gd name="connsiteY3" fmla="*/ 587834 h 912205"/>
                  <a:gd name="connsiteX4" fmla="*/ 773499 w 989831"/>
                  <a:gd name="connsiteY4" fmla="*/ 912205 h 912205"/>
                  <a:gd name="connsiteX5" fmla="*/ 216332 w 989831"/>
                  <a:gd name="connsiteY5" fmla="*/ 912205 h 912205"/>
                  <a:gd name="connsiteX6" fmla="*/ 29486 w 989831"/>
                  <a:gd name="connsiteY6" fmla="*/ 587834 h 912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9831" h="912205">
                    <a:moveTo>
                      <a:pt x="29486" y="587834"/>
                    </a:moveTo>
                    <a:lnTo>
                      <a:pt x="308069" y="107517"/>
                    </a:lnTo>
                    <a:cubicBezTo>
                      <a:pt x="391216" y="-35839"/>
                      <a:pt x="598616" y="-35839"/>
                      <a:pt x="681763" y="107518"/>
                    </a:cubicBezTo>
                    <a:lnTo>
                      <a:pt x="960346" y="587834"/>
                    </a:lnTo>
                    <a:cubicBezTo>
                      <a:pt x="1043878" y="731855"/>
                      <a:pt x="939991" y="912205"/>
                      <a:pt x="773499" y="912205"/>
                    </a:cubicBezTo>
                    <a:lnTo>
                      <a:pt x="216332" y="912205"/>
                    </a:lnTo>
                    <a:cubicBezTo>
                      <a:pt x="49840" y="912205"/>
                      <a:pt x="-54046" y="731855"/>
                      <a:pt x="29486" y="587834"/>
                    </a:cubicBezTo>
                  </a:path>
                </a:pathLst>
              </a:custGeom>
              <a:solidFill>
                <a:srgbClr val="F7ED31"/>
              </a:solidFill>
              <a:ln>
                <a:noFill/>
              </a:ln>
              <a:scene3d>
                <a:camera prst="orthographicFront"/>
                <a:lightRig rig="flood" dir="t"/>
              </a:scene3d>
              <a:sp3d prstMaterial="metal"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D8B247B-5811-C78C-FF34-ACA1BB9FDE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707" y="4276668"/>
              <a:ext cx="1080001" cy="1080000"/>
              <a:chOff x="1376217" y="3700244"/>
              <a:chExt cx="3676076" cy="3676074"/>
            </a:xfrm>
          </p:grpSpPr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FB6CC49C-DA96-0809-16F8-81ED1E1900C1}"/>
                  </a:ext>
                </a:extLst>
              </p:cNvPr>
              <p:cNvSpPr/>
              <p:nvPr/>
            </p:nvSpPr>
            <p:spPr>
              <a:xfrm>
                <a:off x="2122772" y="3700244"/>
                <a:ext cx="2092324" cy="792626"/>
              </a:xfrm>
              <a:custGeom>
                <a:avLst/>
                <a:gdLst>
                  <a:gd name="connsiteX0" fmla="*/ 1091482 w 2092324"/>
                  <a:gd name="connsiteY0" fmla="*/ 0 h 792626"/>
                  <a:gd name="connsiteX1" fmla="*/ 1967600 w 2092324"/>
                  <a:gd name="connsiteY1" fmla="*/ 221841 h 792626"/>
                  <a:gd name="connsiteX2" fmla="*/ 2032711 w 2092324"/>
                  <a:gd name="connsiteY2" fmla="*/ 261397 h 792626"/>
                  <a:gd name="connsiteX3" fmla="*/ 2092324 w 2092324"/>
                  <a:gd name="connsiteY3" fmla="*/ 633676 h 792626"/>
                  <a:gd name="connsiteX4" fmla="*/ 1707578 w 2092324"/>
                  <a:gd name="connsiteY4" fmla="*/ 695286 h 792626"/>
                  <a:gd name="connsiteX5" fmla="*/ 1596776 w 2092324"/>
                  <a:gd name="connsiteY5" fmla="*/ 641909 h 792626"/>
                  <a:gd name="connsiteX6" fmla="*/ 1091481 w 2092324"/>
                  <a:gd name="connsiteY6" fmla="*/ 539895 h 792626"/>
                  <a:gd name="connsiteX7" fmla="*/ 365678 w 2092324"/>
                  <a:gd name="connsiteY7" fmla="*/ 761597 h 792626"/>
                  <a:gd name="connsiteX8" fmla="*/ 324184 w 2092324"/>
                  <a:gd name="connsiteY8" fmla="*/ 792626 h 792626"/>
                  <a:gd name="connsiteX9" fmla="*/ 381134 w 2092324"/>
                  <a:gd name="connsiteY9" fmla="*/ 429050 h 792626"/>
                  <a:gd name="connsiteX10" fmla="*/ 375109 w 2092324"/>
                  <a:gd name="connsiteY10" fmla="*/ 428108 h 792626"/>
                  <a:gd name="connsiteX11" fmla="*/ 376290 w 2092324"/>
                  <a:gd name="connsiteY11" fmla="*/ 420572 h 792626"/>
                  <a:gd name="connsiteX12" fmla="*/ 0 w 2092324"/>
                  <a:gd name="connsiteY12" fmla="*/ 361630 h 792626"/>
                  <a:gd name="connsiteX13" fmla="*/ 63818 w 2092324"/>
                  <a:gd name="connsiteY13" fmla="*/ 313908 h 792626"/>
                  <a:gd name="connsiteX14" fmla="*/ 1091482 w 2092324"/>
                  <a:gd name="connsiteY14" fmla="*/ 0 h 79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2324" h="792626">
                    <a:moveTo>
                      <a:pt x="1091482" y="0"/>
                    </a:moveTo>
                    <a:cubicBezTo>
                      <a:pt x="1408707" y="0"/>
                      <a:pt x="1707162" y="80363"/>
                      <a:pt x="1967600" y="221841"/>
                    </a:cubicBezTo>
                    <a:lnTo>
                      <a:pt x="2032711" y="261397"/>
                    </a:lnTo>
                    <a:lnTo>
                      <a:pt x="2092324" y="633676"/>
                    </a:lnTo>
                    <a:lnTo>
                      <a:pt x="1707578" y="695286"/>
                    </a:lnTo>
                    <a:lnTo>
                      <a:pt x="1596776" y="641909"/>
                    </a:lnTo>
                    <a:cubicBezTo>
                      <a:pt x="1441469" y="576220"/>
                      <a:pt x="1270717" y="539895"/>
                      <a:pt x="1091481" y="539895"/>
                    </a:cubicBezTo>
                    <a:cubicBezTo>
                      <a:pt x="822628" y="539895"/>
                      <a:pt x="572863" y="621626"/>
                      <a:pt x="365678" y="761597"/>
                    </a:cubicBezTo>
                    <a:lnTo>
                      <a:pt x="324184" y="792626"/>
                    </a:lnTo>
                    <a:lnTo>
                      <a:pt x="381134" y="429050"/>
                    </a:lnTo>
                    <a:lnTo>
                      <a:pt x="375109" y="428108"/>
                    </a:lnTo>
                    <a:lnTo>
                      <a:pt x="376290" y="420572"/>
                    </a:lnTo>
                    <a:lnTo>
                      <a:pt x="0" y="361630"/>
                    </a:lnTo>
                    <a:lnTo>
                      <a:pt x="63818" y="313908"/>
                    </a:lnTo>
                    <a:cubicBezTo>
                      <a:pt x="357171" y="115723"/>
                      <a:pt x="710812" y="0"/>
                      <a:pt x="1091482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05DB50D4-A3E0-873B-0C69-D7FF9F2422B4}"/>
                  </a:ext>
                </a:extLst>
              </p:cNvPr>
              <p:cNvSpPr/>
              <p:nvPr/>
            </p:nvSpPr>
            <p:spPr>
              <a:xfrm>
                <a:off x="3940396" y="4019385"/>
                <a:ext cx="1111897" cy="2075350"/>
              </a:xfrm>
              <a:custGeom>
                <a:avLst/>
                <a:gdLst>
                  <a:gd name="connsiteX0" fmla="*/ 308522 w 1111897"/>
                  <a:gd name="connsiteY0" fmla="*/ 0 h 2075350"/>
                  <a:gd name="connsiteX1" fmla="*/ 443022 w 1111897"/>
                  <a:gd name="connsiteY1" fmla="*/ 100577 h 2075350"/>
                  <a:gd name="connsiteX2" fmla="*/ 1111897 w 1111897"/>
                  <a:gd name="connsiteY2" fmla="*/ 1518896 h 2075350"/>
                  <a:gd name="connsiteX3" fmla="*/ 1074555 w 1111897"/>
                  <a:gd name="connsiteY3" fmla="*/ 1889325 h 2075350"/>
                  <a:gd name="connsiteX4" fmla="*/ 1070005 w 1111897"/>
                  <a:gd name="connsiteY4" fmla="*/ 1907019 h 2075350"/>
                  <a:gd name="connsiteX5" fmla="*/ 741023 w 1111897"/>
                  <a:gd name="connsiteY5" fmla="*/ 2075350 h 2075350"/>
                  <a:gd name="connsiteX6" fmla="*/ 555859 w 1111897"/>
                  <a:gd name="connsiteY6" fmla="*/ 1713470 h 2075350"/>
                  <a:gd name="connsiteX7" fmla="*/ 565298 w 1111897"/>
                  <a:gd name="connsiteY7" fmla="*/ 1651622 h 2075350"/>
                  <a:gd name="connsiteX8" fmla="*/ 572000 w 1111897"/>
                  <a:gd name="connsiteY8" fmla="*/ 1518895 h 2075350"/>
                  <a:gd name="connsiteX9" fmla="*/ 99597 w 1111897"/>
                  <a:gd name="connsiteY9" fmla="*/ 517186 h 2075350"/>
                  <a:gd name="connsiteX10" fmla="*/ 0 w 1111897"/>
                  <a:gd name="connsiteY10" fmla="*/ 442709 h 2075350"/>
                  <a:gd name="connsiteX11" fmla="*/ 362396 w 1111897"/>
                  <a:gd name="connsiteY11" fmla="*/ 384678 h 2075350"/>
                  <a:gd name="connsiteX12" fmla="*/ 361431 w 1111897"/>
                  <a:gd name="connsiteY12" fmla="*/ 378657 h 2075350"/>
                  <a:gd name="connsiteX13" fmla="*/ 368963 w 1111897"/>
                  <a:gd name="connsiteY13" fmla="*/ 377451 h 2075350"/>
                  <a:gd name="connsiteX14" fmla="*/ 308522 w 1111897"/>
                  <a:gd name="connsiteY14" fmla="*/ 0 h 20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1897" h="2075350">
                    <a:moveTo>
                      <a:pt x="308522" y="0"/>
                    </a:moveTo>
                    <a:lnTo>
                      <a:pt x="443022" y="100577"/>
                    </a:lnTo>
                    <a:cubicBezTo>
                      <a:pt x="851521" y="437700"/>
                      <a:pt x="1111897" y="947891"/>
                      <a:pt x="1111897" y="1518896"/>
                    </a:cubicBezTo>
                    <a:cubicBezTo>
                      <a:pt x="1111897" y="1645786"/>
                      <a:pt x="1099039" y="1769673"/>
                      <a:pt x="1074555" y="1889325"/>
                    </a:cubicBezTo>
                    <a:lnTo>
                      <a:pt x="1070005" y="1907019"/>
                    </a:lnTo>
                    <a:lnTo>
                      <a:pt x="741023" y="2075350"/>
                    </a:lnTo>
                    <a:lnTo>
                      <a:pt x="555859" y="1713470"/>
                    </a:lnTo>
                    <a:lnTo>
                      <a:pt x="565298" y="1651622"/>
                    </a:lnTo>
                    <a:cubicBezTo>
                      <a:pt x="569730" y="1607983"/>
                      <a:pt x="572000" y="1563704"/>
                      <a:pt x="572000" y="1518895"/>
                    </a:cubicBezTo>
                    <a:cubicBezTo>
                      <a:pt x="572000" y="1115615"/>
                      <a:pt x="388105" y="755285"/>
                      <a:pt x="99597" y="517186"/>
                    </a:cubicBezTo>
                    <a:lnTo>
                      <a:pt x="0" y="442709"/>
                    </a:lnTo>
                    <a:lnTo>
                      <a:pt x="362396" y="384678"/>
                    </a:lnTo>
                    <a:lnTo>
                      <a:pt x="361431" y="378657"/>
                    </a:lnTo>
                    <a:lnTo>
                      <a:pt x="368963" y="377451"/>
                    </a:lnTo>
                    <a:lnTo>
                      <a:pt x="308522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8D9E53F6-5477-AC69-47F5-6F6E1F83BF2B}"/>
                  </a:ext>
                </a:extLst>
              </p:cNvPr>
              <p:cNvSpPr/>
              <p:nvPr/>
            </p:nvSpPr>
            <p:spPr>
              <a:xfrm>
                <a:off x="1376217" y="4131806"/>
                <a:ext cx="1033880" cy="1969020"/>
              </a:xfrm>
              <a:custGeom>
                <a:avLst/>
                <a:gdLst>
                  <a:gd name="connsiteX0" fmla="*/ 655844 w 1033880"/>
                  <a:gd name="connsiteY0" fmla="*/ 0 h 1969020"/>
                  <a:gd name="connsiteX1" fmla="*/ 1033880 w 1033880"/>
                  <a:gd name="connsiteY1" fmla="*/ 59215 h 1969020"/>
                  <a:gd name="connsiteX2" fmla="*/ 974351 w 1033880"/>
                  <a:gd name="connsiteY2" fmla="*/ 439254 h 1969020"/>
                  <a:gd name="connsiteX3" fmla="*/ 920112 w 1033880"/>
                  <a:gd name="connsiteY3" fmla="*/ 488550 h 1969020"/>
                  <a:gd name="connsiteX4" fmla="*/ 539895 w 1033880"/>
                  <a:gd name="connsiteY4" fmla="*/ 1406474 h 1969020"/>
                  <a:gd name="connsiteX5" fmla="*/ 566269 w 1033880"/>
                  <a:gd name="connsiteY5" fmla="*/ 1668095 h 1969020"/>
                  <a:gd name="connsiteX6" fmla="*/ 597152 w 1033880"/>
                  <a:gd name="connsiteY6" fmla="*/ 1788202 h 1969020"/>
                  <a:gd name="connsiteX7" fmla="*/ 272383 w 1033880"/>
                  <a:gd name="connsiteY7" fmla="*/ 1623420 h 1969020"/>
                  <a:gd name="connsiteX8" fmla="*/ 269625 w 1033880"/>
                  <a:gd name="connsiteY8" fmla="*/ 1628858 h 1969020"/>
                  <a:gd name="connsiteX9" fmla="*/ 262822 w 1033880"/>
                  <a:gd name="connsiteY9" fmla="*/ 1625407 h 1969020"/>
                  <a:gd name="connsiteX10" fmla="*/ 88479 w 1033880"/>
                  <a:gd name="connsiteY10" fmla="*/ 1969020 h 1969020"/>
                  <a:gd name="connsiteX11" fmla="*/ 82634 w 1033880"/>
                  <a:gd name="connsiteY11" fmla="*/ 1953051 h 1969020"/>
                  <a:gd name="connsiteX12" fmla="*/ 0 w 1033880"/>
                  <a:gd name="connsiteY12" fmla="*/ 1406475 h 1969020"/>
                  <a:gd name="connsiteX13" fmla="*/ 538349 w 1033880"/>
                  <a:gd name="connsiteY13" fmla="*/ 106786 h 1969020"/>
                  <a:gd name="connsiteX14" fmla="*/ 655844 w 1033880"/>
                  <a:gd name="connsiteY14" fmla="*/ 0 h 1969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3880" h="1969020">
                    <a:moveTo>
                      <a:pt x="655844" y="0"/>
                    </a:moveTo>
                    <a:lnTo>
                      <a:pt x="1033880" y="59215"/>
                    </a:lnTo>
                    <a:lnTo>
                      <a:pt x="974351" y="439254"/>
                    </a:lnTo>
                    <a:lnTo>
                      <a:pt x="920112" y="488550"/>
                    </a:lnTo>
                    <a:cubicBezTo>
                      <a:pt x="685195" y="723467"/>
                      <a:pt x="539895" y="1048003"/>
                      <a:pt x="539895" y="1406474"/>
                    </a:cubicBezTo>
                    <a:cubicBezTo>
                      <a:pt x="539895" y="1496092"/>
                      <a:pt x="548976" y="1583589"/>
                      <a:pt x="566269" y="1668095"/>
                    </a:cubicBezTo>
                    <a:lnTo>
                      <a:pt x="597152" y="1788202"/>
                    </a:lnTo>
                    <a:lnTo>
                      <a:pt x="272383" y="1623420"/>
                    </a:lnTo>
                    <a:lnTo>
                      <a:pt x="269625" y="1628858"/>
                    </a:lnTo>
                    <a:lnTo>
                      <a:pt x="262822" y="1625407"/>
                    </a:lnTo>
                    <a:lnTo>
                      <a:pt x="88479" y="1969020"/>
                    </a:lnTo>
                    <a:lnTo>
                      <a:pt x="82634" y="1953051"/>
                    </a:lnTo>
                    <a:cubicBezTo>
                      <a:pt x="28931" y="1780388"/>
                      <a:pt x="0" y="1596810"/>
                      <a:pt x="0" y="1406475"/>
                    </a:cubicBezTo>
                    <a:cubicBezTo>
                      <a:pt x="0" y="898915"/>
                      <a:pt x="205729" y="439406"/>
                      <a:pt x="538349" y="106786"/>
                    </a:cubicBezTo>
                    <a:lnTo>
                      <a:pt x="6558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324448A8-1F37-B890-D940-239BB34F1A65}"/>
                  </a:ext>
                </a:extLst>
              </p:cNvPr>
              <p:cNvSpPr/>
              <p:nvPr/>
            </p:nvSpPr>
            <p:spPr>
              <a:xfrm>
                <a:off x="3092696" y="5863427"/>
                <a:ext cx="1890056" cy="1505580"/>
              </a:xfrm>
              <a:custGeom>
                <a:avLst/>
                <a:gdLst>
                  <a:gd name="connsiteX0" fmla="*/ 1376990 w 1890056"/>
                  <a:gd name="connsiteY0" fmla="*/ 0 h 1505580"/>
                  <a:gd name="connsiteX1" fmla="*/ 1549109 w 1890056"/>
                  <a:gd name="connsiteY1" fmla="*/ 336386 h 1505580"/>
                  <a:gd name="connsiteX2" fmla="*/ 1554537 w 1890056"/>
                  <a:gd name="connsiteY2" fmla="*/ 333607 h 1505580"/>
                  <a:gd name="connsiteX3" fmla="*/ 1558012 w 1890056"/>
                  <a:gd name="connsiteY3" fmla="*/ 340398 h 1505580"/>
                  <a:gd name="connsiteX4" fmla="*/ 1890056 w 1890056"/>
                  <a:gd name="connsiteY4" fmla="*/ 170500 h 1505580"/>
                  <a:gd name="connsiteX5" fmla="*/ 1876961 w 1890056"/>
                  <a:gd name="connsiteY5" fmla="*/ 221430 h 1505580"/>
                  <a:gd name="connsiteX6" fmla="*/ 309487 w 1890056"/>
                  <a:gd name="connsiteY6" fmla="*/ 1503401 h 1505580"/>
                  <a:gd name="connsiteX7" fmla="*/ 266333 w 1890056"/>
                  <a:gd name="connsiteY7" fmla="*/ 1505580 h 1505580"/>
                  <a:gd name="connsiteX8" fmla="*/ 0 w 1890056"/>
                  <a:gd name="connsiteY8" fmla="*/ 1240153 h 1505580"/>
                  <a:gd name="connsiteX9" fmla="*/ 276275 w 1890056"/>
                  <a:gd name="connsiteY9" fmla="*/ 962936 h 1505580"/>
                  <a:gd name="connsiteX10" fmla="*/ 383178 w 1890056"/>
                  <a:gd name="connsiteY10" fmla="*/ 946620 h 1505580"/>
                  <a:gd name="connsiteX11" fmla="*/ 1361336 w 1890056"/>
                  <a:gd name="connsiteY11" fmla="*/ 60880 h 1505580"/>
                  <a:gd name="connsiteX12" fmla="*/ 1376990 w 1890056"/>
                  <a:gd name="connsiteY12" fmla="*/ 0 h 150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90056" h="1505580">
                    <a:moveTo>
                      <a:pt x="1376990" y="0"/>
                    </a:moveTo>
                    <a:lnTo>
                      <a:pt x="1549109" y="336386"/>
                    </a:lnTo>
                    <a:lnTo>
                      <a:pt x="1554537" y="333607"/>
                    </a:lnTo>
                    <a:lnTo>
                      <a:pt x="1558012" y="340398"/>
                    </a:lnTo>
                    <a:lnTo>
                      <a:pt x="1890056" y="170500"/>
                    </a:lnTo>
                    <a:lnTo>
                      <a:pt x="1876961" y="221430"/>
                    </a:lnTo>
                    <a:cubicBezTo>
                      <a:pt x="1662145" y="912083"/>
                      <a:pt x="1050960" y="1428101"/>
                      <a:pt x="309487" y="1503401"/>
                    </a:cubicBezTo>
                    <a:lnTo>
                      <a:pt x="266333" y="1505580"/>
                    </a:lnTo>
                    <a:lnTo>
                      <a:pt x="0" y="1240153"/>
                    </a:lnTo>
                    <a:lnTo>
                      <a:pt x="276275" y="962936"/>
                    </a:lnTo>
                    <a:lnTo>
                      <a:pt x="383178" y="946620"/>
                    </a:lnTo>
                    <a:cubicBezTo>
                      <a:pt x="847960" y="851512"/>
                      <a:pt x="1222263" y="508015"/>
                      <a:pt x="1361336" y="60880"/>
                    </a:cubicBezTo>
                    <a:lnTo>
                      <a:pt x="137699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2444630B-0737-4014-F87A-5723CAFFADD9}"/>
                  </a:ext>
                </a:extLst>
              </p:cNvPr>
              <p:cNvSpPr/>
              <p:nvPr/>
            </p:nvSpPr>
            <p:spPr>
              <a:xfrm>
                <a:off x="1503759" y="5863518"/>
                <a:ext cx="1743188" cy="1512800"/>
              </a:xfrm>
              <a:custGeom>
                <a:avLst/>
                <a:gdLst>
                  <a:gd name="connsiteX0" fmla="*/ 174557 w 1743188"/>
                  <a:gd name="connsiteY0" fmla="*/ 0 h 1512800"/>
                  <a:gd name="connsiteX1" fmla="*/ 510932 w 1743188"/>
                  <a:gd name="connsiteY1" fmla="*/ 170671 h 1512800"/>
                  <a:gd name="connsiteX2" fmla="*/ 514367 w 1743188"/>
                  <a:gd name="connsiteY2" fmla="*/ 180057 h 1512800"/>
                  <a:gd name="connsiteX3" fmla="*/ 1710494 w 1743188"/>
                  <a:gd name="connsiteY3" fmla="*/ 972903 h 1512800"/>
                  <a:gd name="connsiteX4" fmla="*/ 1739277 w 1743188"/>
                  <a:gd name="connsiteY4" fmla="*/ 971450 h 1512800"/>
                  <a:gd name="connsiteX5" fmla="*/ 1476762 w 1743188"/>
                  <a:gd name="connsiteY5" fmla="*/ 1234860 h 1512800"/>
                  <a:gd name="connsiteX6" fmla="*/ 1481082 w 1743188"/>
                  <a:gd name="connsiteY6" fmla="*/ 1239164 h 1512800"/>
                  <a:gd name="connsiteX7" fmla="*/ 1475697 w 1743188"/>
                  <a:gd name="connsiteY7" fmla="*/ 1244567 h 1512800"/>
                  <a:gd name="connsiteX8" fmla="*/ 1743188 w 1743188"/>
                  <a:gd name="connsiteY8" fmla="*/ 1511149 h 1512800"/>
                  <a:gd name="connsiteX9" fmla="*/ 1710495 w 1743188"/>
                  <a:gd name="connsiteY9" fmla="*/ 1512800 h 1512800"/>
                  <a:gd name="connsiteX10" fmla="*/ 16900 w 1743188"/>
                  <a:gd name="connsiteY10" fmla="*/ 390210 h 1512800"/>
                  <a:gd name="connsiteX11" fmla="*/ 0 w 1743188"/>
                  <a:gd name="connsiteY11" fmla="*/ 344035 h 1512800"/>
                  <a:gd name="connsiteX12" fmla="*/ 174557 w 1743188"/>
                  <a:gd name="connsiteY12" fmla="*/ 0 h 15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3188" h="1512800">
                    <a:moveTo>
                      <a:pt x="174557" y="0"/>
                    </a:moveTo>
                    <a:lnTo>
                      <a:pt x="510932" y="170671"/>
                    </a:lnTo>
                    <a:lnTo>
                      <a:pt x="514367" y="180057"/>
                    </a:lnTo>
                    <a:cubicBezTo>
                      <a:pt x="711436" y="645979"/>
                      <a:pt x="1172787" y="972903"/>
                      <a:pt x="1710494" y="972903"/>
                    </a:cubicBezTo>
                    <a:lnTo>
                      <a:pt x="1739277" y="971450"/>
                    </a:lnTo>
                    <a:lnTo>
                      <a:pt x="1476762" y="1234860"/>
                    </a:lnTo>
                    <a:lnTo>
                      <a:pt x="1481082" y="1239164"/>
                    </a:lnTo>
                    <a:lnTo>
                      <a:pt x="1475697" y="1244567"/>
                    </a:lnTo>
                    <a:lnTo>
                      <a:pt x="1743188" y="1511149"/>
                    </a:lnTo>
                    <a:lnTo>
                      <a:pt x="1710495" y="1512800"/>
                    </a:lnTo>
                    <a:cubicBezTo>
                      <a:pt x="949155" y="1512800"/>
                      <a:pt x="295929" y="1049909"/>
                      <a:pt x="16900" y="390210"/>
                    </a:cubicBezTo>
                    <a:lnTo>
                      <a:pt x="0" y="344035"/>
                    </a:lnTo>
                    <a:lnTo>
                      <a:pt x="174557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6A49B21-A33C-E7C2-A043-011CD4E803AC}"/>
                  </a:ext>
                </a:extLst>
              </p:cNvPr>
              <p:cNvGrpSpPr/>
              <p:nvPr/>
            </p:nvGrpSpPr>
            <p:grpSpPr>
              <a:xfrm>
                <a:off x="1961562" y="4296366"/>
                <a:ext cx="2513620" cy="2495240"/>
                <a:chOff x="9470025" y="1554176"/>
                <a:chExt cx="2160000" cy="2144206"/>
              </a:xfrm>
            </p:grpSpPr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C3CAAD77-1E44-C797-A752-A69A674B5F7C}"/>
                    </a:ext>
                  </a:extLst>
                </p:cNvPr>
                <p:cNvSpPr/>
                <p:nvPr/>
              </p:nvSpPr>
              <p:spPr>
                <a:xfrm>
                  <a:off x="9470025" y="1554176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56987" y="1080000"/>
                      </a:ln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76987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B96D156A-3613-CBAA-510E-A381B9E0D618}"/>
                    </a:ext>
                  </a:extLst>
                </p:cNvPr>
                <p:cNvSpPr/>
                <p:nvPr/>
              </p:nvSpPr>
              <p:spPr>
                <a:xfrm flipH="1" flipV="1">
                  <a:off x="9470025" y="2048493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56987" y="1080000"/>
                      </a:ln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76987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524B4E0A-C649-B915-8185-29627C16B6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2751" y="4274520"/>
              <a:ext cx="1080001" cy="1080000"/>
              <a:chOff x="7012166" y="3707555"/>
              <a:chExt cx="3676076" cy="3676074"/>
            </a:xfrm>
          </p:grpSpPr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BA245128-7A65-78B8-631D-C322B38F305F}"/>
                  </a:ext>
                </a:extLst>
              </p:cNvPr>
              <p:cNvSpPr/>
              <p:nvPr/>
            </p:nvSpPr>
            <p:spPr>
              <a:xfrm>
                <a:off x="7758721" y="3707555"/>
                <a:ext cx="2092324" cy="792626"/>
              </a:xfrm>
              <a:custGeom>
                <a:avLst/>
                <a:gdLst>
                  <a:gd name="connsiteX0" fmla="*/ 1091482 w 2092324"/>
                  <a:gd name="connsiteY0" fmla="*/ 0 h 792626"/>
                  <a:gd name="connsiteX1" fmla="*/ 1967600 w 2092324"/>
                  <a:gd name="connsiteY1" fmla="*/ 221841 h 792626"/>
                  <a:gd name="connsiteX2" fmla="*/ 2032711 w 2092324"/>
                  <a:gd name="connsiteY2" fmla="*/ 261397 h 792626"/>
                  <a:gd name="connsiteX3" fmla="*/ 2092324 w 2092324"/>
                  <a:gd name="connsiteY3" fmla="*/ 633676 h 792626"/>
                  <a:gd name="connsiteX4" fmla="*/ 1707578 w 2092324"/>
                  <a:gd name="connsiteY4" fmla="*/ 695286 h 792626"/>
                  <a:gd name="connsiteX5" fmla="*/ 1596776 w 2092324"/>
                  <a:gd name="connsiteY5" fmla="*/ 641909 h 792626"/>
                  <a:gd name="connsiteX6" fmla="*/ 1091481 w 2092324"/>
                  <a:gd name="connsiteY6" fmla="*/ 539895 h 792626"/>
                  <a:gd name="connsiteX7" fmla="*/ 365678 w 2092324"/>
                  <a:gd name="connsiteY7" fmla="*/ 761597 h 792626"/>
                  <a:gd name="connsiteX8" fmla="*/ 324184 w 2092324"/>
                  <a:gd name="connsiteY8" fmla="*/ 792626 h 792626"/>
                  <a:gd name="connsiteX9" fmla="*/ 381134 w 2092324"/>
                  <a:gd name="connsiteY9" fmla="*/ 429050 h 792626"/>
                  <a:gd name="connsiteX10" fmla="*/ 375109 w 2092324"/>
                  <a:gd name="connsiteY10" fmla="*/ 428108 h 792626"/>
                  <a:gd name="connsiteX11" fmla="*/ 376290 w 2092324"/>
                  <a:gd name="connsiteY11" fmla="*/ 420572 h 792626"/>
                  <a:gd name="connsiteX12" fmla="*/ 0 w 2092324"/>
                  <a:gd name="connsiteY12" fmla="*/ 361630 h 792626"/>
                  <a:gd name="connsiteX13" fmla="*/ 63818 w 2092324"/>
                  <a:gd name="connsiteY13" fmla="*/ 313908 h 792626"/>
                  <a:gd name="connsiteX14" fmla="*/ 1091482 w 2092324"/>
                  <a:gd name="connsiteY14" fmla="*/ 0 h 79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2324" h="792626">
                    <a:moveTo>
                      <a:pt x="1091482" y="0"/>
                    </a:moveTo>
                    <a:cubicBezTo>
                      <a:pt x="1408707" y="0"/>
                      <a:pt x="1707162" y="80363"/>
                      <a:pt x="1967600" y="221841"/>
                    </a:cubicBezTo>
                    <a:lnTo>
                      <a:pt x="2032711" y="261397"/>
                    </a:lnTo>
                    <a:lnTo>
                      <a:pt x="2092324" y="633676"/>
                    </a:lnTo>
                    <a:lnTo>
                      <a:pt x="1707578" y="695286"/>
                    </a:lnTo>
                    <a:lnTo>
                      <a:pt x="1596776" y="641909"/>
                    </a:lnTo>
                    <a:cubicBezTo>
                      <a:pt x="1441469" y="576220"/>
                      <a:pt x="1270717" y="539895"/>
                      <a:pt x="1091481" y="539895"/>
                    </a:cubicBezTo>
                    <a:cubicBezTo>
                      <a:pt x="822628" y="539895"/>
                      <a:pt x="572863" y="621626"/>
                      <a:pt x="365678" y="761597"/>
                    </a:cubicBezTo>
                    <a:lnTo>
                      <a:pt x="324184" y="792626"/>
                    </a:lnTo>
                    <a:lnTo>
                      <a:pt x="381134" y="429050"/>
                    </a:lnTo>
                    <a:lnTo>
                      <a:pt x="375109" y="428108"/>
                    </a:lnTo>
                    <a:lnTo>
                      <a:pt x="376290" y="420572"/>
                    </a:lnTo>
                    <a:lnTo>
                      <a:pt x="0" y="361630"/>
                    </a:lnTo>
                    <a:lnTo>
                      <a:pt x="63818" y="313908"/>
                    </a:lnTo>
                    <a:cubicBezTo>
                      <a:pt x="357171" y="115723"/>
                      <a:pt x="710812" y="0"/>
                      <a:pt x="1091482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C5F10C89-9500-4E7B-8CD7-182EA0471D6B}"/>
                  </a:ext>
                </a:extLst>
              </p:cNvPr>
              <p:cNvSpPr/>
              <p:nvPr/>
            </p:nvSpPr>
            <p:spPr>
              <a:xfrm>
                <a:off x="9576345" y="4026696"/>
                <a:ext cx="1111897" cy="2075350"/>
              </a:xfrm>
              <a:custGeom>
                <a:avLst/>
                <a:gdLst>
                  <a:gd name="connsiteX0" fmla="*/ 308522 w 1111897"/>
                  <a:gd name="connsiteY0" fmla="*/ 0 h 2075350"/>
                  <a:gd name="connsiteX1" fmla="*/ 443022 w 1111897"/>
                  <a:gd name="connsiteY1" fmla="*/ 100577 h 2075350"/>
                  <a:gd name="connsiteX2" fmla="*/ 1111897 w 1111897"/>
                  <a:gd name="connsiteY2" fmla="*/ 1518896 h 2075350"/>
                  <a:gd name="connsiteX3" fmla="*/ 1074555 w 1111897"/>
                  <a:gd name="connsiteY3" fmla="*/ 1889325 h 2075350"/>
                  <a:gd name="connsiteX4" fmla="*/ 1070005 w 1111897"/>
                  <a:gd name="connsiteY4" fmla="*/ 1907019 h 2075350"/>
                  <a:gd name="connsiteX5" fmla="*/ 741023 w 1111897"/>
                  <a:gd name="connsiteY5" fmla="*/ 2075350 h 2075350"/>
                  <a:gd name="connsiteX6" fmla="*/ 555859 w 1111897"/>
                  <a:gd name="connsiteY6" fmla="*/ 1713470 h 2075350"/>
                  <a:gd name="connsiteX7" fmla="*/ 565298 w 1111897"/>
                  <a:gd name="connsiteY7" fmla="*/ 1651622 h 2075350"/>
                  <a:gd name="connsiteX8" fmla="*/ 572000 w 1111897"/>
                  <a:gd name="connsiteY8" fmla="*/ 1518895 h 2075350"/>
                  <a:gd name="connsiteX9" fmla="*/ 99597 w 1111897"/>
                  <a:gd name="connsiteY9" fmla="*/ 517186 h 2075350"/>
                  <a:gd name="connsiteX10" fmla="*/ 0 w 1111897"/>
                  <a:gd name="connsiteY10" fmla="*/ 442709 h 2075350"/>
                  <a:gd name="connsiteX11" fmla="*/ 362396 w 1111897"/>
                  <a:gd name="connsiteY11" fmla="*/ 384678 h 2075350"/>
                  <a:gd name="connsiteX12" fmla="*/ 361431 w 1111897"/>
                  <a:gd name="connsiteY12" fmla="*/ 378657 h 2075350"/>
                  <a:gd name="connsiteX13" fmla="*/ 368963 w 1111897"/>
                  <a:gd name="connsiteY13" fmla="*/ 377451 h 2075350"/>
                  <a:gd name="connsiteX14" fmla="*/ 308522 w 1111897"/>
                  <a:gd name="connsiteY14" fmla="*/ 0 h 20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1897" h="2075350">
                    <a:moveTo>
                      <a:pt x="308522" y="0"/>
                    </a:moveTo>
                    <a:lnTo>
                      <a:pt x="443022" y="100577"/>
                    </a:lnTo>
                    <a:cubicBezTo>
                      <a:pt x="851521" y="437700"/>
                      <a:pt x="1111897" y="947891"/>
                      <a:pt x="1111897" y="1518896"/>
                    </a:cubicBezTo>
                    <a:cubicBezTo>
                      <a:pt x="1111897" y="1645786"/>
                      <a:pt x="1099039" y="1769673"/>
                      <a:pt x="1074555" y="1889325"/>
                    </a:cubicBezTo>
                    <a:lnTo>
                      <a:pt x="1070005" y="1907019"/>
                    </a:lnTo>
                    <a:lnTo>
                      <a:pt x="741023" y="2075350"/>
                    </a:lnTo>
                    <a:lnTo>
                      <a:pt x="555859" y="1713470"/>
                    </a:lnTo>
                    <a:lnTo>
                      <a:pt x="565298" y="1651622"/>
                    </a:lnTo>
                    <a:cubicBezTo>
                      <a:pt x="569730" y="1607983"/>
                      <a:pt x="572000" y="1563704"/>
                      <a:pt x="572000" y="1518895"/>
                    </a:cubicBezTo>
                    <a:cubicBezTo>
                      <a:pt x="572000" y="1115615"/>
                      <a:pt x="388105" y="755285"/>
                      <a:pt x="99597" y="517186"/>
                    </a:cubicBezTo>
                    <a:lnTo>
                      <a:pt x="0" y="442709"/>
                    </a:lnTo>
                    <a:lnTo>
                      <a:pt x="362396" y="384678"/>
                    </a:lnTo>
                    <a:lnTo>
                      <a:pt x="361431" y="378657"/>
                    </a:lnTo>
                    <a:lnTo>
                      <a:pt x="368963" y="377451"/>
                    </a:lnTo>
                    <a:lnTo>
                      <a:pt x="308522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EA6AC6DE-7CCB-6272-FA80-E019994AD7CA}"/>
                  </a:ext>
                </a:extLst>
              </p:cNvPr>
              <p:cNvSpPr/>
              <p:nvPr/>
            </p:nvSpPr>
            <p:spPr>
              <a:xfrm>
                <a:off x="7012166" y="4139117"/>
                <a:ext cx="1033880" cy="1969020"/>
              </a:xfrm>
              <a:custGeom>
                <a:avLst/>
                <a:gdLst>
                  <a:gd name="connsiteX0" fmla="*/ 655844 w 1033880"/>
                  <a:gd name="connsiteY0" fmla="*/ 0 h 1969020"/>
                  <a:gd name="connsiteX1" fmla="*/ 1033880 w 1033880"/>
                  <a:gd name="connsiteY1" fmla="*/ 59215 h 1969020"/>
                  <a:gd name="connsiteX2" fmla="*/ 974351 w 1033880"/>
                  <a:gd name="connsiteY2" fmla="*/ 439254 h 1969020"/>
                  <a:gd name="connsiteX3" fmla="*/ 920112 w 1033880"/>
                  <a:gd name="connsiteY3" fmla="*/ 488550 h 1969020"/>
                  <a:gd name="connsiteX4" fmla="*/ 539895 w 1033880"/>
                  <a:gd name="connsiteY4" fmla="*/ 1406474 h 1969020"/>
                  <a:gd name="connsiteX5" fmla="*/ 566269 w 1033880"/>
                  <a:gd name="connsiteY5" fmla="*/ 1668095 h 1969020"/>
                  <a:gd name="connsiteX6" fmla="*/ 597152 w 1033880"/>
                  <a:gd name="connsiteY6" fmla="*/ 1788202 h 1969020"/>
                  <a:gd name="connsiteX7" fmla="*/ 272383 w 1033880"/>
                  <a:gd name="connsiteY7" fmla="*/ 1623420 h 1969020"/>
                  <a:gd name="connsiteX8" fmla="*/ 269625 w 1033880"/>
                  <a:gd name="connsiteY8" fmla="*/ 1628858 h 1969020"/>
                  <a:gd name="connsiteX9" fmla="*/ 262822 w 1033880"/>
                  <a:gd name="connsiteY9" fmla="*/ 1625407 h 1969020"/>
                  <a:gd name="connsiteX10" fmla="*/ 88479 w 1033880"/>
                  <a:gd name="connsiteY10" fmla="*/ 1969020 h 1969020"/>
                  <a:gd name="connsiteX11" fmla="*/ 82634 w 1033880"/>
                  <a:gd name="connsiteY11" fmla="*/ 1953051 h 1969020"/>
                  <a:gd name="connsiteX12" fmla="*/ 0 w 1033880"/>
                  <a:gd name="connsiteY12" fmla="*/ 1406475 h 1969020"/>
                  <a:gd name="connsiteX13" fmla="*/ 538349 w 1033880"/>
                  <a:gd name="connsiteY13" fmla="*/ 106786 h 1969020"/>
                  <a:gd name="connsiteX14" fmla="*/ 655844 w 1033880"/>
                  <a:gd name="connsiteY14" fmla="*/ 0 h 1969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3880" h="1969020">
                    <a:moveTo>
                      <a:pt x="655844" y="0"/>
                    </a:moveTo>
                    <a:lnTo>
                      <a:pt x="1033880" y="59215"/>
                    </a:lnTo>
                    <a:lnTo>
                      <a:pt x="974351" y="439254"/>
                    </a:lnTo>
                    <a:lnTo>
                      <a:pt x="920112" y="488550"/>
                    </a:lnTo>
                    <a:cubicBezTo>
                      <a:pt x="685195" y="723467"/>
                      <a:pt x="539895" y="1048003"/>
                      <a:pt x="539895" y="1406474"/>
                    </a:cubicBezTo>
                    <a:cubicBezTo>
                      <a:pt x="539895" y="1496092"/>
                      <a:pt x="548976" y="1583589"/>
                      <a:pt x="566269" y="1668095"/>
                    </a:cubicBezTo>
                    <a:lnTo>
                      <a:pt x="597152" y="1788202"/>
                    </a:lnTo>
                    <a:lnTo>
                      <a:pt x="272383" y="1623420"/>
                    </a:lnTo>
                    <a:lnTo>
                      <a:pt x="269625" y="1628858"/>
                    </a:lnTo>
                    <a:lnTo>
                      <a:pt x="262822" y="1625407"/>
                    </a:lnTo>
                    <a:lnTo>
                      <a:pt x="88479" y="1969020"/>
                    </a:lnTo>
                    <a:lnTo>
                      <a:pt x="82634" y="1953051"/>
                    </a:lnTo>
                    <a:cubicBezTo>
                      <a:pt x="28931" y="1780388"/>
                      <a:pt x="0" y="1596810"/>
                      <a:pt x="0" y="1406475"/>
                    </a:cubicBezTo>
                    <a:cubicBezTo>
                      <a:pt x="0" y="898915"/>
                      <a:pt x="205729" y="439406"/>
                      <a:pt x="538349" y="106786"/>
                    </a:cubicBezTo>
                    <a:lnTo>
                      <a:pt x="6558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315686DB-1373-8C22-3808-E7FA9A1FEBE4}"/>
                  </a:ext>
                </a:extLst>
              </p:cNvPr>
              <p:cNvSpPr/>
              <p:nvPr/>
            </p:nvSpPr>
            <p:spPr>
              <a:xfrm>
                <a:off x="8728645" y="5870738"/>
                <a:ext cx="1890056" cy="1505580"/>
              </a:xfrm>
              <a:custGeom>
                <a:avLst/>
                <a:gdLst>
                  <a:gd name="connsiteX0" fmla="*/ 1376990 w 1890056"/>
                  <a:gd name="connsiteY0" fmla="*/ 0 h 1505580"/>
                  <a:gd name="connsiteX1" fmla="*/ 1549109 w 1890056"/>
                  <a:gd name="connsiteY1" fmla="*/ 336386 h 1505580"/>
                  <a:gd name="connsiteX2" fmla="*/ 1554537 w 1890056"/>
                  <a:gd name="connsiteY2" fmla="*/ 333607 h 1505580"/>
                  <a:gd name="connsiteX3" fmla="*/ 1558012 w 1890056"/>
                  <a:gd name="connsiteY3" fmla="*/ 340398 h 1505580"/>
                  <a:gd name="connsiteX4" fmla="*/ 1890056 w 1890056"/>
                  <a:gd name="connsiteY4" fmla="*/ 170500 h 1505580"/>
                  <a:gd name="connsiteX5" fmla="*/ 1876961 w 1890056"/>
                  <a:gd name="connsiteY5" fmla="*/ 221430 h 1505580"/>
                  <a:gd name="connsiteX6" fmla="*/ 309487 w 1890056"/>
                  <a:gd name="connsiteY6" fmla="*/ 1503401 h 1505580"/>
                  <a:gd name="connsiteX7" fmla="*/ 266333 w 1890056"/>
                  <a:gd name="connsiteY7" fmla="*/ 1505580 h 1505580"/>
                  <a:gd name="connsiteX8" fmla="*/ 0 w 1890056"/>
                  <a:gd name="connsiteY8" fmla="*/ 1240153 h 1505580"/>
                  <a:gd name="connsiteX9" fmla="*/ 276275 w 1890056"/>
                  <a:gd name="connsiteY9" fmla="*/ 962936 h 1505580"/>
                  <a:gd name="connsiteX10" fmla="*/ 383178 w 1890056"/>
                  <a:gd name="connsiteY10" fmla="*/ 946620 h 1505580"/>
                  <a:gd name="connsiteX11" fmla="*/ 1361336 w 1890056"/>
                  <a:gd name="connsiteY11" fmla="*/ 60880 h 1505580"/>
                  <a:gd name="connsiteX12" fmla="*/ 1376990 w 1890056"/>
                  <a:gd name="connsiteY12" fmla="*/ 0 h 150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90056" h="1505580">
                    <a:moveTo>
                      <a:pt x="1376990" y="0"/>
                    </a:moveTo>
                    <a:lnTo>
                      <a:pt x="1549109" y="336386"/>
                    </a:lnTo>
                    <a:lnTo>
                      <a:pt x="1554537" y="333607"/>
                    </a:lnTo>
                    <a:lnTo>
                      <a:pt x="1558012" y="340398"/>
                    </a:lnTo>
                    <a:lnTo>
                      <a:pt x="1890056" y="170500"/>
                    </a:lnTo>
                    <a:lnTo>
                      <a:pt x="1876961" y="221430"/>
                    </a:lnTo>
                    <a:cubicBezTo>
                      <a:pt x="1662145" y="912083"/>
                      <a:pt x="1050960" y="1428101"/>
                      <a:pt x="309487" y="1503401"/>
                    </a:cubicBezTo>
                    <a:lnTo>
                      <a:pt x="266333" y="1505580"/>
                    </a:lnTo>
                    <a:lnTo>
                      <a:pt x="0" y="1240153"/>
                    </a:lnTo>
                    <a:lnTo>
                      <a:pt x="276275" y="962936"/>
                    </a:lnTo>
                    <a:lnTo>
                      <a:pt x="383178" y="946620"/>
                    </a:lnTo>
                    <a:cubicBezTo>
                      <a:pt x="847960" y="851512"/>
                      <a:pt x="1222263" y="508015"/>
                      <a:pt x="1361336" y="60880"/>
                    </a:cubicBezTo>
                    <a:lnTo>
                      <a:pt x="137699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5D23A6BD-503F-E846-3D7F-7D8237D14ECF}"/>
                  </a:ext>
                </a:extLst>
              </p:cNvPr>
              <p:cNvSpPr/>
              <p:nvPr/>
            </p:nvSpPr>
            <p:spPr>
              <a:xfrm>
                <a:off x="7139708" y="5870829"/>
                <a:ext cx="1743188" cy="1512800"/>
              </a:xfrm>
              <a:custGeom>
                <a:avLst/>
                <a:gdLst>
                  <a:gd name="connsiteX0" fmla="*/ 174557 w 1743188"/>
                  <a:gd name="connsiteY0" fmla="*/ 0 h 1512800"/>
                  <a:gd name="connsiteX1" fmla="*/ 510932 w 1743188"/>
                  <a:gd name="connsiteY1" fmla="*/ 170671 h 1512800"/>
                  <a:gd name="connsiteX2" fmla="*/ 514367 w 1743188"/>
                  <a:gd name="connsiteY2" fmla="*/ 180057 h 1512800"/>
                  <a:gd name="connsiteX3" fmla="*/ 1710494 w 1743188"/>
                  <a:gd name="connsiteY3" fmla="*/ 972903 h 1512800"/>
                  <a:gd name="connsiteX4" fmla="*/ 1739277 w 1743188"/>
                  <a:gd name="connsiteY4" fmla="*/ 971450 h 1512800"/>
                  <a:gd name="connsiteX5" fmla="*/ 1476762 w 1743188"/>
                  <a:gd name="connsiteY5" fmla="*/ 1234860 h 1512800"/>
                  <a:gd name="connsiteX6" fmla="*/ 1481082 w 1743188"/>
                  <a:gd name="connsiteY6" fmla="*/ 1239164 h 1512800"/>
                  <a:gd name="connsiteX7" fmla="*/ 1475697 w 1743188"/>
                  <a:gd name="connsiteY7" fmla="*/ 1244567 h 1512800"/>
                  <a:gd name="connsiteX8" fmla="*/ 1743188 w 1743188"/>
                  <a:gd name="connsiteY8" fmla="*/ 1511149 h 1512800"/>
                  <a:gd name="connsiteX9" fmla="*/ 1710495 w 1743188"/>
                  <a:gd name="connsiteY9" fmla="*/ 1512800 h 1512800"/>
                  <a:gd name="connsiteX10" fmla="*/ 16900 w 1743188"/>
                  <a:gd name="connsiteY10" fmla="*/ 390210 h 1512800"/>
                  <a:gd name="connsiteX11" fmla="*/ 0 w 1743188"/>
                  <a:gd name="connsiteY11" fmla="*/ 344035 h 1512800"/>
                  <a:gd name="connsiteX12" fmla="*/ 174557 w 1743188"/>
                  <a:gd name="connsiteY12" fmla="*/ 0 h 15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3188" h="1512800">
                    <a:moveTo>
                      <a:pt x="174557" y="0"/>
                    </a:moveTo>
                    <a:lnTo>
                      <a:pt x="510932" y="170671"/>
                    </a:lnTo>
                    <a:lnTo>
                      <a:pt x="514367" y="180057"/>
                    </a:lnTo>
                    <a:cubicBezTo>
                      <a:pt x="711436" y="645979"/>
                      <a:pt x="1172787" y="972903"/>
                      <a:pt x="1710494" y="972903"/>
                    </a:cubicBezTo>
                    <a:lnTo>
                      <a:pt x="1739277" y="971450"/>
                    </a:lnTo>
                    <a:lnTo>
                      <a:pt x="1476762" y="1234860"/>
                    </a:lnTo>
                    <a:lnTo>
                      <a:pt x="1481082" y="1239164"/>
                    </a:lnTo>
                    <a:lnTo>
                      <a:pt x="1475697" y="1244567"/>
                    </a:lnTo>
                    <a:lnTo>
                      <a:pt x="1743188" y="1511149"/>
                    </a:lnTo>
                    <a:lnTo>
                      <a:pt x="1710495" y="1512800"/>
                    </a:lnTo>
                    <a:cubicBezTo>
                      <a:pt x="949155" y="1512800"/>
                      <a:pt x="295929" y="1049909"/>
                      <a:pt x="16900" y="390210"/>
                    </a:cubicBezTo>
                    <a:lnTo>
                      <a:pt x="0" y="344035"/>
                    </a:lnTo>
                    <a:lnTo>
                      <a:pt x="174557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EF17D557-0C03-C6BD-638F-109D129FD25E}"/>
                  </a:ext>
                </a:extLst>
              </p:cNvPr>
              <p:cNvGrpSpPr/>
              <p:nvPr/>
            </p:nvGrpSpPr>
            <p:grpSpPr>
              <a:xfrm>
                <a:off x="7597511" y="4303677"/>
                <a:ext cx="2513620" cy="2495240"/>
                <a:chOff x="9470025" y="1554176"/>
                <a:chExt cx="2160000" cy="2144206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145" name="任意多边形: 形状 144">
                  <a:extLst>
                    <a:ext uri="{FF2B5EF4-FFF2-40B4-BE49-F238E27FC236}">
                      <a16:creationId xmlns:a16="http://schemas.microsoft.com/office/drawing/2014/main" id="{B2B893EC-6A19-8AE6-CE7A-A9C0BE90B0BE}"/>
                    </a:ext>
                  </a:extLst>
                </p:cNvPr>
                <p:cNvSpPr/>
                <p:nvPr/>
              </p:nvSpPr>
              <p:spPr>
                <a:xfrm>
                  <a:off x="9470025" y="1554176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69029 w 2160000"/>
                    <a:gd name="connsiteY7" fmla="*/ 1001060 h 1649889"/>
                    <a:gd name="connsiteX8" fmla="*/ 540000 w 2160000"/>
                    <a:gd name="connsiteY8" fmla="*/ 569889 h 1649889"/>
                    <a:gd name="connsiteX9" fmla="*/ 10971 w 2160000"/>
                    <a:gd name="connsiteY9" fmla="*/ 1001060 h 1649889"/>
                    <a:gd name="connsiteX10" fmla="*/ 3013 w 2160000"/>
                    <a:gd name="connsiteY10" fmla="*/ 1080000 h 1649889"/>
                    <a:gd name="connsiteX11" fmla="*/ 0 w 2160000"/>
                    <a:gd name="connsiteY11" fmla="*/ 1080000 h 1649889"/>
                    <a:gd name="connsiteX12" fmla="*/ 1080000 w 2160000"/>
                    <a:gd name="connsiteY12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60000 w 2160000"/>
                    <a:gd name="connsiteY2" fmla="*/ 1109889 h 1649889"/>
                    <a:gd name="connsiteX3" fmla="*/ 1620000 w 2160000"/>
                    <a:gd name="connsiteY3" fmla="*/ 1649889 h 1649889"/>
                    <a:gd name="connsiteX4" fmla="*/ 1080000 w 2160000"/>
                    <a:gd name="connsiteY4" fmla="*/ 1109889 h 1649889"/>
                    <a:gd name="connsiteX5" fmla="*/ 1083013 w 2160000"/>
                    <a:gd name="connsiteY5" fmla="*/ 1080000 h 1649889"/>
                    <a:gd name="connsiteX6" fmla="*/ 1069029 w 2160000"/>
                    <a:gd name="connsiteY6" fmla="*/ 1001060 h 1649889"/>
                    <a:gd name="connsiteX7" fmla="*/ 540000 w 2160000"/>
                    <a:gd name="connsiteY7" fmla="*/ 569889 h 1649889"/>
                    <a:gd name="connsiteX8" fmla="*/ 10971 w 2160000"/>
                    <a:gd name="connsiteY8" fmla="*/ 1001060 h 1649889"/>
                    <a:gd name="connsiteX9" fmla="*/ 3013 w 2160000"/>
                    <a:gd name="connsiteY9" fmla="*/ 1080000 h 1649889"/>
                    <a:gd name="connsiteX10" fmla="*/ 0 w 2160000"/>
                    <a:gd name="connsiteY10" fmla="*/ 1080000 h 1649889"/>
                    <a:gd name="connsiteX11" fmla="*/ 1080000 w 2160000"/>
                    <a:gd name="connsiteY11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softEdge rad="2540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任意多边形: 形状 145">
                  <a:extLst>
                    <a:ext uri="{FF2B5EF4-FFF2-40B4-BE49-F238E27FC236}">
                      <a16:creationId xmlns:a16="http://schemas.microsoft.com/office/drawing/2014/main" id="{8A25C0A4-9A54-7AD4-74A2-269249E937F5}"/>
                    </a:ext>
                  </a:extLst>
                </p:cNvPr>
                <p:cNvSpPr/>
                <p:nvPr/>
              </p:nvSpPr>
              <p:spPr>
                <a:xfrm flipH="1" flipV="1">
                  <a:off x="9470025" y="2048493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34016 w 2160000"/>
                    <a:gd name="connsiteY7" fmla="*/ 104726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69029 w 2160000"/>
                    <a:gd name="connsiteY7" fmla="*/ 1001060 h 1649889"/>
                    <a:gd name="connsiteX8" fmla="*/ 540000 w 2160000"/>
                    <a:gd name="connsiteY8" fmla="*/ 569889 h 1649889"/>
                    <a:gd name="connsiteX9" fmla="*/ 10971 w 2160000"/>
                    <a:gd name="connsiteY9" fmla="*/ 1001060 h 1649889"/>
                    <a:gd name="connsiteX10" fmla="*/ 3013 w 2160000"/>
                    <a:gd name="connsiteY10" fmla="*/ 1080000 h 1649889"/>
                    <a:gd name="connsiteX11" fmla="*/ 0 w 2160000"/>
                    <a:gd name="connsiteY11" fmla="*/ 1080000 h 1649889"/>
                    <a:gd name="connsiteX12" fmla="*/ 1080000 w 2160000"/>
                    <a:gd name="connsiteY12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60000 w 2160000"/>
                    <a:gd name="connsiteY2" fmla="*/ 1109889 h 1649889"/>
                    <a:gd name="connsiteX3" fmla="*/ 1620000 w 2160000"/>
                    <a:gd name="connsiteY3" fmla="*/ 1649889 h 1649889"/>
                    <a:gd name="connsiteX4" fmla="*/ 1080000 w 2160000"/>
                    <a:gd name="connsiteY4" fmla="*/ 1109889 h 1649889"/>
                    <a:gd name="connsiteX5" fmla="*/ 1083013 w 2160000"/>
                    <a:gd name="connsiteY5" fmla="*/ 1080000 h 1649889"/>
                    <a:gd name="connsiteX6" fmla="*/ 1069029 w 2160000"/>
                    <a:gd name="connsiteY6" fmla="*/ 1001060 h 1649889"/>
                    <a:gd name="connsiteX7" fmla="*/ 540000 w 2160000"/>
                    <a:gd name="connsiteY7" fmla="*/ 569889 h 1649889"/>
                    <a:gd name="connsiteX8" fmla="*/ 10971 w 2160000"/>
                    <a:gd name="connsiteY8" fmla="*/ 1001060 h 1649889"/>
                    <a:gd name="connsiteX9" fmla="*/ 3013 w 2160000"/>
                    <a:gd name="connsiteY9" fmla="*/ 1080000 h 1649889"/>
                    <a:gd name="connsiteX10" fmla="*/ 0 w 2160000"/>
                    <a:gd name="connsiteY10" fmla="*/ 1080000 h 1649889"/>
                    <a:gd name="connsiteX11" fmla="*/ 1080000 w 2160000"/>
                    <a:gd name="connsiteY11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softEdge rad="2540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A0D5BB0C-949E-D2EA-C63C-E0DD88B7D0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95015" y="4183715"/>
              <a:ext cx="1320060" cy="1235512"/>
              <a:chOff x="475303" y="3285161"/>
              <a:chExt cx="4684121" cy="4384109"/>
            </a:xfrm>
          </p:grpSpPr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D0CFD61C-A2D0-719D-733D-750F25DAC6E2}"/>
                  </a:ext>
                </a:extLst>
              </p:cNvPr>
              <p:cNvSpPr/>
              <p:nvPr/>
            </p:nvSpPr>
            <p:spPr>
              <a:xfrm rot="18000000">
                <a:off x="1438807" y="3210336"/>
                <a:ext cx="1757065" cy="1906715"/>
              </a:xfrm>
              <a:custGeom>
                <a:avLst/>
                <a:gdLst>
                  <a:gd name="connsiteX0" fmla="*/ 1757065 w 1757065"/>
                  <a:gd name="connsiteY0" fmla="*/ 1013122 h 1906715"/>
                  <a:gd name="connsiteX1" fmla="*/ 209317 w 1757065"/>
                  <a:gd name="connsiteY1" fmla="*/ 1906715 h 1906715"/>
                  <a:gd name="connsiteX2" fmla="*/ 184042 w 1757065"/>
                  <a:gd name="connsiteY2" fmla="*/ 1871615 h 1906715"/>
                  <a:gd name="connsiteX3" fmla="*/ 8969 w 1757065"/>
                  <a:gd name="connsiteY3" fmla="*/ 1785558 h 1906715"/>
                  <a:gd name="connsiteX4" fmla="*/ 0 w 1757065"/>
                  <a:gd name="connsiteY4" fmla="*/ 1785794 h 1906715"/>
                  <a:gd name="connsiteX5" fmla="*/ 0 w 1757065"/>
                  <a:gd name="connsiteY5" fmla="*/ 0 h 1906715"/>
                  <a:gd name="connsiteX6" fmla="*/ 133317 w 1757065"/>
                  <a:gd name="connsiteY6" fmla="*/ 2977 h 1906715"/>
                  <a:gd name="connsiteX7" fmla="*/ 1648274 w 1757065"/>
                  <a:gd name="connsiteY7" fmla="*/ 844898 h 1906715"/>
                  <a:gd name="connsiteX8" fmla="*/ 1757065 w 1757065"/>
                  <a:gd name="connsiteY8" fmla="*/ 1013122 h 190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5">
                    <a:moveTo>
                      <a:pt x="1757065" y="1013122"/>
                    </a:moveTo>
                    <a:lnTo>
                      <a:pt x="209317" y="1906715"/>
                    </a:lnTo>
                    <a:lnTo>
                      <a:pt x="184042" y="1871615"/>
                    </a:lnTo>
                    <a:cubicBezTo>
                      <a:pt x="138512" y="1820270"/>
                      <a:pt x="75112" y="1790233"/>
                      <a:pt x="8969" y="1785558"/>
                    </a:cubicBezTo>
                    <a:lnTo>
                      <a:pt x="0" y="1785794"/>
                    </a:lnTo>
                    <a:lnTo>
                      <a:pt x="0" y="0"/>
                    </a:lnTo>
                    <a:lnTo>
                      <a:pt x="133317" y="2977"/>
                    </a:lnTo>
                    <a:cubicBezTo>
                      <a:pt x="722657" y="44627"/>
                      <a:pt x="1284510" y="340504"/>
                      <a:pt x="1648274" y="844898"/>
                    </a:cubicBezTo>
                    <a:lnTo>
                      <a:pt x="1757065" y="1013122"/>
                    </a:lnTo>
                    <a:close/>
                  </a:path>
                </a:pathLst>
              </a:custGeom>
              <a:solidFill>
                <a:srgbClr val="E4ECEF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47FD0AA7-640F-D2C4-0164-DE2FEAD8822E}"/>
                  </a:ext>
                </a:extLst>
              </p:cNvPr>
              <p:cNvSpPr/>
              <p:nvPr/>
            </p:nvSpPr>
            <p:spPr>
              <a:xfrm rot="18000000">
                <a:off x="2476249" y="3478881"/>
                <a:ext cx="1817951" cy="2028225"/>
              </a:xfrm>
              <a:custGeom>
                <a:avLst/>
                <a:gdLst>
                  <a:gd name="connsiteX0" fmla="*/ 1547748 w 1817951"/>
                  <a:gd name="connsiteY0" fmla="*/ 0 h 2028225"/>
                  <a:gd name="connsiteX1" fmla="*/ 1639039 w 1817951"/>
                  <a:gd name="connsiteY1" fmla="*/ 178328 h 2028225"/>
                  <a:gd name="connsiteX2" fmla="*/ 1610686 w 1817951"/>
                  <a:gd name="connsiteY2" fmla="*/ 1911280 h 2028225"/>
                  <a:gd name="connsiteX3" fmla="*/ 1546606 w 1817951"/>
                  <a:gd name="connsiteY3" fmla="*/ 2028225 h 2028225"/>
                  <a:gd name="connsiteX4" fmla="*/ 62 w 1817951"/>
                  <a:gd name="connsiteY4" fmla="*/ 1135327 h 2028225"/>
                  <a:gd name="connsiteX5" fmla="*/ 4751 w 1817951"/>
                  <a:gd name="connsiteY5" fmla="*/ 1127678 h 2028225"/>
                  <a:gd name="connsiteX6" fmla="*/ 17760 w 1817951"/>
                  <a:gd name="connsiteY6" fmla="*/ 933031 h 2028225"/>
                  <a:gd name="connsiteX7" fmla="*/ 0 w 1817951"/>
                  <a:gd name="connsiteY7" fmla="*/ 893593 h 2028225"/>
                  <a:gd name="connsiteX8" fmla="*/ 1547748 w 1817951"/>
                  <a:gd name="connsiteY8" fmla="*/ 0 h 20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5">
                    <a:moveTo>
                      <a:pt x="1547748" y="0"/>
                    </a:moveTo>
                    <a:lnTo>
                      <a:pt x="1639039" y="178328"/>
                    </a:lnTo>
                    <a:cubicBezTo>
                      <a:pt x="1893975" y="745554"/>
                      <a:pt x="1869286" y="1380071"/>
                      <a:pt x="1610686" y="1911280"/>
                    </a:cubicBezTo>
                    <a:lnTo>
                      <a:pt x="1546606" y="2028225"/>
                    </a:lnTo>
                    <a:lnTo>
                      <a:pt x="62" y="1135327"/>
                    </a:lnTo>
                    <a:lnTo>
                      <a:pt x="4751" y="1127678"/>
                    </a:lnTo>
                    <a:cubicBezTo>
                      <a:pt x="33774" y="1068059"/>
                      <a:pt x="39462" y="998134"/>
                      <a:pt x="17760" y="933031"/>
                    </a:cubicBezTo>
                    <a:lnTo>
                      <a:pt x="0" y="893593"/>
                    </a:lnTo>
                    <a:lnTo>
                      <a:pt x="1547748" y="0"/>
                    </a:lnTo>
                    <a:close/>
                  </a:path>
                </a:pathLst>
              </a:custGeom>
              <a:solidFill>
                <a:srgbClr val="CBDCE6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84E7F5E3-46BD-EB06-8AA4-04ED3D8E8129}"/>
                  </a:ext>
                </a:extLst>
              </p:cNvPr>
              <p:cNvSpPr/>
              <p:nvPr/>
            </p:nvSpPr>
            <p:spPr>
              <a:xfrm rot="18000000">
                <a:off x="551339" y="4746121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1025 h 1908344"/>
                  <a:gd name="connsiteX1" fmla="*/ 1756271 w 1756271"/>
                  <a:gd name="connsiteY1" fmla="*/ 1787695 h 1908344"/>
                  <a:gd name="connsiteX2" fmla="*/ 1733355 w 1756271"/>
                  <a:gd name="connsiteY2" fmla="*/ 1788298 h 1908344"/>
                  <a:gd name="connsiteX3" fmla="*/ 1636174 w 1756271"/>
                  <a:gd name="connsiteY3" fmla="*/ 1820977 h 1908344"/>
                  <a:gd name="connsiteX4" fmla="*/ 1559283 w 1756271"/>
                  <a:gd name="connsiteY4" fmla="*/ 1888799 h 1908344"/>
                  <a:gd name="connsiteX5" fmla="*/ 1547302 w 1756271"/>
                  <a:gd name="connsiteY5" fmla="*/ 1908344 h 1908344"/>
                  <a:gd name="connsiteX6" fmla="*/ 0 w 1756271"/>
                  <a:gd name="connsiteY6" fmla="*/ 1015008 h 1908344"/>
                  <a:gd name="connsiteX7" fmla="*/ 22069 w 1756271"/>
                  <a:gd name="connsiteY7" fmla="*/ 974734 h 1908344"/>
                  <a:gd name="connsiteX8" fmla="*/ 742807 w 1756271"/>
                  <a:gd name="connsiteY8" fmla="*/ 273621 h 1908344"/>
                  <a:gd name="connsiteX9" fmla="*/ 1710358 w 1756271"/>
                  <a:gd name="connsiteY9" fmla="*/ 0 h 1908344"/>
                  <a:gd name="connsiteX10" fmla="*/ 1756271 w 1756271"/>
                  <a:gd name="connsiteY10" fmla="*/ 102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1025"/>
                    </a:moveTo>
                    <a:lnTo>
                      <a:pt x="1756271" y="1787695"/>
                    </a:lnTo>
                    <a:lnTo>
                      <a:pt x="1733355" y="1788298"/>
                    </a:lnTo>
                    <a:cubicBezTo>
                      <a:pt x="1700071" y="1792429"/>
                      <a:pt x="1667047" y="1803153"/>
                      <a:pt x="1636174" y="1820977"/>
                    </a:cubicBezTo>
                    <a:cubicBezTo>
                      <a:pt x="1605301" y="1838802"/>
                      <a:pt x="1579502" y="1862040"/>
                      <a:pt x="1559283" y="1888799"/>
                    </a:cubicBezTo>
                    <a:lnTo>
                      <a:pt x="1547302" y="1908344"/>
                    </a:lnTo>
                    <a:lnTo>
                      <a:pt x="0" y="1015008"/>
                    </a:lnTo>
                    <a:lnTo>
                      <a:pt x="22069" y="974734"/>
                    </a:lnTo>
                    <a:cubicBezTo>
                      <a:pt x="194301" y="693542"/>
                      <a:pt x="437159" y="450087"/>
                      <a:pt x="742807" y="273621"/>
                    </a:cubicBezTo>
                    <a:cubicBezTo>
                      <a:pt x="1048455" y="97155"/>
                      <a:pt x="1380723" y="8561"/>
                      <a:pt x="1710358" y="0"/>
                    </a:cubicBezTo>
                    <a:lnTo>
                      <a:pt x="1756271" y="10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7BFCB5A7-6673-60F5-15DF-C351191B1027}"/>
                  </a:ext>
                </a:extLst>
              </p:cNvPr>
              <p:cNvSpPr/>
              <p:nvPr/>
            </p:nvSpPr>
            <p:spPr>
              <a:xfrm rot="18000000">
                <a:off x="3327116" y="4299966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893335 h 1908344"/>
                  <a:gd name="connsiteX1" fmla="*/ 1734203 w 1756271"/>
                  <a:gd name="connsiteY1" fmla="*/ 933610 h 1908344"/>
                  <a:gd name="connsiteX2" fmla="*/ 1013464 w 1756271"/>
                  <a:gd name="connsiteY2" fmla="*/ 1634723 h 1908344"/>
                  <a:gd name="connsiteX3" fmla="*/ 45914 w 1756271"/>
                  <a:gd name="connsiteY3" fmla="*/ 1908344 h 1908344"/>
                  <a:gd name="connsiteX4" fmla="*/ 0 w 1756271"/>
                  <a:gd name="connsiteY4" fmla="*/ 1907319 h 1908344"/>
                  <a:gd name="connsiteX5" fmla="*/ 1 w 1756271"/>
                  <a:gd name="connsiteY5" fmla="*/ 120648 h 1908344"/>
                  <a:gd name="connsiteX6" fmla="*/ 22917 w 1756271"/>
                  <a:gd name="connsiteY6" fmla="*/ 120045 h 1908344"/>
                  <a:gd name="connsiteX7" fmla="*/ 120098 w 1756271"/>
                  <a:gd name="connsiteY7" fmla="*/ 87366 h 1908344"/>
                  <a:gd name="connsiteX8" fmla="*/ 196989 w 1756271"/>
                  <a:gd name="connsiteY8" fmla="*/ 19544 h 1908344"/>
                  <a:gd name="connsiteX9" fmla="*/ 208970 w 1756271"/>
                  <a:gd name="connsiteY9" fmla="*/ 0 h 1908344"/>
                  <a:gd name="connsiteX10" fmla="*/ 1756271 w 1756271"/>
                  <a:gd name="connsiteY10" fmla="*/ 89333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893335"/>
                    </a:moveTo>
                    <a:lnTo>
                      <a:pt x="1734203" y="933610"/>
                    </a:lnTo>
                    <a:cubicBezTo>
                      <a:pt x="1561971" y="1214802"/>
                      <a:pt x="1319112" y="1458257"/>
                      <a:pt x="1013464" y="1634723"/>
                    </a:cubicBezTo>
                    <a:cubicBezTo>
                      <a:pt x="707816" y="1811189"/>
                      <a:pt x="375549" y="1899783"/>
                      <a:pt x="45914" y="1908344"/>
                    </a:cubicBezTo>
                    <a:lnTo>
                      <a:pt x="0" y="1907319"/>
                    </a:lnTo>
                    <a:lnTo>
                      <a:pt x="1" y="120648"/>
                    </a:lnTo>
                    <a:lnTo>
                      <a:pt x="22917" y="120045"/>
                    </a:lnTo>
                    <a:cubicBezTo>
                      <a:pt x="56201" y="115915"/>
                      <a:pt x="89225" y="105191"/>
                      <a:pt x="120098" y="87366"/>
                    </a:cubicBezTo>
                    <a:cubicBezTo>
                      <a:pt x="150971" y="69542"/>
                      <a:pt x="176770" y="46304"/>
                      <a:pt x="196989" y="19544"/>
                    </a:cubicBezTo>
                    <a:lnTo>
                      <a:pt x="208970" y="0"/>
                    </a:lnTo>
                    <a:lnTo>
                      <a:pt x="1756271" y="893335"/>
                    </a:lnTo>
                    <a:close/>
                  </a:path>
                </a:pathLst>
              </a:custGeom>
              <a:solidFill>
                <a:srgbClr val="AFCADB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485A9AD7-A54F-226A-8B5E-F23B8180B029}"/>
                  </a:ext>
                </a:extLst>
              </p:cNvPr>
              <p:cNvSpPr/>
              <p:nvPr/>
            </p:nvSpPr>
            <p:spPr>
              <a:xfrm rot="18000000">
                <a:off x="1340527" y="5447327"/>
                <a:ext cx="1817951" cy="2028224"/>
              </a:xfrm>
              <a:custGeom>
                <a:avLst/>
                <a:gdLst>
                  <a:gd name="connsiteX0" fmla="*/ 1817889 w 1817951"/>
                  <a:gd name="connsiteY0" fmla="*/ 892897 h 2028224"/>
                  <a:gd name="connsiteX1" fmla="*/ 1813200 w 1817951"/>
                  <a:gd name="connsiteY1" fmla="*/ 900546 h 2028224"/>
                  <a:gd name="connsiteX2" fmla="*/ 1800191 w 1817951"/>
                  <a:gd name="connsiteY2" fmla="*/ 1095192 h 2028224"/>
                  <a:gd name="connsiteX3" fmla="*/ 1817951 w 1817951"/>
                  <a:gd name="connsiteY3" fmla="*/ 1134631 h 2028224"/>
                  <a:gd name="connsiteX4" fmla="*/ 270203 w 1817951"/>
                  <a:gd name="connsiteY4" fmla="*/ 2028224 h 2028224"/>
                  <a:gd name="connsiteX5" fmla="*/ 178912 w 1817951"/>
                  <a:gd name="connsiteY5" fmla="*/ 1849896 h 2028224"/>
                  <a:gd name="connsiteX6" fmla="*/ 207265 w 1817951"/>
                  <a:gd name="connsiteY6" fmla="*/ 116944 h 2028224"/>
                  <a:gd name="connsiteX7" fmla="*/ 271345 w 1817951"/>
                  <a:gd name="connsiteY7" fmla="*/ 0 h 2028224"/>
                  <a:gd name="connsiteX8" fmla="*/ 1817889 w 1817951"/>
                  <a:gd name="connsiteY8" fmla="*/ 892897 h 202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4">
                    <a:moveTo>
                      <a:pt x="1817889" y="892897"/>
                    </a:moveTo>
                    <a:lnTo>
                      <a:pt x="1813200" y="900546"/>
                    </a:lnTo>
                    <a:cubicBezTo>
                      <a:pt x="1784177" y="960165"/>
                      <a:pt x="1778489" y="1030090"/>
                      <a:pt x="1800191" y="1095192"/>
                    </a:cubicBezTo>
                    <a:lnTo>
                      <a:pt x="1817951" y="1134631"/>
                    </a:lnTo>
                    <a:lnTo>
                      <a:pt x="270203" y="2028224"/>
                    </a:lnTo>
                    <a:lnTo>
                      <a:pt x="178912" y="1849896"/>
                    </a:lnTo>
                    <a:cubicBezTo>
                      <a:pt x="-76024" y="1282670"/>
                      <a:pt x="-51335" y="648152"/>
                      <a:pt x="207265" y="116944"/>
                    </a:cubicBezTo>
                    <a:lnTo>
                      <a:pt x="271345" y="0"/>
                    </a:lnTo>
                    <a:lnTo>
                      <a:pt x="1817889" y="892897"/>
                    </a:lnTo>
                    <a:close/>
                  </a:path>
                </a:pathLst>
              </a:custGeom>
              <a:solidFill>
                <a:srgbClr val="33566C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6886FA26-9E3E-C0BD-A8EB-19A2D5D7CAB0}"/>
                  </a:ext>
                </a:extLst>
              </p:cNvPr>
              <p:cNvSpPr/>
              <p:nvPr/>
            </p:nvSpPr>
            <p:spPr>
              <a:xfrm rot="18000000">
                <a:off x="2438855" y="5837380"/>
                <a:ext cx="1757065" cy="1906716"/>
              </a:xfrm>
              <a:custGeom>
                <a:avLst/>
                <a:gdLst>
                  <a:gd name="connsiteX0" fmla="*/ 1757065 w 1757065"/>
                  <a:gd name="connsiteY0" fmla="*/ 120921 h 1906716"/>
                  <a:gd name="connsiteX1" fmla="*/ 1757065 w 1757065"/>
                  <a:gd name="connsiteY1" fmla="*/ 1906716 h 1906716"/>
                  <a:gd name="connsiteX2" fmla="*/ 1623748 w 1757065"/>
                  <a:gd name="connsiteY2" fmla="*/ 1903739 h 1906716"/>
                  <a:gd name="connsiteX3" fmla="*/ 108791 w 1757065"/>
                  <a:gd name="connsiteY3" fmla="*/ 1061818 h 1906716"/>
                  <a:gd name="connsiteX4" fmla="*/ 0 w 1757065"/>
                  <a:gd name="connsiteY4" fmla="*/ 893593 h 1906716"/>
                  <a:gd name="connsiteX5" fmla="*/ 1547748 w 1757065"/>
                  <a:gd name="connsiteY5" fmla="*/ 0 h 1906716"/>
                  <a:gd name="connsiteX6" fmla="*/ 1573023 w 1757065"/>
                  <a:gd name="connsiteY6" fmla="*/ 35100 h 1906716"/>
                  <a:gd name="connsiteX7" fmla="*/ 1748096 w 1757065"/>
                  <a:gd name="connsiteY7" fmla="*/ 121158 h 1906716"/>
                  <a:gd name="connsiteX8" fmla="*/ 1757065 w 1757065"/>
                  <a:gd name="connsiteY8" fmla="*/ 120921 h 19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6">
                    <a:moveTo>
                      <a:pt x="1757065" y="120921"/>
                    </a:moveTo>
                    <a:lnTo>
                      <a:pt x="1757065" y="1906716"/>
                    </a:lnTo>
                    <a:lnTo>
                      <a:pt x="1623748" y="1903739"/>
                    </a:lnTo>
                    <a:cubicBezTo>
                      <a:pt x="1034408" y="1862089"/>
                      <a:pt x="472555" y="1566212"/>
                      <a:pt x="108791" y="1061818"/>
                    </a:cubicBezTo>
                    <a:lnTo>
                      <a:pt x="0" y="893593"/>
                    </a:lnTo>
                    <a:lnTo>
                      <a:pt x="1547748" y="0"/>
                    </a:lnTo>
                    <a:lnTo>
                      <a:pt x="1573023" y="35100"/>
                    </a:lnTo>
                    <a:cubicBezTo>
                      <a:pt x="1618553" y="86446"/>
                      <a:pt x="1681953" y="116483"/>
                      <a:pt x="1748096" y="121158"/>
                    </a:cubicBezTo>
                    <a:lnTo>
                      <a:pt x="1757065" y="120921"/>
                    </a:lnTo>
                    <a:close/>
                  </a:path>
                </a:pathLst>
              </a:custGeom>
              <a:solidFill>
                <a:srgbClr val="4F82A1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B7EA0F7E-5E1A-38A1-B1AE-E29E00553910}"/>
                  </a:ext>
                </a:extLst>
              </p:cNvPr>
              <p:cNvSpPr/>
              <p:nvPr/>
            </p:nvSpPr>
            <p:spPr>
              <a:xfrm>
                <a:off x="2087603" y="4614871"/>
                <a:ext cx="1485900" cy="1485900"/>
              </a:xfrm>
              <a:prstGeom prst="ellipse">
                <a:avLst/>
              </a:prstGeom>
              <a:solidFill>
                <a:srgbClr val="2F5F61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DD288F7E-C0AB-6638-27D3-C81826B7D9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42659" y="4165693"/>
              <a:ext cx="1344575" cy="1258457"/>
              <a:chOff x="6409564" y="3285161"/>
              <a:chExt cx="4684121" cy="4384109"/>
            </a:xfrm>
          </p:grpSpPr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818904E5-16FC-748F-4EF1-DAC2413DE90C}"/>
                  </a:ext>
                </a:extLst>
              </p:cNvPr>
              <p:cNvSpPr/>
              <p:nvPr/>
            </p:nvSpPr>
            <p:spPr>
              <a:xfrm rot="18000000">
                <a:off x="7373068" y="3210336"/>
                <a:ext cx="1757065" cy="1906715"/>
              </a:xfrm>
              <a:custGeom>
                <a:avLst/>
                <a:gdLst>
                  <a:gd name="connsiteX0" fmla="*/ 1757065 w 1757065"/>
                  <a:gd name="connsiteY0" fmla="*/ 1013122 h 1906715"/>
                  <a:gd name="connsiteX1" fmla="*/ 209317 w 1757065"/>
                  <a:gd name="connsiteY1" fmla="*/ 1906715 h 1906715"/>
                  <a:gd name="connsiteX2" fmla="*/ 184042 w 1757065"/>
                  <a:gd name="connsiteY2" fmla="*/ 1871615 h 1906715"/>
                  <a:gd name="connsiteX3" fmla="*/ 8969 w 1757065"/>
                  <a:gd name="connsiteY3" fmla="*/ 1785558 h 1906715"/>
                  <a:gd name="connsiteX4" fmla="*/ 0 w 1757065"/>
                  <a:gd name="connsiteY4" fmla="*/ 1785794 h 1906715"/>
                  <a:gd name="connsiteX5" fmla="*/ 0 w 1757065"/>
                  <a:gd name="connsiteY5" fmla="*/ 0 h 1906715"/>
                  <a:gd name="connsiteX6" fmla="*/ 133317 w 1757065"/>
                  <a:gd name="connsiteY6" fmla="*/ 2977 h 1906715"/>
                  <a:gd name="connsiteX7" fmla="*/ 1648274 w 1757065"/>
                  <a:gd name="connsiteY7" fmla="*/ 844898 h 1906715"/>
                  <a:gd name="connsiteX8" fmla="*/ 1757065 w 1757065"/>
                  <a:gd name="connsiteY8" fmla="*/ 1013122 h 190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5">
                    <a:moveTo>
                      <a:pt x="1757065" y="1013122"/>
                    </a:moveTo>
                    <a:lnTo>
                      <a:pt x="209317" y="1906715"/>
                    </a:lnTo>
                    <a:lnTo>
                      <a:pt x="184042" y="1871615"/>
                    </a:lnTo>
                    <a:cubicBezTo>
                      <a:pt x="138512" y="1820270"/>
                      <a:pt x="75112" y="1790233"/>
                      <a:pt x="8969" y="1785558"/>
                    </a:cubicBezTo>
                    <a:lnTo>
                      <a:pt x="0" y="1785794"/>
                    </a:lnTo>
                    <a:lnTo>
                      <a:pt x="0" y="0"/>
                    </a:lnTo>
                    <a:lnTo>
                      <a:pt x="133317" y="2977"/>
                    </a:lnTo>
                    <a:cubicBezTo>
                      <a:pt x="722657" y="44627"/>
                      <a:pt x="1284510" y="340504"/>
                      <a:pt x="1648274" y="844898"/>
                    </a:cubicBezTo>
                    <a:lnTo>
                      <a:pt x="1757065" y="1013122"/>
                    </a:lnTo>
                    <a:close/>
                  </a:path>
                </a:pathLst>
              </a:custGeom>
              <a:solidFill>
                <a:srgbClr val="E4ECEF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406E48CA-ABE7-A90A-3B4D-C36A251EDC79}"/>
                  </a:ext>
                </a:extLst>
              </p:cNvPr>
              <p:cNvSpPr/>
              <p:nvPr/>
            </p:nvSpPr>
            <p:spPr>
              <a:xfrm rot="18000000">
                <a:off x="8410510" y="3478881"/>
                <a:ext cx="1817951" cy="2028225"/>
              </a:xfrm>
              <a:custGeom>
                <a:avLst/>
                <a:gdLst>
                  <a:gd name="connsiteX0" fmla="*/ 1547748 w 1817951"/>
                  <a:gd name="connsiteY0" fmla="*/ 0 h 2028225"/>
                  <a:gd name="connsiteX1" fmla="*/ 1639039 w 1817951"/>
                  <a:gd name="connsiteY1" fmla="*/ 178328 h 2028225"/>
                  <a:gd name="connsiteX2" fmla="*/ 1610686 w 1817951"/>
                  <a:gd name="connsiteY2" fmla="*/ 1911280 h 2028225"/>
                  <a:gd name="connsiteX3" fmla="*/ 1546606 w 1817951"/>
                  <a:gd name="connsiteY3" fmla="*/ 2028225 h 2028225"/>
                  <a:gd name="connsiteX4" fmla="*/ 62 w 1817951"/>
                  <a:gd name="connsiteY4" fmla="*/ 1135327 h 2028225"/>
                  <a:gd name="connsiteX5" fmla="*/ 4751 w 1817951"/>
                  <a:gd name="connsiteY5" fmla="*/ 1127678 h 2028225"/>
                  <a:gd name="connsiteX6" fmla="*/ 17760 w 1817951"/>
                  <a:gd name="connsiteY6" fmla="*/ 933031 h 2028225"/>
                  <a:gd name="connsiteX7" fmla="*/ 0 w 1817951"/>
                  <a:gd name="connsiteY7" fmla="*/ 893593 h 2028225"/>
                  <a:gd name="connsiteX8" fmla="*/ 1547748 w 1817951"/>
                  <a:gd name="connsiteY8" fmla="*/ 0 h 20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5">
                    <a:moveTo>
                      <a:pt x="1547748" y="0"/>
                    </a:moveTo>
                    <a:lnTo>
                      <a:pt x="1639039" y="178328"/>
                    </a:lnTo>
                    <a:cubicBezTo>
                      <a:pt x="1893975" y="745554"/>
                      <a:pt x="1869286" y="1380071"/>
                      <a:pt x="1610686" y="1911280"/>
                    </a:cubicBezTo>
                    <a:lnTo>
                      <a:pt x="1546606" y="2028225"/>
                    </a:lnTo>
                    <a:lnTo>
                      <a:pt x="62" y="1135327"/>
                    </a:lnTo>
                    <a:lnTo>
                      <a:pt x="4751" y="1127678"/>
                    </a:lnTo>
                    <a:cubicBezTo>
                      <a:pt x="33774" y="1068059"/>
                      <a:pt x="39462" y="998134"/>
                      <a:pt x="17760" y="933031"/>
                    </a:cubicBezTo>
                    <a:lnTo>
                      <a:pt x="0" y="893593"/>
                    </a:lnTo>
                    <a:lnTo>
                      <a:pt x="1547748" y="0"/>
                    </a:lnTo>
                    <a:close/>
                  </a:path>
                </a:pathLst>
              </a:custGeom>
              <a:solidFill>
                <a:srgbClr val="CBDCE6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0FA67140-7F42-7D61-29A3-211E1F6B7604}"/>
                  </a:ext>
                </a:extLst>
              </p:cNvPr>
              <p:cNvSpPr/>
              <p:nvPr/>
            </p:nvSpPr>
            <p:spPr>
              <a:xfrm rot="18000000">
                <a:off x="6485600" y="4746121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1025 h 1908344"/>
                  <a:gd name="connsiteX1" fmla="*/ 1756271 w 1756271"/>
                  <a:gd name="connsiteY1" fmla="*/ 1787695 h 1908344"/>
                  <a:gd name="connsiteX2" fmla="*/ 1733355 w 1756271"/>
                  <a:gd name="connsiteY2" fmla="*/ 1788298 h 1908344"/>
                  <a:gd name="connsiteX3" fmla="*/ 1636174 w 1756271"/>
                  <a:gd name="connsiteY3" fmla="*/ 1820977 h 1908344"/>
                  <a:gd name="connsiteX4" fmla="*/ 1559283 w 1756271"/>
                  <a:gd name="connsiteY4" fmla="*/ 1888799 h 1908344"/>
                  <a:gd name="connsiteX5" fmla="*/ 1547302 w 1756271"/>
                  <a:gd name="connsiteY5" fmla="*/ 1908344 h 1908344"/>
                  <a:gd name="connsiteX6" fmla="*/ 0 w 1756271"/>
                  <a:gd name="connsiteY6" fmla="*/ 1015008 h 1908344"/>
                  <a:gd name="connsiteX7" fmla="*/ 22069 w 1756271"/>
                  <a:gd name="connsiteY7" fmla="*/ 974734 h 1908344"/>
                  <a:gd name="connsiteX8" fmla="*/ 742807 w 1756271"/>
                  <a:gd name="connsiteY8" fmla="*/ 273621 h 1908344"/>
                  <a:gd name="connsiteX9" fmla="*/ 1710358 w 1756271"/>
                  <a:gd name="connsiteY9" fmla="*/ 0 h 1908344"/>
                  <a:gd name="connsiteX10" fmla="*/ 1756271 w 1756271"/>
                  <a:gd name="connsiteY10" fmla="*/ 102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1025"/>
                    </a:moveTo>
                    <a:lnTo>
                      <a:pt x="1756271" y="1787695"/>
                    </a:lnTo>
                    <a:lnTo>
                      <a:pt x="1733355" y="1788298"/>
                    </a:lnTo>
                    <a:cubicBezTo>
                      <a:pt x="1700071" y="1792429"/>
                      <a:pt x="1667047" y="1803153"/>
                      <a:pt x="1636174" y="1820977"/>
                    </a:cubicBezTo>
                    <a:cubicBezTo>
                      <a:pt x="1605301" y="1838802"/>
                      <a:pt x="1579502" y="1862040"/>
                      <a:pt x="1559283" y="1888799"/>
                    </a:cubicBezTo>
                    <a:lnTo>
                      <a:pt x="1547302" y="1908344"/>
                    </a:lnTo>
                    <a:lnTo>
                      <a:pt x="0" y="1015008"/>
                    </a:lnTo>
                    <a:lnTo>
                      <a:pt x="22069" y="974734"/>
                    </a:lnTo>
                    <a:cubicBezTo>
                      <a:pt x="194301" y="693542"/>
                      <a:pt x="437159" y="450087"/>
                      <a:pt x="742807" y="273621"/>
                    </a:cubicBezTo>
                    <a:cubicBezTo>
                      <a:pt x="1048455" y="97155"/>
                      <a:pt x="1380723" y="8561"/>
                      <a:pt x="1710358" y="0"/>
                    </a:cubicBezTo>
                    <a:lnTo>
                      <a:pt x="1756271" y="10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E51091B4-F266-0378-C127-F11071890755}"/>
                  </a:ext>
                </a:extLst>
              </p:cNvPr>
              <p:cNvSpPr/>
              <p:nvPr/>
            </p:nvSpPr>
            <p:spPr>
              <a:xfrm rot="18000000">
                <a:off x="9261377" y="4299966"/>
                <a:ext cx="1756271" cy="1908344"/>
              </a:xfrm>
              <a:custGeom>
                <a:avLst/>
                <a:gdLst>
                  <a:gd name="connsiteX0" fmla="*/ 1756271 w 1756271"/>
                  <a:gd name="connsiteY0" fmla="*/ 893335 h 1908344"/>
                  <a:gd name="connsiteX1" fmla="*/ 1734203 w 1756271"/>
                  <a:gd name="connsiteY1" fmla="*/ 933610 h 1908344"/>
                  <a:gd name="connsiteX2" fmla="*/ 1013464 w 1756271"/>
                  <a:gd name="connsiteY2" fmla="*/ 1634723 h 1908344"/>
                  <a:gd name="connsiteX3" fmla="*/ 45914 w 1756271"/>
                  <a:gd name="connsiteY3" fmla="*/ 1908344 h 1908344"/>
                  <a:gd name="connsiteX4" fmla="*/ 0 w 1756271"/>
                  <a:gd name="connsiteY4" fmla="*/ 1907319 h 1908344"/>
                  <a:gd name="connsiteX5" fmla="*/ 1 w 1756271"/>
                  <a:gd name="connsiteY5" fmla="*/ 120648 h 1908344"/>
                  <a:gd name="connsiteX6" fmla="*/ 22917 w 1756271"/>
                  <a:gd name="connsiteY6" fmla="*/ 120045 h 1908344"/>
                  <a:gd name="connsiteX7" fmla="*/ 120098 w 1756271"/>
                  <a:gd name="connsiteY7" fmla="*/ 87366 h 1908344"/>
                  <a:gd name="connsiteX8" fmla="*/ 196989 w 1756271"/>
                  <a:gd name="connsiteY8" fmla="*/ 19544 h 1908344"/>
                  <a:gd name="connsiteX9" fmla="*/ 208970 w 1756271"/>
                  <a:gd name="connsiteY9" fmla="*/ 0 h 1908344"/>
                  <a:gd name="connsiteX10" fmla="*/ 1756271 w 1756271"/>
                  <a:gd name="connsiteY10" fmla="*/ 893335 h 19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271" h="1908344">
                    <a:moveTo>
                      <a:pt x="1756271" y="893335"/>
                    </a:moveTo>
                    <a:lnTo>
                      <a:pt x="1734203" y="933610"/>
                    </a:lnTo>
                    <a:cubicBezTo>
                      <a:pt x="1561971" y="1214802"/>
                      <a:pt x="1319112" y="1458257"/>
                      <a:pt x="1013464" y="1634723"/>
                    </a:cubicBezTo>
                    <a:cubicBezTo>
                      <a:pt x="707816" y="1811189"/>
                      <a:pt x="375549" y="1899783"/>
                      <a:pt x="45914" y="1908344"/>
                    </a:cubicBezTo>
                    <a:lnTo>
                      <a:pt x="0" y="1907319"/>
                    </a:lnTo>
                    <a:lnTo>
                      <a:pt x="1" y="120648"/>
                    </a:lnTo>
                    <a:lnTo>
                      <a:pt x="22917" y="120045"/>
                    </a:lnTo>
                    <a:cubicBezTo>
                      <a:pt x="56201" y="115915"/>
                      <a:pt x="89225" y="105191"/>
                      <a:pt x="120098" y="87366"/>
                    </a:cubicBezTo>
                    <a:cubicBezTo>
                      <a:pt x="150971" y="69542"/>
                      <a:pt x="176770" y="46304"/>
                      <a:pt x="196989" y="19544"/>
                    </a:cubicBezTo>
                    <a:lnTo>
                      <a:pt x="208970" y="0"/>
                    </a:lnTo>
                    <a:lnTo>
                      <a:pt x="1756271" y="893335"/>
                    </a:lnTo>
                    <a:close/>
                  </a:path>
                </a:pathLst>
              </a:custGeom>
              <a:solidFill>
                <a:srgbClr val="AFCADB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77E9D7C8-6787-C10D-9BC6-C32686452A99}"/>
                  </a:ext>
                </a:extLst>
              </p:cNvPr>
              <p:cNvSpPr/>
              <p:nvPr/>
            </p:nvSpPr>
            <p:spPr>
              <a:xfrm rot="18000000">
                <a:off x="7274788" y="5447327"/>
                <a:ext cx="1817951" cy="2028224"/>
              </a:xfrm>
              <a:custGeom>
                <a:avLst/>
                <a:gdLst>
                  <a:gd name="connsiteX0" fmla="*/ 1817889 w 1817951"/>
                  <a:gd name="connsiteY0" fmla="*/ 892897 h 2028224"/>
                  <a:gd name="connsiteX1" fmla="*/ 1813200 w 1817951"/>
                  <a:gd name="connsiteY1" fmla="*/ 900546 h 2028224"/>
                  <a:gd name="connsiteX2" fmla="*/ 1800191 w 1817951"/>
                  <a:gd name="connsiteY2" fmla="*/ 1095192 h 2028224"/>
                  <a:gd name="connsiteX3" fmla="*/ 1817951 w 1817951"/>
                  <a:gd name="connsiteY3" fmla="*/ 1134631 h 2028224"/>
                  <a:gd name="connsiteX4" fmla="*/ 270203 w 1817951"/>
                  <a:gd name="connsiteY4" fmla="*/ 2028224 h 2028224"/>
                  <a:gd name="connsiteX5" fmla="*/ 178912 w 1817951"/>
                  <a:gd name="connsiteY5" fmla="*/ 1849896 h 2028224"/>
                  <a:gd name="connsiteX6" fmla="*/ 207265 w 1817951"/>
                  <a:gd name="connsiteY6" fmla="*/ 116944 h 2028224"/>
                  <a:gd name="connsiteX7" fmla="*/ 271345 w 1817951"/>
                  <a:gd name="connsiteY7" fmla="*/ 0 h 2028224"/>
                  <a:gd name="connsiteX8" fmla="*/ 1817889 w 1817951"/>
                  <a:gd name="connsiteY8" fmla="*/ 892897 h 202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951" h="2028224">
                    <a:moveTo>
                      <a:pt x="1817889" y="892897"/>
                    </a:moveTo>
                    <a:lnTo>
                      <a:pt x="1813200" y="900546"/>
                    </a:lnTo>
                    <a:cubicBezTo>
                      <a:pt x="1784177" y="960165"/>
                      <a:pt x="1778489" y="1030090"/>
                      <a:pt x="1800191" y="1095192"/>
                    </a:cubicBezTo>
                    <a:lnTo>
                      <a:pt x="1817951" y="1134631"/>
                    </a:lnTo>
                    <a:lnTo>
                      <a:pt x="270203" y="2028224"/>
                    </a:lnTo>
                    <a:lnTo>
                      <a:pt x="178912" y="1849896"/>
                    </a:lnTo>
                    <a:cubicBezTo>
                      <a:pt x="-76024" y="1282670"/>
                      <a:pt x="-51335" y="648152"/>
                      <a:pt x="207265" y="116944"/>
                    </a:cubicBezTo>
                    <a:lnTo>
                      <a:pt x="271345" y="0"/>
                    </a:lnTo>
                    <a:lnTo>
                      <a:pt x="1817889" y="892897"/>
                    </a:lnTo>
                    <a:close/>
                  </a:path>
                </a:pathLst>
              </a:custGeom>
              <a:solidFill>
                <a:srgbClr val="33566C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9CDB2EE0-1434-C44D-34D3-3D392A47C6E7}"/>
                  </a:ext>
                </a:extLst>
              </p:cNvPr>
              <p:cNvSpPr/>
              <p:nvPr/>
            </p:nvSpPr>
            <p:spPr>
              <a:xfrm rot="18000000">
                <a:off x="8373116" y="5837380"/>
                <a:ext cx="1757065" cy="1906716"/>
              </a:xfrm>
              <a:custGeom>
                <a:avLst/>
                <a:gdLst>
                  <a:gd name="connsiteX0" fmla="*/ 1757065 w 1757065"/>
                  <a:gd name="connsiteY0" fmla="*/ 120921 h 1906716"/>
                  <a:gd name="connsiteX1" fmla="*/ 1757065 w 1757065"/>
                  <a:gd name="connsiteY1" fmla="*/ 1906716 h 1906716"/>
                  <a:gd name="connsiteX2" fmla="*/ 1623748 w 1757065"/>
                  <a:gd name="connsiteY2" fmla="*/ 1903739 h 1906716"/>
                  <a:gd name="connsiteX3" fmla="*/ 108791 w 1757065"/>
                  <a:gd name="connsiteY3" fmla="*/ 1061818 h 1906716"/>
                  <a:gd name="connsiteX4" fmla="*/ 0 w 1757065"/>
                  <a:gd name="connsiteY4" fmla="*/ 893593 h 1906716"/>
                  <a:gd name="connsiteX5" fmla="*/ 1547748 w 1757065"/>
                  <a:gd name="connsiteY5" fmla="*/ 0 h 1906716"/>
                  <a:gd name="connsiteX6" fmla="*/ 1573023 w 1757065"/>
                  <a:gd name="connsiteY6" fmla="*/ 35100 h 1906716"/>
                  <a:gd name="connsiteX7" fmla="*/ 1748096 w 1757065"/>
                  <a:gd name="connsiteY7" fmla="*/ 121158 h 1906716"/>
                  <a:gd name="connsiteX8" fmla="*/ 1757065 w 1757065"/>
                  <a:gd name="connsiteY8" fmla="*/ 120921 h 19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065" h="1906716">
                    <a:moveTo>
                      <a:pt x="1757065" y="120921"/>
                    </a:moveTo>
                    <a:lnTo>
                      <a:pt x="1757065" y="1906716"/>
                    </a:lnTo>
                    <a:lnTo>
                      <a:pt x="1623748" y="1903739"/>
                    </a:lnTo>
                    <a:cubicBezTo>
                      <a:pt x="1034408" y="1862089"/>
                      <a:pt x="472555" y="1566212"/>
                      <a:pt x="108791" y="1061818"/>
                    </a:cubicBezTo>
                    <a:lnTo>
                      <a:pt x="0" y="893593"/>
                    </a:lnTo>
                    <a:lnTo>
                      <a:pt x="1547748" y="0"/>
                    </a:lnTo>
                    <a:lnTo>
                      <a:pt x="1573023" y="35100"/>
                    </a:lnTo>
                    <a:cubicBezTo>
                      <a:pt x="1618553" y="86446"/>
                      <a:pt x="1681953" y="116483"/>
                      <a:pt x="1748096" y="121158"/>
                    </a:cubicBezTo>
                    <a:lnTo>
                      <a:pt x="1757065" y="120921"/>
                    </a:lnTo>
                    <a:close/>
                  </a:path>
                </a:pathLst>
              </a:custGeom>
              <a:solidFill>
                <a:srgbClr val="4F82A1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53355B2A-B7CD-85AB-4076-77A7250893D5}"/>
                  </a:ext>
                </a:extLst>
              </p:cNvPr>
              <p:cNvSpPr/>
              <p:nvPr/>
            </p:nvSpPr>
            <p:spPr>
              <a:xfrm>
                <a:off x="8021864" y="4614871"/>
                <a:ext cx="1485900" cy="1485900"/>
              </a:xfrm>
              <a:prstGeom prst="ellipse">
                <a:avLst/>
              </a:prstGeom>
              <a:solidFill>
                <a:srgbClr val="2F5F61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3131B14-5EF2-6077-EB0F-373ADE1A5B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16310" y="4209818"/>
              <a:ext cx="1181842" cy="1181842"/>
              <a:chOff x="7264853" y="1892627"/>
              <a:chExt cx="2678790" cy="2678790"/>
            </a:xfrm>
          </p:grpSpPr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3E5BFC62-BCB0-C825-DBA4-A43AA1827929}"/>
                  </a:ext>
                </a:extLst>
              </p:cNvPr>
              <p:cNvSpPr/>
              <p:nvPr/>
            </p:nvSpPr>
            <p:spPr>
              <a:xfrm>
                <a:off x="7264853" y="1892627"/>
                <a:ext cx="2678790" cy="2678790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w="254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FA73C72B-4AA1-2D85-1619-C8C32154DF5B}"/>
                  </a:ext>
                </a:extLst>
              </p:cNvPr>
              <p:cNvSpPr/>
              <p:nvPr/>
            </p:nvSpPr>
            <p:spPr>
              <a:xfrm rot="18000000">
                <a:off x="7591211" y="2197482"/>
                <a:ext cx="2026077" cy="2069081"/>
              </a:xfrm>
              <a:custGeom>
                <a:avLst/>
                <a:gdLst>
                  <a:gd name="connsiteX0" fmla="*/ 1912983 w 2026077"/>
                  <a:gd name="connsiteY0" fmla="*/ 524237 h 2069081"/>
                  <a:gd name="connsiteX1" fmla="*/ 2026077 w 2026077"/>
                  <a:gd name="connsiteY1" fmla="*/ 827279 h 2069081"/>
                  <a:gd name="connsiteX2" fmla="*/ 1871495 w 2026077"/>
                  <a:gd name="connsiteY2" fmla="*/ 916526 h 2069081"/>
                  <a:gd name="connsiteX3" fmla="*/ 1873392 w 2026077"/>
                  <a:gd name="connsiteY3" fmla="*/ 927398 h 2069081"/>
                  <a:gd name="connsiteX4" fmla="*/ 1879741 w 2026077"/>
                  <a:gd name="connsiteY4" fmla="*/ 1053135 h 2069081"/>
                  <a:gd name="connsiteX5" fmla="*/ 1870384 w 2026077"/>
                  <a:gd name="connsiteY5" fmla="*/ 1151913 h 2069081"/>
                  <a:gd name="connsiteX6" fmla="*/ 2026077 w 2026077"/>
                  <a:gd name="connsiteY6" fmla="*/ 1241802 h 2069081"/>
                  <a:gd name="connsiteX7" fmla="*/ 1699052 w 2026077"/>
                  <a:gd name="connsiteY7" fmla="*/ 1808226 h 2069081"/>
                  <a:gd name="connsiteX8" fmla="*/ 1543886 w 2026077"/>
                  <a:gd name="connsiteY8" fmla="*/ 1718641 h 2069081"/>
                  <a:gd name="connsiteX9" fmla="*/ 1446426 w 2026077"/>
                  <a:gd name="connsiteY9" fmla="*/ 1785190 h 2069081"/>
                  <a:gd name="connsiteX10" fmla="*/ 1367439 w 2026077"/>
                  <a:gd name="connsiteY10" fmla="*/ 1825626 h 2069081"/>
                  <a:gd name="connsiteX11" fmla="*/ 1340063 w 2026077"/>
                  <a:gd name="connsiteY11" fmla="*/ 1836311 h 2069081"/>
                  <a:gd name="connsiteX12" fmla="*/ 1340063 w 2026077"/>
                  <a:gd name="connsiteY12" fmla="*/ 2015489 h 2069081"/>
                  <a:gd name="connsiteX13" fmla="*/ 686013 w 2026077"/>
                  <a:gd name="connsiteY13" fmla="*/ 2015489 h 2069081"/>
                  <a:gd name="connsiteX14" fmla="*/ 686013 w 2026077"/>
                  <a:gd name="connsiteY14" fmla="*/ 1833440 h 2069081"/>
                  <a:gd name="connsiteX15" fmla="*/ 632900 w 2026077"/>
                  <a:gd name="connsiteY15" fmla="*/ 1813608 h 2069081"/>
                  <a:gd name="connsiteX16" fmla="*/ 524303 w 2026077"/>
                  <a:gd name="connsiteY16" fmla="*/ 1750629 h 2069081"/>
                  <a:gd name="connsiteX17" fmla="*/ 483287 w 2026077"/>
                  <a:gd name="connsiteY17" fmla="*/ 1718009 h 2069081"/>
                  <a:gd name="connsiteX18" fmla="*/ 327025 w 2026077"/>
                  <a:gd name="connsiteY18" fmla="*/ 1808227 h 2069081"/>
                  <a:gd name="connsiteX19" fmla="*/ 0 w 2026077"/>
                  <a:gd name="connsiteY19" fmla="*/ 1241803 h 2069081"/>
                  <a:gd name="connsiteX20" fmla="*/ 154582 w 2026077"/>
                  <a:gd name="connsiteY20" fmla="*/ 1152555 h 2069081"/>
                  <a:gd name="connsiteX21" fmla="*/ 152685 w 2026077"/>
                  <a:gd name="connsiteY21" fmla="*/ 1141684 h 2069081"/>
                  <a:gd name="connsiteX22" fmla="*/ 146336 w 2026077"/>
                  <a:gd name="connsiteY22" fmla="*/ 1015946 h 2069081"/>
                  <a:gd name="connsiteX23" fmla="*/ 155693 w 2026077"/>
                  <a:gd name="connsiteY23" fmla="*/ 917169 h 2069081"/>
                  <a:gd name="connsiteX24" fmla="*/ 0 w 2026077"/>
                  <a:gd name="connsiteY24" fmla="*/ 827279 h 2069081"/>
                  <a:gd name="connsiteX25" fmla="*/ 327025 w 2026077"/>
                  <a:gd name="connsiteY25" fmla="*/ 260855 h 2069081"/>
                  <a:gd name="connsiteX26" fmla="*/ 482192 w 2026077"/>
                  <a:gd name="connsiteY26" fmla="*/ 350441 h 2069081"/>
                  <a:gd name="connsiteX27" fmla="*/ 579651 w 2026077"/>
                  <a:gd name="connsiteY27" fmla="*/ 283892 h 2069081"/>
                  <a:gd name="connsiteX28" fmla="*/ 658638 w 2026077"/>
                  <a:gd name="connsiteY28" fmla="*/ 243456 h 2069081"/>
                  <a:gd name="connsiteX29" fmla="*/ 686014 w 2026077"/>
                  <a:gd name="connsiteY29" fmla="*/ 232770 h 2069081"/>
                  <a:gd name="connsiteX30" fmla="*/ 686014 w 2026077"/>
                  <a:gd name="connsiteY30" fmla="*/ 53593 h 2069081"/>
                  <a:gd name="connsiteX31" fmla="*/ 1340064 w 2026077"/>
                  <a:gd name="connsiteY31" fmla="*/ 53593 h 2069081"/>
                  <a:gd name="connsiteX32" fmla="*/ 1340064 w 2026077"/>
                  <a:gd name="connsiteY32" fmla="*/ 235642 h 2069081"/>
                  <a:gd name="connsiteX33" fmla="*/ 1393177 w 2026077"/>
                  <a:gd name="connsiteY33" fmla="*/ 255474 h 2069081"/>
                  <a:gd name="connsiteX34" fmla="*/ 1501774 w 2026077"/>
                  <a:gd name="connsiteY34" fmla="*/ 318452 h 2069081"/>
                  <a:gd name="connsiteX35" fmla="*/ 1542790 w 2026077"/>
                  <a:gd name="connsiteY35" fmla="*/ 351072 h 2069081"/>
                  <a:gd name="connsiteX36" fmla="*/ 1699052 w 2026077"/>
                  <a:gd name="connsiteY36" fmla="*/ 260855 h 2069081"/>
                  <a:gd name="connsiteX37" fmla="*/ 1912983 w 2026077"/>
                  <a:gd name="connsiteY37" fmla="*/ 524237 h 20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026077" h="2069081">
                    <a:moveTo>
                      <a:pt x="1912983" y="524237"/>
                    </a:moveTo>
                    <a:cubicBezTo>
                      <a:pt x="1968449" y="619117"/>
                      <a:pt x="2007109" y="720606"/>
                      <a:pt x="2026077" y="827279"/>
                    </a:cubicBezTo>
                    <a:lnTo>
                      <a:pt x="1871495" y="916526"/>
                    </a:lnTo>
                    <a:lnTo>
                      <a:pt x="1873392" y="927398"/>
                    </a:lnTo>
                    <a:cubicBezTo>
                      <a:pt x="1878591" y="969299"/>
                      <a:pt x="1880678" y="1011323"/>
                      <a:pt x="1879741" y="1053135"/>
                    </a:cubicBezTo>
                    <a:lnTo>
                      <a:pt x="1870384" y="1151913"/>
                    </a:lnTo>
                    <a:lnTo>
                      <a:pt x="2026077" y="1241802"/>
                    </a:lnTo>
                    <a:cubicBezTo>
                      <a:pt x="1973302" y="1471325"/>
                      <a:pt x="1864846" y="1668700"/>
                      <a:pt x="1699052" y="1808226"/>
                    </a:cubicBezTo>
                    <a:lnTo>
                      <a:pt x="1543886" y="1718641"/>
                    </a:lnTo>
                    <a:lnTo>
                      <a:pt x="1446426" y="1785190"/>
                    </a:lnTo>
                    <a:cubicBezTo>
                      <a:pt x="1420515" y="1800150"/>
                      <a:pt x="1394153" y="1813619"/>
                      <a:pt x="1367439" y="1825626"/>
                    </a:cubicBezTo>
                    <a:lnTo>
                      <a:pt x="1340063" y="1836311"/>
                    </a:lnTo>
                    <a:lnTo>
                      <a:pt x="1340063" y="2015489"/>
                    </a:lnTo>
                    <a:cubicBezTo>
                      <a:pt x="1114903" y="2084545"/>
                      <a:pt x="889743" y="2089307"/>
                      <a:pt x="686013" y="2015489"/>
                    </a:cubicBezTo>
                    <a:lnTo>
                      <a:pt x="686013" y="1833440"/>
                    </a:lnTo>
                    <a:lnTo>
                      <a:pt x="632900" y="1813608"/>
                    </a:lnTo>
                    <a:cubicBezTo>
                      <a:pt x="595373" y="1795339"/>
                      <a:pt x="559062" y="1774316"/>
                      <a:pt x="524303" y="1750629"/>
                    </a:cubicBezTo>
                    <a:lnTo>
                      <a:pt x="483287" y="1718009"/>
                    </a:lnTo>
                    <a:lnTo>
                      <a:pt x="327025" y="1808227"/>
                    </a:lnTo>
                    <a:cubicBezTo>
                      <a:pt x="154640" y="1647761"/>
                      <a:pt x="37936" y="1455148"/>
                      <a:pt x="0" y="1241803"/>
                    </a:cubicBezTo>
                    <a:lnTo>
                      <a:pt x="154582" y="1152555"/>
                    </a:lnTo>
                    <a:lnTo>
                      <a:pt x="152685" y="1141684"/>
                    </a:lnTo>
                    <a:cubicBezTo>
                      <a:pt x="147486" y="1099782"/>
                      <a:pt x="145399" y="1057758"/>
                      <a:pt x="146336" y="1015946"/>
                    </a:cubicBezTo>
                    <a:lnTo>
                      <a:pt x="155693" y="917169"/>
                    </a:lnTo>
                    <a:lnTo>
                      <a:pt x="0" y="827279"/>
                    </a:lnTo>
                    <a:cubicBezTo>
                      <a:pt x="52775" y="597757"/>
                      <a:pt x="161231" y="400381"/>
                      <a:pt x="327025" y="260855"/>
                    </a:cubicBezTo>
                    <a:lnTo>
                      <a:pt x="482192" y="350441"/>
                    </a:lnTo>
                    <a:lnTo>
                      <a:pt x="579651" y="283892"/>
                    </a:lnTo>
                    <a:cubicBezTo>
                      <a:pt x="605562" y="268932"/>
                      <a:pt x="631924" y="255462"/>
                      <a:pt x="658638" y="243456"/>
                    </a:cubicBezTo>
                    <a:lnTo>
                      <a:pt x="686014" y="232770"/>
                    </a:lnTo>
                    <a:lnTo>
                      <a:pt x="686014" y="53593"/>
                    </a:lnTo>
                    <a:cubicBezTo>
                      <a:pt x="911174" y="-15464"/>
                      <a:pt x="1136334" y="-20226"/>
                      <a:pt x="1340064" y="53593"/>
                    </a:cubicBezTo>
                    <a:lnTo>
                      <a:pt x="1340064" y="235642"/>
                    </a:lnTo>
                    <a:lnTo>
                      <a:pt x="1393177" y="255474"/>
                    </a:lnTo>
                    <a:cubicBezTo>
                      <a:pt x="1430704" y="273742"/>
                      <a:pt x="1467015" y="294765"/>
                      <a:pt x="1501774" y="318452"/>
                    </a:cubicBezTo>
                    <a:lnTo>
                      <a:pt x="1542790" y="351072"/>
                    </a:lnTo>
                    <a:lnTo>
                      <a:pt x="1699052" y="260855"/>
                    </a:lnTo>
                    <a:cubicBezTo>
                      <a:pt x="1785245" y="341088"/>
                      <a:pt x="1857517" y="429357"/>
                      <a:pt x="1912983" y="524237"/>
                    </a:cubicBezTo>
                    <a:close/>
                  </a:path>
                </a:pathLst>
              </a:custGeom>
              <a:solidFill>
                <a:srgbClr val="5F5F5E"/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 w="381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38C1CFB6-D3E4-165A-452D-B7DE0098CCFD}"/>
                  </a:ext>
                </a:extLst>
              </p:cNvPr>
              <p:cNvGrpSpPr/>
              <p:nvPr/>
            </p:nvGrpSpPr>
            <p:grpSpPr>
              <a:xfrm>
                <a:off x="7837409" y="2429638"/>
                <a:ext cx="1550408" cy="1579425"/>
                <a:chOff x="9426293" y="1547929"/>
                <a:chExt cx="2160001" cy="2200429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167" name="任意多边形: 形状 166">
                  <a:extLst>
                    <a:ext uri="{FF2B5EF4-FFF2-40B4-BE49-F238E27FC236}">
                      <a16:creationId xmlns:a16="http://schemas.microsoft.com/office/drawing/2014/main" id="{F7F268CA-9061-C7C4-883E-5F2BA3C9D885}"/>
                    </a:ext>
                  </a:extLst>
                </p:cNvPr>
                <p:cNvSpPr/>
                <p:nvPr/>
              </p:nvSpPr>
              <p:spPr>
                <a:xfrm>
                  <a:off x="9426294" y="1547929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69029 w 2160000"/>
                    <a:gd name="connsiteY7" fmla="*/ 1001060 h 1649889"/>
                    <a:gd name="connsiteX8" fmla="*/ 540000 w 2160000"/>
                    <a:gd name="connsiteY8" fmla="*/ 569889 h 1649889"/>
                    <a:gd name="connsiteX9" fmla="*/ 10971 w 2160000"/>
                    <a:gd name="connsiteY9" fmla="*/ 1001060 h 1649889"/>
                    <a:gd name="connsiteX10" fmla="*/ 3013 w 2160000"/>
                    <a:gd name="connsiteY10" fmla="*/ 1080000 h 1649889"/>
                    <a:gd name="connsiteX11" fmla="*/ 0 w 2160000"/>
                    <a:gd name="connsiteY11" fmla="*/ 1080000 h 1649889"/>
                    <a:gd name="connsiteX12" fmla="*/ 1080000 w 2160000"/>
                    <a:gd name="connsiteY12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60000 w 2160000"/>
                    <a:gd name="connsiteY2" fmla="*/ 1109889 h 1649889"/>
                    <a:gd name="connsiteX3" fmla="*/ 1620000 w 2160000"/>
                    <a:gd name="connsiteY3" fmla="*/ 1649889 h 1649889"/>
                    <a:gd name="connsiteX4" fmla="*/ 1080000 w 2160000"/>
                    <a:gd name="connsiteY4" fmla="*/ 1109889 h 1649889"/>
                    <a:gd name="connsiteX5" fmla="*/ 1083013 w 2160000"/>
                    <a:gd name="connsiteY5" fmla="*/ 1080000 h 1649889"/>
                    <a:gd name="connsiteX6" fmla="*/ 1069029 w 2160000"/>
                    <a:gd name="connsiteY6" fmla="*/ 1001060 h 1649889"/>
                    <a:gd name="connsiteX7" fmla="*/ 540000 w 2160000"/>
                    <a:gd name="connsiteY7" fmla="*/ 569889 h 1649889"/>
                    <a:gd name="connsiteX8" fmla="*/ 10971 w 2160000"/>
                    <a:gd name="connsiteY8" fmla="*/ 1001060 h 1649889"/>
                    <a:gd name="connsiteX9" fmla="*/ 3013 w 2160000"/>
                    <a:gd name="connsiteY9" fmla="*/ 1080000 h 1649889"/>
                    <a:gd name="connsiteX10" fmla="*/ 0 w 2160000"/>
                    <a:gd name="connsiteY10" fmla="*/ 1080000 h 1649889"/>
                    <a:gd name="connsiteX11" fmla="*/ 1080000 w 2160000"/>
                    <a:gd name="connsiteY11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rgbClr val="69483A"/>
                </a:solidFill>
                <a:ln>
                  <a:noFill/>
                </a:ln>
                <a:effectLst>
                  <a:softEdge rad="25400"/>
                </a:effectLst>
                <a:sp3d prstMaterial="metal">
                  <a:bevelT w="25400" h="38100"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任意多边形: 形状 167">
                  <a:extLst>
                    <a:ext uri="{FF2B5EF4-FFF2-40B4-BE49-F238E27FC236}">
                      <a16:creationId xmlns:a16="http://schemas.microsoft.com/office/drawing/2014/main" id="{FFCFA96F-B39E-A510-E05E-5652FF8FFDA6}"/>
                    </a:ext>
                  </a:extLst>
                </p:cNvPr>
                <p:cNvSpPr/>
                <p:nvPr/>
              </p:nvSpPr>
              <p:spPr>
                <a:xfrm flipH="1" flipV="1">
                  <a:off x="9426293" y="2098469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34016 w 2160000"/>
                    <a:gd name="connsiteY7" fmla="*/ 104726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69029 w 2160000"/>
                    <a:gd name="connsiteY7" fmla="*/ 1001060 h 1649889"/>
                    <a:gd name="connsiteX8" fmla="*/ 540000 w 2160000"/>
                    <a:gd name="connsiteY8" fmla="*/ 569889 h 1649889"/>
                    <a:gd name="connsiteX9" fmla="*/ 10971 w 2160000"/>
                    <a:gd name="connsiteY9" fmla="*/ 1001060 h 1649889"/>
                    <a:gd name="connsiteX10" fmla="*/ 3013 w 2160000"/>
                    <a:gd name="connsiteY10" fmla="*/ 1080000 h 1649889"/>
                    <a:gd name="connsiteX11" fmla="*/ 0 w 2160000"/>
                    <a:gd name="connsiteY11" fmla="*/ 1080000 h 1649889"/>
                    <a:gd name="connsiteX12" fmla="*/ 1080000 w 2160000"/>
                    <a:gd name="connsiteY12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60000 w 2160000"/>
                    <a:gd name="connsiteY2" fmla="*/ 1109889 h 1649889"/>
                    <a:gd name="connsiteX3" fmla="*/ 1620000 w 2160000"/>
                    <a:gd name="connsiteY3" fmla="*/ 1649889 h 1649889"/>
                    <a:gd name="connsiteX4" fmla="*/ 1080000 w 2160000"/>
                    <a:gd name="connsiteY4" fmla="*/ 1109889 h 1649889"/>
                    <a:gd name="connsiteX5" fmla="*/ 1083013 w 2160000"/>
                    <a:gd name="connsiteY5" fmla="*/ 1080000 h 1649889"/>
                    <a:gd name="connsiteX6" fmla="*/ 1069029 w 2160000"/>
                    <a:gd name="connsiteY6" fmla="*/ 1001060 h 1649889"/>
                    <a:gd name="connsiteX7" fmla="*/ 540000 w 2160000"/>
                    <a:gd name="connsiteY7" fmla="*/ 569889 h 1649889"/>
                    <a:gd name="connsiteX8" fmla="*/ 10971 w 2160000"/>
                    <a:gd name="connsiteY8" fmla="*/ 1001060 h 1649889"/>
                    <a:gd name="connsiteX9" fmla="*/ 3013 w 2160000"/>
                    <a:gd name="connsiteY9" fmla="*/ 1080000 h 1649889"/>
                    <a:gd name="connsiteX10" fmla="*/ 0 w 2160000"/>
                    <a:gd name="connsiteY10" fmla="*/ 1080000 h 1649889"/>
                    <a:gd name="connsiteX11" fmla="*/ 1080000 w 2160000"/>
                    <a:gd name="connsiteY11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>
                  <a:softEdge rad="25400"/>
                </a:effectLst>
                <a:sp3d prstMaterial="metal">
                  <a:bevelT w="25400" h="38100"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B2CA16F2-0BC0-4B6D-59B6-C668AE2168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5578" y="4190342"/>
              <a:ext cx="1196332" cy="1196332"/>
              <a:chOff x="2013403" y="2174704"/>
              <a:chExt cx="2678790" cy="2678790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4C69579F-D14F-B26D-0F91-3B2CDED8C256}"/>
                  </a:ext>
                </a:extLst>
              </p:cNvPr>
              <p:cNvSpPr/>
              <p:nvPr/>
            </p:nvSpPr>
            <p:spPr>
              <a:xfrm>
                <a:off x="2013403" y="2174704"/>
                <a:ext cx="2678790" cy="2678790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1B55A104-1A56-5379-DA1D-B3DF663FDF9F}"/>
                  </a:ext>
                </a:extLst>
              </p:cNvPr>
              <p:cNvSpPr/>
              <p:nvPr/>
            </p:nvSpPr>
            <p:spPr>
              <a:xfrm rot="18000000">
                <a:off x="2339761" y="2479559"/>
                <a:ext cx="2026077" cy="2069081"/>
              </a:xfrm>
              <a:custGeom>
                <a:avLst/>
                <a:gdLst>
                  <a:gd name="connsiteX0" fmla="*/ 1912983 w 2026077"/>
                  <a:gd name="connsiteY0" fmla="*/ 524237 h 2069081"/>
                  <a:gd name="connsiteX1" fmla="*/ 2026077 w 2026077"/>
                  <a:gd name="connsiteY1" fmla="*/ 827279 h 2069081"/>
                  <a:gd name="connsiteX2" fmla="*/ 1871495 w 2026077"/>
                  <a:gd name="connsiteY2" fmla="*/ 916526 h 2069081"/>
                  <a:gd name="connsiteX3" fmla="*/ 1873392 w 2026077"/>
                  <a:gd name="connsiteY3" fmla="*/ 927398 h 2069081"/>
                  <a:gd name="connsiteX4" fmla="*/ 1879741 w 2026077"/>
                  <a:gd name="connsiteY4" fmla="*/ 1053135 h 2069081"/>
                  <a:gd name="connsiteX5" fmla="*/ 1870384 w 2026077"/>
                  <a:gd name="connsiteY5" fmla="*/ 1151913 h 2069081"/>
                  <a:gd name="connsiteX6" fmla="*/ 2026077 w 2026077"/>
                  <a:gd name="connsiteY6" fmla="*/ 1241802 h 2069081"/>
                  <a:gd name="connsiteX7" fmla="*/ 1699052 w 2026077"/>
                  <a:gd name="connsiteY7" fmla="*/ 1808226 h 2069081"/>
                  <a:gd name="connsiteX8" fmla="*/ 1543886 w 2026077"/>
                  <a:gd name="connsiteY8" fmla="*/ 1718641 h 2069081"/>
                  <a:gd name="connsiteX9" fmla="*/ 1446426 w 2026077"/>
                  <a:gd name="connsiteY9" fmla="*/ 1785190 h 2069081"/>
                  <a:gd name="connsiteX10" fmla="*/ 1367439 w 2026077"/>
                  <a:gd name="connsiteY10" fmla="*/ 1825626 h 2069081"/>
                  <a:gd name="connsiteX11" fmla="*/ 1340063 w 2026077"/>
                  <a:gd name="connsiteY11" fmla="*/ 1836311 h 2069081"/>
                  <a:gd name="connsiteX12" fmla="*/ 1340063 w 2026077"/>
                  <a:gd name="connsiteY12" fmla="*/ 2015489 h 2069081"/>
                  <a:gd name="connsiteX13" fmla="*/ 686013 w 2026077"/>
                  <a:gd name="connsiteY13" fmla="*/ 2015489 h 2069081"/>
                  <a:gd name="connsiteX14" fmla="*/ 686013 w 2026077"/>
                  <a:gd name="connsiteY14" fmla="*/ 1833440 h 2069081"/>
                  <a:gd name="connsiteX15" fmla="*/ 632900 w 2026077"/>
                  <a:gd name="connsiteY15" fmla="*/ 1813608 h 2069081"/>
                  <a:gd name="connsiteX16" fmla="*/ 524303 w 2026077"/>
                  <a:gd name="connsiteY16" fmla="*/ 1750629 h 2069081"/>
                  <a:gd name="connsiteX17" fmla="*/ 483287 w 2026077"/>
                  <a:gd name="connsiteY17" fmla="*/ 1718009 h 2069081"/>
                  <a:gd name="connsiteX18" fmla="*/ 327025 w 2026077"/>
                  <a:gd name="connsiteY18" fmla="*/ 1808227 h 2069081"/>
                  <a:gd name="connsiteX19" fmla="*/ 0 w 2026077"/>
                  <a:gd name="connsiteY19" fmla="*/ 1241803 h 2069081"/>
                  <a:gd name="connsiteX20" fmla="*/ 154582 w 2026077"/>
                  <a:gd name="connsiteY20" fmla="*/ 1152555 h 2069081"/>
                  <a:gd name="connsiteX21" fmla="*/ 152685 w 2026077"/>
                  <a:gd name="connsiteY21" fmla="*/ 1141684 h 2069081"/>
                  <a:gd name="connsiteX22" fmla="*/ 146336 w 2026077"/>
                  <a:gd name="connsiteY22" fmla="*/ 1015946 h 2069081"/>
                  <a:gd name="connsiteX23" fmla="*/ 155693 w 2026077"/>
                  <a:gd name="connsiteY23" fmla="*/ 917169 h 2069081"/>
                  <a:gd name="connsiteX24" fmla="*/ 0 w 2026077"/>
                  <a:gd name="connsiteY24" fmla="*/ 827279 h 2069081"/>
                  <a:gd name="connsiteX25" fmla="*/ 327025 w 2026077"/>
                  <a:gd name="connsiteY25" fmla="*/ 260855 h 2069081"/>
                  <a:gd name="connsiteX26" fmla="*/ 482192 w 2026077"/>
                  <a:gd name="connsiteY26" fmla="*/ 350441 h 2069081"/>
                  <a:gd name="connsiteX27" fmla="*/ 579651 w 2026077"/>
                  <a:gd name="connsiteY27" fmla="*/ 283892 h 2069081"/>
                  <a:gd name="connsiteX28" fmla="*/ 658638 w 2026077"/>
                  <a:gd name="connsiteY28" fmla="*/ 243456 h 2069081"/>
                  <a:gd name="connsiteX29" fmla="*/ 686014 w 2026077"/>
                  <a:gd name="connsiteY29" fmla="*/ 232770 h 2069081"/>
                  <a:gd name="connsiteX30" fmla="*/ 686014 w 2026077"/>
                  <a:gd name="connsiteY30" fmla="*/ 53593 h 2069081"/>
                  <a:gd name="connsiteX31" fmla="*/ 1340064 w 2026077"/>
                  <a:gd name="connsiteY31" fmla="*/ 53593 h 2069081"/>
                  <a:gd name="connsiteX32" fmla="*/ 1340064 w 2026077"/>
                  <a:gd name="connsiteY32" fmla="*/ 235642 h 2069081"/>
                  <a:gd name="connsiteX33" fmla="*/ 1393177 w 2026077"/>
                  <a:gd name="connsiteY33" fmla="*/ 255474 h 2069081"/>
                  <a:gd name="connsiteX34" fmla="*/ 1501774 w 2026077"/>
                  <a:gd name="connsiteY34" fmla="*/ 318452 h 2069081"/>
                  <a:gd name="connsiteX35" fmla="*/ 1542790 w 2026077"/>
                  <a:gd name="connsiteY35" fmla="*/ 351072 h 2069081"/>
                  <a:gd name="connsiteX36" fmla="*/ 1699052 w 2026077"/>
                  <a:gd name="connsiteY36" fmla="*/ 260855 h 2069081"/>
                  <a:gd name="connsiteX37" fmla="*/ 1912983 w 2026077"/>
                  <a:gd name="connsiteY37" fmla="*/ 524237 h 20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026077" h="2069081">
                    <a:moveTo>
                      <a:pt x="1912983" y="524237"/>
                    </a:moveTo>
                    <a:cubicBezTo>
                      <a:pt x="1968449" y="619117"/>
                      <a:pt x="2007109" y="720606"/>
                      <a:pt x="2026077" y="827279"/>
                    </a:cubicBezTo>
                    <a:lnTo>
                      <a:pt x="1871495" y="916526"/>
                    </a:lnTo>
                    <a:lnTo>
                      <a:pt x="1873392" y="927398"/>
                    </a:lnTo>
                    <a:cubicBezTo>
                      <a:pt x="1878591" y="969299"/>
                      <a:pt x="1880678" y="1011323"/>
                      <a:pt x="1879741" y="1053135"/>
                    </a:cubicBezTo>
                    <a:lnTo>
                      <a:pt x="1870384" y="1151913"/>
                    </a:lnTo>
                    <a:lnTo>
                      <a:pt x="2026077" y="1241802"/>
                    </a:lnTo>
                    <a:cubicBezTo>
                      <a:pt x="1973302" y="1471325"/>
                      <a:pt x="1864846" y="1668700"/>
                      <a:pt x="1699052" y="1808226"/>
                    </a:cubicBezTo>
                    <a:lnTo>
                      <a:pt x="1543886" y="1718641"/>
                    </a:lnTo>
                    <a:lnTo>
                      <a:pt x="1446426" y="1785190"/>
                    </a:lnTo>
                    <a:cubicBezTo>
                      <a:pt x="1420515" y="1800150"/>
                      <a:pt x="1394153" y="1813619"/>
                      <a:pt x="1367439" y="1825626"/>
                    </a:cubicBezTo>
                    <a:lnTo>
                      <a:pt x="1340063" y="1836311"/>
                    </a:lnTo>
                    <a:lnTo>
                      <a:pt x="1340063" y="2015489"/>
                    </a:lnTo>
                    <a:cubicBezTo>
                      <a:pt x="1114903" y="2084545"/>
                      <a:pt x="889743" y="2089307"/>
                      <a:pt x="686013" y="2015489"/>
                    </a:cubicBezTo>
                    <a:lnTo>
                      <a:pt x="686013" y="1833440"/>
                    </a:lnTo>
                    <a:lnTo>
                      <a:pt x="632900" y="1813608"/>
                    </a:lnTo>
                    <a:cubicBezTo>
                      <a:pt x="595373" y="1795339"/>
                      <a:pt x="559062" y="1774316"/>
                      <a:pt x="524303" y="1750629"/>
                    </a:cubicBezTo>
                    <a:lnTo>
                      <a:pt x="483287" y="1718009"/>
                    </a:lnTo>
                    <a:lnTo>
                      <a:pt x="327025" y="1808227"/>
                    </a:lnTo>
                    <a:cubicBezTo>
                      <a:pt x="154640" y="1647761"/>
                      <a:pt x="37936" y="1455148"/>
                      <a:pt x="0" y="1241803"/>
                    </a:cubicBezTo>
                    <a:lnTo>
                      <a:pt x="154582" y="1152555"/>
                    </a:lnTo>
                    <a:lnTo>
                      <a:pt x="152685" y="1141684"/>
                    </a:lnTo>
                    <a:cubicBezTo>
                      <a:pt x="147486" y="1099782"/>
                      <a:pt x="145399" y="1057758"/>
                      <a:pt x="146336" y="1015946"/>
                    </a:cubicBezTo>
                    <a:lnTo>
                      <a:pt x="155693" y="917169"/>
                    </a:lnTo>
                    <a:lnTo>
                      <a:pt x="0" y="827279"/>
                    </a:lnTo>
                    <a:cubicBezTo>
                      <a:pt x="52775" y="597757"/>
                      <a:pt x="161231" y="400381"/>
                      <a:pt x="327025" y="260855"/>
                    </a:cubicBezTo>
                    <a:lnTo>
                      <a:pt x="482192" y="350441"/>
                    </a:lnTo>
                    <a:lnTo>
                      <a:pt x="579651" y="283892"/>
                    </a:lnTo>
                    <a:cubicBezTo>
                      <a:pt x="605562" y="268932"/>
                      <a:pt x="631924" y="255462"/>
                      <a:pt x="658638" y="243456"/>
                    </a:cubicBezTo>
                    <a:lnTo>
                      <a:pt x="686014" y="232770"/>
                    </a:lnTo>
                    <a:lnTo>
                      <a:pt x="686014" y="53593"/>
                    </a:lnTo>
                    <a:cubicBezTo>
                      <a:pt x="911174" y="-15464"/>
                      <a:pt x="1136334" y="-20226"/>
                      <a:pt x="1340064" y="53593"/>
                    </a:cubicBezTo>
                    <a:lnTo>
                      <a:pt x="1340064" y="235642"/>
                    </a:lnTo>
                    <a:lnTo>
                      <a:pt x="1393177" y="255474"/>
                    </a:lnTo>
                    <a:cubicBezTo>
                      <a:pt x="1430704" y="273742"/>
                      <a:pt x="1467015" y="294765"/>
                      <a:pt x="1501774" y="318452"/>
                    </a:cubicBezTo>
                    <a:lnTo>
                      <a:pt x="1542790" y="351072"/>
                    </a:lnTo>
                    <a:lnTo>
                      <a:pt x="1699052" y="260855"/>
                    </a:lnTo>
                    <a:cubicBezTo>
                      <a:pt x="1785245" y="341088"/>
                      <a:pt x="1857517" y="429357"/>
                      <a:pt x="1912983" y="524237"/>
                    </a:cubicBezTo>
                    <a:close/>
                  </a:path>
                </a:pathLst>
              </a:custGeom>
              <a:solidFill>
                <a:srgbClr val="5F5F5E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221F1A40-099E-D9AC-1A68-E2C84347B25C}"/>
                  </a:ext>
                </a:extLst>
              </p:cNvPr>
              <p:cNvGrpSpPr/>
              <p:nvPr/>
            </p:nvGrpSpPr>
            <p:grpSpPr>
              <a:xfrm>
                <a:off x="2568390" y="2717464"/>
                <a:ext cx="1572149" cy="1560651"/>
                <a:chOff x="9470025" y="1554176"/>
                <a:chExt cx="2160000" cy="2144206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173" name="任意多边形: 形状 172">
                  <a:extLst>
                    <a:ext uri="{FF2B5EF4-FFF2-40B4-BE49-F238E27FC236}">
                      <a16:creationId xmlns:a16="http://schemas.microsoft.com/office/drawing/2014/main" id="{C31C6D76-0919-2292-4E50-49B4C8FB3895}"/>
                    </a:ext>
                  </a:extLst>
                </p:cNvPr>
                <p:cNvSpPr/>
                <p:nvPr/>
              </p:nvSpPr>
              <p:spPr>
                <a:xfrm>
                  <a:off x="9470025" y="1554176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69029 w 2160000"/>
                    <a:gd name="connsiteY7" fmla="*/ 1001060 h 1649889"/>
                    <a:gd name="connsiteX8" fmla="*/ 540000 w 2160000"/>
                    <a:gd name="connsiteY8" fmla="*/ 569889 h 1649889"/>
                    <a:gd name="connsiteX9" fmla="*/ 10971 w 2160000"/>
                    <a:gd name="connsiteY9" fmla="*/ 1001060 h 1649889"/>
                    <a:gd name="connsiteX10" fmla="*/ 3013 w 2160000"/>
                    <a:gd name="connsiteY10" fmla="*/ 1080000 h 1649889"/>
                    <a:gd name="connsiteX11" fmla="*/ 0 w 2160000"/>
                    <a:gd name="connsiteY11" fmla="*/ 1080000 h 1649889"/>
                    <a:gd name="connsiteX12" fmla="*/ 1080000 w 2160000"/>
                    <a:gd name="connsiteY12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60000 w 2160000"/>
                    <a:gd name="connsiteY2" fmla="*/ 1109889 h 1649889"/>
                    <a:gd name="connsiteX3" fmla="*/ 1620000 w 2160000"/>
                    <a:gd name="connsiteY3" fmla="*/ 1649889 h 1649889"/>
                    <a:gd name="connsiteX4" fmla="*/ 1080000 w 2160000"/>
                    <a:gd name="connsiteY4" fmla="*/ 1109889 h 1649889"/>
                    <a:gd name="connsiteX5" fmla="*/ 1083013 w 2160000"/>
                    <a:gd name="connsiteY5" fmla="*/ 1080000 h 1649889"/>
                    <a:gd name="connsiteX6" fmla="*/ 1069029 w 2160000"/>
                    <a:gd name="connsiteY6" fmla="*/ 1001060 h 1649889"/>
                    <a:gd name="connsiteX7" fmla="*/ 540000 w 2160000"/>
                    <a:gd name="connsiteY7" fmla="*/ 569889 h 1649889"/>
                    <a:gd name="connsiteX8" fmla="*/ 10971 w 2160000"/>
                    <a:gd name="connsiteY8" fmla="*/ 1001060 h 1649889"/>
                    <a:gd name="connsiteX9" fmla="*/ 3013 w 2160000"/>
                    <a:gd name="connsiteY9" fmla="*/ 1080000 h 1649889"/>
                    <a:gd name="connsiteX10" fmla="*/ 0 w 2160000"/>
                    <a:gd name="connsiteY10" fmla="*/ 1080000 h 1649889"/>
                    <a:gd name="connsiteX11" fmla="*/ 1080000 w 2160000"/>
                    <a:gd name="connsiteY11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rgbClr val="69483A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任意多边形: 形状 173">
                  <a:extLst>
                    <a:ext uri="{FF2B5EF4-FFF2-40B4-BE49-F238E27FC236}">
                      <a16:creationId xmlns:a16="http://schemas.microsoft.com/office/drawing/2014/main" id="{5C7CA758-980E-F908-49FF-07521C8688B4}"/>
                    </a:ext>
                  </a:extLst>
                </p:cNvPr>
                <p:cNvSpPr/>
                <p:nvPr/>
              </p:nvSpPr>
              <p:spPr>
                <a:xfrm flipH="1" flipV="1">
                  <a:off x="9470025" y="2048493"/>
                  <a:ext cx="2160000" cy="1649889"/>
                </a:xfrm>
                <a:custGeom>
                  <a:avLst/>
                  <a:gdLst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76987 w 2160000"/>
                    <a:gd name="connsiteY7" fmla="*/ 108000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34016 w 2160000"/>
                    <a:gd name="connsiteY7" fmla="*/ 1047260 h 1649889"/>
                    <a:gd name="connsiteX8" fmla="*/ 1069029 w 2160000"/>
                    <a:gd name="connsiteY8" fmla="*/ 1001060 h 1649889"/>
                    <a:gd name="connsiteX9" fmla="*/ 540000 w 2160000"/>
                    <a:gd name="connsiteY9" fmla="*/ 569889 h 1649889"/>
                    <a:gd name="connsiteX10" fmla="*/ 10971 w 2160000"/>
                    <a:gd name="connsiteY10" fmla="*/ 1001060 h 1649889"/>
                    <a:gd name="connsiteX11" fmla="*/ 3013 w 2160000"/>
                    <a:gd name="connsiteY11" fmla="*/ 1080000 h 1649889"/>
                    <a:gd name="connsiteX12" fmla="*/ 0 w 2160000"/>
                    <a:gd name="connsiteY12" fmla="*/ 1080000 h 1649889"/>
                    <a:gd name="connsiteX13" fmla="*/ 1080000 w 2160000"/>
                    <a:gd name="connsiteY13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56987 w 2160000"/>
                    <a:gd name="connsiteY2" fmla="*/ 1080000 h 1649889"/>
                    <a:gd name="connsiteX3" fmla="*/ 2160000 w 2160000"/>
                    <a:gd name="connsiteY3" fmla="*/ 1109889 h 1649889"/>
                    <a:gd name="connsiteX4" fmla="*/ 1620000 w 2160000"/>
                    <a:gd name="connsiteY4" fmla="*/ 1649889 h 1649889"/>
                    <a:gd name="connsiteX5" fmla="*/ 1080000 w 2160000"/>
                    <a:gd name="connsiteY5" fmla="*/ 1109889 h 1649889"/>
                    <a:gd name="connsiteX6" fmla="*/ 1083013 w 2160000"/>
                    <a:gd name="connsiteY6" fmla="*/ 1080000 h 1649889"/>
                    <a:gd name="connsiteX7" fmla="*/ 1069029 w 2160000"/>
                    <a:gd name="connsiteY7" fmla="*/ 1001060 h 1649889"/>
                    <a:gd name="connsiteX8" fmla="*/ 540000 w 2160000"/>
                    <a:gd name="connsiteY8" fmla="*/ 569889 h 1649889"/>
                    <a:gd name="connsiteX9" fmla="*/ 10971 w 2160000"/>
                    <a:gd name="connsiteY9" fmla="*/ 1001060 h 1649889"/>
                    <a:gd name="connsiteX10" fmla="*/ 3013 w 2160000"/>
                    <a:gd name="connsiteY10" fmla="*/ 1080000 h 1649889"/>
                    <a:gd name="connsiteX11" fmla="*/ 0 w 2160000"/>
                    <a:gd name="connsiteY11" fmla="*/ 1080000 h 1649889"/>
                    <a:gd name="connsiteX12" fmla="*/ 1080000 w 2160000"/>
                    <a:gd name="connsiteY12" fmla="*/ 0 h 1649889"/>
                    <a:gd name="connsiteX0" fmla="*/ 1080000 w 2160000"/>
                    <a:gd name="connsiteY0" fmla="*/ 0 h 1649889"/>
                    <a:gd name="connsiteX1" fmla="*/ 2160000 w 2160000"/>
                    <a:gd name="connsiteY1" fmla="*/ 1080000 h 1649889"/>
                    <a:gd name="connsiteX2" fmla="*/ 2160000 w 2160000"/>
                    <a:gd name="connsiteY2" fmla="*/ 1109889 h 1649889"/>
                    <a:gd name="connsiteX3" fmla="*/ 1620000 w 2160000"/>
                    <a:gd name="connsiteY3" fmla="*/ 1649889 h 1649889"/>
                    <a:gd name="connsiteX4" fmla="*/ 1080000 w 2160000"/>
                    <a:gd name="connsiteY4" fmla="*/ 1109889 h 1649889"/>
                    <a:gd name="connsiteX5" fmla="*/ 1083013 w 2160000"/>
                    <a:gd name="connsiteY5" fmla="*/ 1080000 h 1649889"/>
                    <a:gd name="connsiteX6" fmla="*/ 1069029 w 2160000"/>
                    <a:gd name="connsiteY6" fmla="*/ 1001060 h 1649889"/>
                    <a:gd name="connsiteX7" fmla="*/ 540000 w 2160000"/>
                    <a:gd name="connsiteY7" fmla="*/ 569889 h 1649889"/>
                    <a:gd name="connsiteX8" fmla="*/ 10971 w 2160000"/>
                    <a:gd name="connsiteY8" fmla="*/ 1001060 h 1649889"/>
                    <a:gd name="connsiteX9" fmla="*/ 3013 w 2160000"/>
                    <a:gd name="connsiteY9" fmla="*/ 1080000 h 1649889"/>
                    <a:gd name="connsiteX10" fmla="*/ 0 w 2160000"/>
                    <a:gd name="connsiteY10" fmla="*/ 1080000 h 1649889"/>
                    <a:gd name="connsiteX11" fmla="*/ 1080000 w 2160000"/>
                    <a:gd name="connsiteY11" fmla="*/ 0 h 1649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60000" h="1649889">
                      <a:moveTo>
                        <a:pt x="1080000" y="0"/>
                      </a:moveTo>
                      <a:cubicBezTo>
                        <a:pt x="1676468" y="0"/>
                        <a:pt x="2160000" y="483532"/>
                        <a:pt x="2160000" y="1080000"/>
                      </a:cubicBezTo>
                      <a:lnTo>
                        <a:pt x="2160000" y="1109889"/>
                      </a:lnTo>
                      <a:cubicBezTo>
                        <a:pt x="2160000" y="1408123"/>
                        <a:pt x="1918234" y="1649889"/>
                        <a:pt x="1620000" y="1649889"/>
                      </a:cubicBezTo>
                      <a:cubicBezTo>
                        <a:pt x="1321766" y="1649889"/>
                        <a:pt x="1080000" y="1408123"/>
                        <a:pt x="1080000" y="1109889"/>
                      </a:cubicBezTo>
                      <a:lnTo>
                        <a:pt x="1083013" y="1080000"/>
                      </a:lnTo>
                      <a:lnTo>
                        <a:pt x="1069029" y="1001060"/>
                      </a:lnTo>
                      <a:cubicBezTo>
                        <a:pt x="1018676" y="754991"/>
                        <a:pt x="800955" y="569889"/>
                        <a:pt x="540000" y="569889"/>
                      </a:cubicBezTo>
                      <a:cubicBezTo>
                        <a:pt x="279045" y="569889"/>
                        <a:pt x="61324" y="754991"/>
                        <a:pt x="10971" y="1001060"/>
                      </a:cubicBezTo>
                      <a:lnTo>
                        <a:pt x="3013" y="1080000"/>
                      </a:lnTo>
                      <a:lnTo>
                        <a:pt x="0" y="1080000"/>
                      </a:lnTo>
                      <a:cubicBezTo>
                        <a:pt x="0" y="483532"/>
                        <a:pt x="483532" y="0"/>
                        <a:pt x="1080000" y="0"/>
                      </a:cubicBez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126014E-CFF6-37C2-2396-AEE6E1B43907}"/>
                </a:ext>
              </a:extLst>
            </p:cNvPr>
            <p:cNvSpPr txBox="1"/>
            <p:nvPr/>
          </p:nvSpPr>
          <p:spPr>
            <a:xfrm>
              <a:off x="871408" y="22883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19CD447-0516-BFBD-497F-EA5B4B41CC63}"/>
                </a:ext>
              </a:extLst>
            </p:cNvPr>
            <p:cNvSpPr txBox="1"/>
            <p:nvPr/>
          </p:nvSpPr>
          <p:spPr>
            <a:xfrm>
              <a:off x="2307764" y="2274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475FC0B6-4B35-008D-BB4A-9863E4A842B3}"/>
                </a:ext>
              </a:extLst>
            </p:cNvPr>
            <p:cNvSpPr txBox="1"/>
            <p:nvPr/>
          </p:nvSpPr>
          <p:spPr>
            <a:xfrm>
              <a:off x="3685799" y="2274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C37C6058-4BB3-909D-673F-DBEDE2730464}"/>
                </a:ext>
              </a:extLst>
            </p:cNvPr>
            <p:cNvSpPr txBox="1"/>
            <p:nvPr/>
          </p:nvSpPr>
          <p:spPr>
            <a:xfrm>
              <a:off x="5051164" y="2274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D52D1CDD-8364-48E5-D328-C341DAA19540}"/>
                </a:ext>
              </a:extLst>
            </p:cNvPr>
            <p:cNvSpPr txBox="1"/>
            <p:nvPr/>
          </p:nvSpPr>
          <p:spPr>
            <a:xfrm>
              <a:off x="6490814" y="2274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334727EE-F284-D8CE-C322-D180405D89C5}"/>
                </a:ext>
              </a:extLst>
            </p:cNvPr>
            <p:cNvSpPr txBox="1"/>
            <p:nvPr/>
          </p:nvSpPr>
          <p:spPr>
            <a:xfrm>
              <a:off x="7898879" y="2274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193CC856-CDDB-FC27-E62A-2A4C16D4CF9D}"/>
                </a:ext>
              </a:extLst>
            </p:cNvPr>
            <p:cNvSpPr txBox="1"/>
            <p:nvPr/>
          </p:nvSpPr>
          <p:spPr>
            <a:xfrm>
              <a:off x="859391" y="37620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52E693E1-73DB-36BD-8C82-D435F343AE5A}"/>
                </a:ext>
              </a:extLst>
            </p:cNvPr>
            <p:cNvSpPr txBox="1"/>
            <p:nvPr/>
          </p:nvSpPr>
          <p:spPr>
            <a:xfrm>
              <a:off x="2295747" y="37477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05DC03B9-036C-919E-51AB-43EC1263C0E6}"/>
                </a:ext>
              </a:extLst>
            </p:cNvPr>
            <p:cNvSpPr txBox="1"/>
            <p:nvPr/>
          </p:nvSpPr>
          <p:spPr>
            <a:xfrm>
              <a:off x="3673782" y="37477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31097D26-83E7-B00E-FEC9-F96EEA41CF31}"/>
                </a:ext>
              </a:extLst>
            </p:cNvPr>
            <p:cNvSpPr txBox="1"/>
            <p:nvPr/>
          </p:nvSpPr>
          <p:spPr>
            <a:xfrm>
              <a:off x="5039147" y="37477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F2E70DFD-E1D7-8965-B325-C9EC98A597FA}"/>
                </a:ext>
              </a:extLst>
            </p:cNvPr>
            <p:cNvSpPr txBox="1"/>
            <p:nvPr/>
          </p:nvSpPr>
          <p:spPr>
            <a:xfrm>
              <a:off x="6478797" y="37477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3C43CE3E-8A63-00AE-7906-AFDE286B42E7}"/>
                </a:ext>
              </a:extLst>
            </p:cNvPr>
            <p:cNvSpPr txBox="1"/>
            <p:nvPr/>
          </p:nvSpPr>
          <p:spPr>
            <a:xfrm>
              <a:off x="7886862" y="37477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CC961675-EB72-C363-FD50-7FD125AA0F42}"/>
                </a:ext>
              </a:extLst>
            </p:cNvPr>
            <p:cNvSpPr txBox="1"/>
            <p:nvPr/>
          </p:nvSpPr>
          <p:spPr>
            <a:xfrm>
              <a:off x="823104" y="53694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57E151A-9FDB-2CB1-4790-1DF29B9AE105}"/>
                </a:ext>
              </a:extLst>
            </p:cNvPr>
            <p:cNvSpPr txBox="1"/>
            <p:nvPr/>
          </p:nvSpPr>
          <p:spPr>
            <a:xfrm>
              <a:off x="2282780" y="53694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BFAEF6C4-56EA-F8DB-29E9-3DDEA5813721}"/>
                </a:ext>
              </a:extLst>
            </p:cNvPr>
            <p:cNvSpPr txBox="1"/>
            <p:nvPr/>
          </p:nvSpPr>
          <p:spPr>
            <a:xfrm>
              <a:off x="3747476" y="53694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3C025A2A-973C-817E-E018-7753E73634EC}"/>
                </a:ext>
              </a:extLst>
            </p:cNvPr>
            <p:cNvSpPr txBox="1"/>
            <p:nvPr/>
          </p:nvSpPr>
          <p:spPr>
            <a:xfrm>
              <a:off x="5085300" y="53694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DDF633E6-EDF6-2BDA-1CBC-D99066FEC014}"/>
                </a:ext>
              </a:extLst>
            </p:cNvPr>
            <p:cNvSpPr txBox="1"/>
            <p:nvPr/>
          </p:nvSpPr>
          <p:spPr>
            <a:xfrm>
              <a:off x="6529071" y="53694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B0E2011B-4A00-1C5D-0140-3B9E5C515BC8}"/>
                </a:ext>
              </a:extLst>
            </p:cNvPr>
            <p:cNvSpPr txBox="1"/>
            <p:nvPr/>
          </p:nvSpPr>
          <p:spPr>
            <a:xfrm>
              <a:off x="7926403" y="53694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F0396A52-22AB-624E-D0AB-6DEB33278F0D}"/>
                </a:ext>
              </a:extLst>
            </p:cNvPr>
            <p:cNvCxnSpPr>
              <a:cxnSpLocks/>
            </p:cNvCxnSpPr>
            <p:nvPr/>
          </p:nvCxnSpPr>
          <p:spPr>
            <a:xfrm>
              <a:off x="580676" y="4117101"/>
              <a:ext cx="790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AC58D0B-AD30-B55E-4145-4B92974AF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3" y="2582267"/>
              <a:ext cx="790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805A89A-CAEB-836C-1DCD-B029FBD227CD}"/>
              </a:ext>
            </a:extLst>
          </p:cNvPr>
          <p:cNvSpPr txBox="1"/>
          <p:nvPr/>
        </p:nvSpPr>
        <p:spPr>
          <a:xfrm>
            <a:off x="2555963" y="152146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目录</a:t>
            </a:r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642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8163B9-3480-5CCD-56C8-C01CC51AC211}"/>
              </a:ext>
            </a:extLst>
          </p:cNvPr>
          <p:cNvGrpSpPr/>
          <p:nvPr/>
        </p:nvGrpSpPr>
        <p:grpSpPr>
          <a:xfrm>
            <a:off x="350141" y="1190345"/>
            <a:ext cx="3953369" cy="3700161"/>
            <a:chOff x="1381657" y="3943155"/>
            <a:chExt cx="3953369" cy="370016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E8C3EAA-B456-82BC-2BD6-A91361A5B400}"/>
                </a:ext>
              </a:extLst>
            </p:cNvPr>
            <p:cNvGrpSpPr/>
            <p:nvPr/>
          </p:nvGrpSpPr>
          <p:grpSpPr>
            <a:xfrm>
              <a:off x="1381657" y="3943155"/>
              <a:ext cx="3953369" cy="3700161"/>
              <a:chOff x="1825131" y="2406747"/>
              <a:chExt cx="3051669" cy="2856214"/>
            </a:xfrm>
            <a:scene3d>
              <a:camera prst="orthographicFront"/>
              <a:lightRig rig="threePt" dir="t"/>
            </a:scene3d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2D48FC5-B338-D805-1394-430BEBF3A684}"/>
                  </a:ext>
                </a:extLst>
              </p:cNvPr>
              <p:cNvGrpSpPr/>
              <p:nvPr/>
            </p:nvGrpSpPr>
            <p:grpSpPr>
              <a:xfrm>
                <a:off x="1825131" y="2406747"/>
                <a:ext cx="3051669" cy="2856214"/>
                <a:chOff x="475302" y="1314279"/>
                <a:chExt cx="4684121" cy="4384110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5F7D945E-6B50-4BE3-D8E5-37252C232888}"/>
                    </a:ext>
                  </a:extLst>
                </p:cNvPr>
                <p:cNvSpPr/>
                <p:nvPr/>
              </p:nvSpPr>
              <p:spPr>
                <a:xfrm rot="18000000">
                  <a:off x="1438806" y="1239454"/>
                  <a:ext cx="1757065" cy="1906715"/>
                </a:xfrm>
                <a:custGeom>
                  <a:avLst/>
                  <a:gdLst>
                    <a:gd name="connsiteX0" fmla="*/ 1757065 w 1757065"/>
                    <a:gd name="connsiteY0" fmla="*/ 1013122 h 1906715"/>
                    <a:gd name="connsiteX1" fmla="*/ 209317 w 1757065"/>
                    <a:gd name="connsiteY1" fmla="*/ 1906715 h 1906715"/>
                    <a:gd name="connsiteX2" fmla="*/ 184042 w 1757065"/>
                    <a:gd name="connsiteY2" fmla="*/ 1871615 h 1906715"/>
                    <a:gd name="connsiteX3" fmla="*/ 8969 w 1757065"/>
                    <a:gd name="connsiteY3" fmla="*/ 1785558 h 1906715"/>
                    <a:gd name="connsiteX4" fmla="*/ 0 w 1757065"/>
                    <a:gd name="connsiteY4" fmla="*/ 1785794 h 1906715"/>
                    <a:gd name="connsiteX5" fmla="*/ 0 w 1757065"/>
                    <a:gd name="connsiteY5" fmla="*/ 0 h 1906715"/>
                    <a:gd name="connsiteX6" fmla="*/ 133317 w 1757065"/>
                    <a:gd name="connsiteY6" fmla="*/ 2977 h 1906715"/>
                    <a:gd name="connsiteX7" fmla="*/ 1648274 w 1757065"/>
                    <a:gd name="connsiteY7" fmla="*/ 844898 h 1906715"/>
                    <a:gd name="connsiteX8" fmla="*/ 1757065 w 1757065"/>
                    <a:gd name="connsiteY8" fmla="*/ 1013122 h 190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5">
                      <a:moveTo>
                        <a:pt x="1757065" y="1013122"/>
                      </a:moveTo>
                      <a:lnTo>
                        <a:pt x="209317" y="1906715"/>
                      </a:lnTo>
                      <a:lnTo>
                        <a:pt x="184042" y="1871615"/>
                      </a:lnTo>
                      <a:cubicBezTo>
                        <a:pt x="138512" y="1820270"/>
                        <a:pt x="75112" y="1790233"/>
                        <a:pt x="8969" y="1785558"/>
                      </a:cubicBezTo>
                      <a:lnTo>
                        <a:pt x="0" y="1785794"/>
                      </a:lnTo>
                      <a:lnTo>
                        <a:pt x="0" y="0"/>
                      </a:lnTo>
                      <a:lnTo>
                        <a:pt x="133317" y="2977"/>
                      </a:lnTo>
                      <a:cubicBezTo>
                        <a:pt x="722657" y="44627"/>
                        <a:pt x="1284510" y="340504"/>
                        <a:pt x="1648274" y="844898"/>
                      </a:cubicBezTo>
                      <a:lnTo>
                        <a:pt x="1757065" y="1013122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48CED3C7-4952-A096-5A79-354490C7741F}"/>
                    </a:ext>
                  </a:extLst>
                </p:cNvPr>
                <p:cNvSpPr/>
                <p:nvPr/>
              </p:nvSpPr>
              <p:spPr>
                <a:xfrm rot="18000000">
                  <a:off x="2476248" y="1507999"/>
                  <a:ext cx="1817951" cy="2028225"/>
                </a:xfrm>
                <a:custGeom>
                  <a:avLst/>
                  <a:gdLst>
                    <a:gd name="connsiteX0" fmla="*/ 1547748 w 1817951"/>
                    <a:gd name="connsiteY0" fmla="*/ 0 h 2028225"/>
                    <a:gd name="connsiteX1" fmla="*/ 1639039 w 1817951"/>
                    <a:gd name="connsiteY1" fmla="*/ 178328 h 2028225"/>
                    <a:gd name="connsiteX2" fmla="*/ 1610686 w 1817951"/>
                    <a:gd name="connsiteY2" fmla="*/ 1911280 h 2028225"/>
                    <a:gd name="connsiteX3" fmla="*/ 1546606 w 1817951"/>
                    <a:gd name="connsiteY3" fmla="*/ 2028225 h 2028225"/>
                    <a:gd name="connsiteX4" fmla="*/ 62 w 1817951"/>
                    <a:gd name="connsiteY4" fmla="*/ 1135327 h 2028225"/>
                    <a:gd name="connsiteX5" fmla="*/ 4751 w 1817951"/>
                    <a:gd name="connsiteY5" fmla="*/ 1127678 h 2028225"/>
                    <a:gd name="connsiteX6" fmla="*/ 17760 w 1817951"/>
                    <a:gd name="connsiteY6" fmla="*/ 933031 h 2028225"/>
                    <a:gd name="connsiteX7" fmla="*/ 0 w 1817951"/>
                    <a:gd name="connsiteY7" fmla="*/ 893593 h 2028225"/>
                    <a:gd name="connsiteX8" fmla="*/ 1547748 w 1817951"/>
                    <a:gd name="connsiteY8" fmla="*/ 0 h 20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5">
                      <a:moveTo>
                        <a:pt x="1547748" y="0"/>
                      </a:moveTo>
                      <a:lnTo>
                        <a:pt x="1639039" y="178328"/>
                      </a:lnTo>
                      <a:cubicBezTo>
                        <a:pt x="1893975" y="745554"/>
                        <a:pt x="1869286" y="1380071"/>
                        <a:pt x="1610686" y="1911280"/>
                      </a:cubicBezTo>
                      <a:lnTo>
                        <a:pt x="1546606" y="2028225"/>
                      </a:lnTo>
                      <a:lnTo>
                        <a:pt x="62" y="1135327"/>
                      </a:lnTo>
                      <a:lnTo>
                        <a:pt x="4751" y="1127678"/>
                      </a:lnTo>
                      <a:cubicBezTo>
                        <a:pt x="33774" y="1068059"/>
                        <a:pt x="39462" y="998134"/>
                        <a:pt x="17760" y="933031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close/>
                    </a:path>
                  </a:pathLst>
                </a:custGeom>
                <a:solidFill>
                  <a:srgbClr val="CBDCE6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1B6D8809-9202-2F45-BD7B-13F7FC5B3BE9}"/>
                    </a:ext>
                  </a:extLst>
                </p:cNvPr>
                <p:cNvSpPr/>
                <p:nvPr/>
              </p:nvSpPr>
              <p:spPr>
                <a:xfrm rot="18000000">
                  <a:off x="551338" y="2775240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1025 h 1908344"/>
                    <a:gd name="connsiteX1" fmla="*/ 1756271 w 1756271"/>
                    <a:gd name="connsiteY1" fmla="*/ 1787695 h 1908344"/>
                    <a:gd name="connsiteX2" fmla="*/ 1733355 w 1756271"/>
                    <a:gd name="connsiteY2" fmla="*/ 1788298 h 1908344"/>
                    <a:gd name="connsiteX3" fmla="*/ 1636174 w 1756271"/>
                    <a:gd name="connsiteY3" fmla="*/ 1820977 h 1908344"/>
                    <a:gd name="connsiteX4" fmla="*/ 1559283 w 1756271"/>
                    <a:gd name="connsiteY4" fmla="*/ 1888799 h 1908344"/>
                    <a:gd name="connsiteX5" fmla="*/ 1547302 w 1756271"/>
                    <a:gd name="connsiteY5" fmla="*/ 1908344 h 1908344"/>
                    <a:gd name="connsiteX6" fmla="*/ 0 w 1756271"/>
                    <a:gd name="connsiteY6" fmla="*/ 1015008 h 1908344"/>
                    <a:gd name="connsiteX7" fmla="*/ 22069 w 1756271"/>
                    <a:gd name="connsiteY7" fmla="*/ 974734 h 1908344"/>
                    <a:gd name="connsiteX8" fmla="*/ 742807 w 1756271"/>
                    <a:gd name="connsiteY8" fmla="*/ 273621 h 1908344"/>
                    <a:gd name="connsiteX9" fmla="*/ 1710358 w 1756271"/>
                    <a:gd name="connsiteY9" fmla="*/ 0 h 1908344"/>
                    <a:gd name="connsiteX10" fmla="*/ 1756271 w 1756271"/>
                    <a:gd name="connsiteY10" fmla="*/ 102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1025"/>
                      </a:moveTo>
                      <a:lnTo>
                        <a:pt x="1756271" y="1787695"/>
                      </a:lnTo>
                      <a:lnTo>
                        <a:pt x="1733355" y="1788298"/>
                      </a:lnTo>
                      <a:cubicBezTo>
                        <a:pt x="1700071" y="1792429"/>
                        <a:pt x="1667047" y="1803153"/>
                        <a:pt x="1636174" y="1820977"/>
                      </a:cubicBezTo>
                      <a:cubicBezTo>
                        <a:pt x="1605301" y="1838802"/>
                        <a:pt x="1579502" y="1862040"/>
                        <a:pt x="1559283" y="1888799"/>
                      </a:cubicBezTo>
                      <a:lnTo>
                        <a:pt x="1547302" y="1908344"/>
                      </a:lnTo>
                      <a:lnTo>
                        <a:pt x="0" y="1015008"/>
                      </a:lnTo>
                      <a:lnTo>
                        <a:pt x="22069" y="974734"/>
                      </a:lnTo>
                      <a:cubicBezTo>
                        <a:pt x="194301" y="693542"/>
                        <a:pt x="437159" y="450087"/>
                        <a:pt x="742807" y="273621"/>
                      </a:cubicBezTo>
                      <a:cubicBezTo>
                        <a:pt x="1048455" y="97155"/>
                        <a:pt x="1380723" y="8561"/>
                        <a:pt x="1710358" y="0"/>
                      </a:cubicBezTo>
                      <a:lnTo>
                        <a:pt x="1756271" y="1025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1CDC27C5-7AD4-9A49-E958-350D326B10F3}"/>
                    </a:ext>
                  </a:extLst>
                </p:cNvPr>
                <p:cNvSpPr/>
                <p:nvPr/>
              </p:nvSpPr>
              <p:spPr>
                <a:xfrm rot="18000000">
                  <a:off x="3327115" y="2329085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893335 h 1908344"/>
                    <a:gd name="connsiteX1" fmla="*/ 1734203 w 1756271"/>
                    <a:gd name="connsiteY1" fmla="*/ 933610 h 1908344"/>
                    <a:gd name="connsiteX2" fmla="*/ 1013464 w 1756271"/>
                    <a:gd name="connsiteY2" fmla="*/ 1634723 h 1908344"/>
                    <a:gd name="connsiteX3" fmla="*/ 45914 w 1756271"/>
                    <a:gd name="connsiteY3" fmla="*/ 1908344 h 1908344"/>
                    <a:gd name="connsiteX4" fmla="*/ 0 w 1756271"/>
                    <a:gd name="connsiteY4" fmla="*/ 1907319 h 1908344"/>
                    <a:gd name="connsiteX5" fmla="*/ 1 w 1756271"/>
                    <a:gd name="connsiteY5" fmla="*/ 120648 h 1908344"/>
                    <a:gd name="connsiteX6" fmla="*/ 22917 w 1756271"/>
                    <a:gd name="connsiteY6" fmla="*/ 120045 h 1908344"/>
                    <a:gd name="connsiteX7" fmla="*/ 120098 w 1756271"/>
                    <a:gd name="connsiteY7" fmla="*/ 87366 h 1908344"/>
                    <a:gd name="connsiteX8" fmla="*/ 196989 w 1756271"/>
                    <a:gd name="connsiteY8" fmla="*/ 19544 h 1908344"/>
                    <a:gd name="connsiteX9" fmla="*/ 208970 w 1756271"/>
                    <a:gd name="connsiteY9" fmla="*/ 0 h 1908344"/>
                    <a:gd name="connsiteX10" fmla="*/ 1756271 w 1756271"/>
                    <a:gd name="connsiteY10" fmla="*/ 89333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893335"/>
                      </a:moveTo>
                      <a:lnTo>
                        <a:pt x="1734203" y="933610"/>
                      </a:lnTo>
                      <a:cubicBezTo>
                        <a:pt x="1561971" y="1214802"/>
                        <a:pt x="1319112" y="1458257"/>
                        <a:pt x="1013464" y="1634723"/>
                      </a:cubicBezTo>
                      <a:cubicBezTo>
                        <a:pt x="707816" y="1811189"/>
                        <a:pt x="375549" y="1899783"/>
                        <a:pt x="45914" y="1908344"/>
                      </a:cubicBezTo>
                      <a:lnTo>
                        <a:pt x="0" y="1907319"/>
                      </a:lnTo>
                      <a:lnTo>
                        <a:pt x="1" y="120648"/>
                      </a:lnTo>
                      <a:lnTo>
                        <a:pt x="22917" y="120045"/>
                      </a:lnTo>
                      <a:cubicBezTo>
                        <a:pt x="56201" y="115915"/>
                        <a:pt x="89225" y="105191"/>
                        <a:pt x="120098" y="87366"/>
                      </a:cubicBezTo>
                      <a:cubicBezTo>
                        <a:pt x="150971" y="69542"/>
                        <a:pt x="176770" y="46304"/>
                        <a:pt x="196989" y="19544"/>
                      </a:cubicBezTo>
                      <a:lnTo>
                        <a:pt x="208970" y="0"/>
                      </a:lnTo>
                      <a:lnTo>
                        <a:pt x="1756271" y="893335"/>
                      </a:lnTo>
                      <a:close/>
                    </a:path>
                  </a:pathLst>
                </a:custGeom>
                <a:solidFill>
                  <a:srgbClr val="AFCADB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D886AD42-75A5-2ACD-33F2-ECACC1C21AC3}"/>
                    </a:ext>
                  </a:extLst>
                </p:cNvPr>
                <p:cNvSpPr/>
                <p:nvPr/>
              </p:nvSpPr>
              <p:spPr>
                <a:xfrm rot="18000000">
                  <a:off x="1340526" y="3476446"/>
                  <a:ext cx="1817951" cy="2028224"/>
                </a:xfrm>
                <a:custGeom>
                  <a:avLst/>
                  <a:gdLst>
                    <a:gd name="connsiteX0" fmla="*/ 1817889 w 1817951"/>
                    <a:gd name="connsiteY0" fmla="*/ 892897 h 2028224"/>
                    <a:gd name="connsiteX1" fmla="*/ 1813200 w 1817951"/>
                    <a:gd name="connsiteY1" fmla="*/ 900546 h 2028224"/>
                    <a:gd name="connsiteX2" fmla="*/ 1800191 w 1817951"/>
                    <a:gd name="connsiteY2" fmla="*/ 1095192 h 2028224"/>
                    <a:gd name="connsiteX3" fmla="*/ 1817951 w 1817951"/>
                    <a:gd name="connsiteY3" fmla="*/ 1134631 h 2028224"/>
                    <a:gd name="connsiteX4" fmla="*/ 270203 w 1817951"/>
                    <a:gd name="connsiteY4" fmla="*/ 2028224 h 2028224"/>
                    <a:gd name="connsiteX5" fmla="*/ 178912 w 1817951"/>
                    <a:gd name="connsiteY5" fmla="*/ 1849896 h 2028224"/>
                    <a:gd name="connsiteX6" fmla="*/ 207265 w 1817951"/>
                    <a:gd name="connsiteY6" fmla="*/ 116944 h 2028224"/>
                    <a:gd name="connsiteX7" fmla="*/ 271345 w 1817951"/>
                    <a:gd name="connsiteY7" fmla="*/ 0 h 2028224"/>
                    <a:gd name="connsiteX8" fmla="*/ 1817889 w 1817951"/>
                    <a:gd name="connsiteY8" fmla="*/ 892897 h 202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4">
                      <a:moveTo>
                        <a:pt x="1817889" y="892897"/>
                      </a:moveTo>
                      <a:lnTo>
                        <a:pt x="1813200" y="900546"/>
                      </a:lnTo>
                      <a:cubicBezTo>
                        <a:pt x="1784177" y="960165"/>
                        <a:pt x="1778489" y="1030090"/>
                        <a:pt x="1800191" y="1095192"/>
                      </a:cubicBezTo>
                      <a:lnTo>
                        <a:pt x="1817951" y="1134631"/>
                      </a:lnTo>
                      <a:lnTo>
                        <a:pt x="270203" y="2028224"/>
                      </a:lnTo>
                      <a:lnTo>
                        <a:pt x="178912" y="1849896"/>
                      </a:lnTo>
                      <a:cubicBezTo>
                        <a:pt x="-76024" y="1282670"/>
                        <a:pt x="-51335" y="648152"/>
                        <a:pt x="207265" y="116944"/>
                      </a:cubicBezTo>
                      <a:lnTo>
                        <a:pt x="271345" y="0"/>
                      </a:lnTo>
                      <a:lnTo>
                        <a:pt x="1817889" y="892897"/>
                      </a:lnTo>
                      <a:close/>
                    </a:path>
                  </a:pathLst>
                </a:custGeom>
                <a:solidFill>
                  <a:srgbClr val="33566C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DD9AB446-40C0-503D-591A-007E6DE71ABC}"/>
                    </a:ext>
                  </a:extLst>
                </p:cNvPr>
                <p:cNvSpPr/>
                <p:nvPr/>
              </p:nvSpPr>
              <p:spPr>
                <a:xfrm rot="18000000">
                  <a:off x="2438854" y="3866499"/>
                  <a:ext cx="1757065" cy="1906716"/>
                </a:xfrm>
                <a:custGeom>
                  <a:avLst/>
                  <a:gdLst>
                    <a:gd name="connsiteX0" fmla="*/ 1757065 w 1757065"/>
                    <a:gd name="connsiteY0" fmla="*/ 120921 h 1906716"/>
                    <a:gd name="connsiteX1" fmla="*/ 1757065 w 1757065"/>
                    <a:gd name="connsiteY1" fmla="*/ 1906716 h 1906716"/>
                    <a:gd name="connsiteX2" fmla="*/ 1623748 w 1757065"/>
                    <a:gd name="connsiteY2" fmla="*/ 1903739 h 1906716"/>
                    <a:gd name="connsiteX3" fmla="*/ 108791 w 1757065"/>
                    <a:gd name="connsiteY3" fmla="*/ 1061818 h 1906716"/>
                    <a:gd name="connsiteX4" fmla="*/ 0 w 1757065"/>
                    <a:gd name="connsiteY4" fmla="*/ 893593 h 1906716"/>
                    <a:gd name="connsiteX5" fmla="*/ 1547748 w 1757065"/>
                    <a:gd name="connsiteY5" fmla="*/ 0 h 1906716"/>
                    <a:gd name="connsiteX6" fmla="*/ 1573023 w 1757065"/>
                    <a:gd name="connsiteY6" fmla="*/ 35100 h 1906716"/>
                    <a:gd name="connsiteX7" fmla="*/ 1748096 w 1757065"/>
                    <a:gd name="connsiteY7" fmla="*/ 121158 h 1906716"/>
                    <a:gd name="connsiteX8" fmla="*/ 1757065 w 1757065"/>
                    <a:gd name="connsiteY8" fmla="*/ 120921 h 190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6">
                      <a:moveTo>
                        <a:pt x="1757065" y="120921"/>
                      </a:moveTo>
                      <a:lnTo>
                        <a:pt x="1757065" y="1906716"/>
                      </a:lnTo>
                      <a:lnTo>
                        <a:pt x="1623748" y="1903739"/>
                      </a:lnTo>
                      <a:cubicBezTo>
                        <a:pt x="1034408" y="1862089"/>
                        <a:pt x="472555" y="1566212"/>
                        <a:pt x="108791" y="1061818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lnTo>
                        <a:pt x="1573023" y="35100"/>
                      </a:lnTo>
                      <a:cubicBezTo>
                        <a:pt x="1618553" y="86446"/>
                        <a:pt x="1681953" y="116483"/>
                        <a:pt x="1748096" y="121158"/>
                      </a:cubicBezTo>
                      <a:lnTo>
                        <a:pt x="1757065" y="120921"/>
                      </a:lnTo>
                      <a:close/>
                    </a:path>
                  </a:pathLst>
                </a:custGeom>
                <a:solidFill>
                  <a:srgbClr val="4F82A1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83FA90B-6374-3BC8-208E-EF193840CC40}"/>
                  </a:ext>
                </a:extLst>
              </p:cNvPr>
              <p:cNvSpPr/>
              <p:nvPr/>
            </p:nvSpPr>
            <p:spPr>
              <a:xfrm>
                <a:off x="2346589" y="2838324"/>
                <a:ext cx="1993063" cy="19930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247F8A-9DE3-ABA9-0495-BBC87A14AA5E}"/>
                </a:ext>
              </a:extLst>
            </p:cNvPr>
            <p:cNvGrpSpPr/>
            <p:nvPr/>
          </p:nvGrpSpPr>
          <p:grpSpPr>
            <a:xfrm>
              <a:off x="2437491" y="4917500"/>
              <a:ext cx="1850896" cy="1846734"/>
              <a:chOff x="2494092" y="2986376"/>
              <a:chExt cx="1850896" cy="1846734"/>
            </a:xfrm>
            <a:scene3d>
              <a:camera prst="orthographicFront"/>
              <a:lightRig rig="threePt" dir="t"/>
            </a:scene3d>
          </p:grpSpPr>
          <p:sp>
            <p:nvSpPr>
              <p:cNvPr id="7" name="泪滴形 6">
                <a:extLst>
                  <a:ext uri="{FF2B5EF4-FFF2-40B4-BE49-F238E27FC236}">
                    <a16:creationId xmlns:a16="http://schemas.microsoft.com/office/drawing/2014/main" id="{789400A5-A3DC-5052-7019-DE71E4424DE8}"/>
                  </a:ext>
                </a:extLst>
              </p:cNvPr>
              <p:cNvSpPr/>
              <p:nvPr/>
            </p:nvSpPr>
            <p:spPr>
              <a:xfrm>
                <a:off x="2494092" y="4018834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51CFB3C8-CFCF-217A-AB45-484EE541F86D}"/>
                  </a:ext>
                </a:extLst>
              </p:cNvPr>
              <p:cNvSpPr/>
              <p:nvPr/>
            </p:nvSpPr>
            <p:spPr>
              <a:xfrm rot="5400000">
                <a:off x="2503848" y="2998768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泪滴形 9">
                <a:extLst>
                  <a:ext uri="{FF2B5EF4-FFF2-40B4-BE49-F238E27FC236}">
                    <a16:creationId xmlns:a16="http://schemas.microsoft.com/office/drawing/2014/main" id="{B7FDF1BC-4FDE-5155-BDFF-FD31091B2C3C}"/>
                  </a:ext>
                </a:extLst>
              </p:cNvPr>
              <p:cNvSpPr/>
              <p:nvPr/>
            </p:nvSpPr>
            <p:spPr>
              <a:xfrm rot="10800000">
                <a:off x="3533613" y="2986376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rgbClr val="00B050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泪滴形 10">
                <a:extLst>
                  <a:ext uri="{FF2B5EF4-FFF2-40B4-BE49-F238E27FC236}">
                    <a16:creationId xmlns:a16="http://schemas.microsoft.com/office/drawing/2014/main" id="{D91AF0FE-06A9-8A4D-0167-9D1B55711900}"/>
                  </a:ext>
                </a:extLst>
              </p:cNvPr>
              <p:cNvSpPr/>
              <p:nvPr/>
            </p:nvSpPr>
            <p:spPr>
              <a:xfrm rot="16200000">
                <a:off x="3531128" y="4021735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rgbClr val="FF5757"/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C56E36-2F30-AEAD-0C3E-BF8524C20FED}"/>
              </a:ext>
            </a:extLst>
          </p:cNvPr>
          <p:cNvGrpSpPr/>
          <p:nvPr/>
        </p:nvGrpSpPr>
        <p:grpSpPr>
          <a:xfrm>
            <a:off x="4769284" y="1263284"/>
            <a:ext cx="3953369" cy="3700161"/>
            <a:chOff x="6233057" y="3905055"/>
            <a:chExt cx="3953369" cy="370016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FEEF0EA-9CF7-6697-747D-03F9B787D522}"/>
                </a:ext>
              </a:extLst>
            </p:cNvPr>
            <p:cNvGrpSpPr/>
            <p:nvPr/>
          </p:nvGrpSpPr>
          <p:grpSpPr>
            <a:xfrm>
              <a:off x="6233057" y="3905055"/>
              <a:ext cx="3953369" cy="3700161"/>
              <a:chOff x="1825131" y="2406747"/>
              <a:chExt cx="3051669" cy="28562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1985929-F87C-3050-4D77-BAEDF55B1039}"/>
                  </a:ext>
                </a:extLst>
              </p:cNvPr>
              <p:cNvGrpSpPr/>
              <p:nvPr/>
            </p:nvGrpSpPr>
            <p:grpSpPr>
              <a:xfrm>
                <a:off x="1825131" y="2406747"/>
                <a:ext cx="3051669" cy="2856214"/>
                <a:chOff x="475302" y="1314279"/>
                <a:chExt cx="4684121" cy="4384110"/>
              </a:xfrm>
            </p:grpSpPr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4E3C3B7B-4DDA-4E0E-13C2-10AAB5FBF8BC}"/>
                    </a:ext>
                  </a:extLst>
                </p:cNvPr>
                <p:cNvSpPr/>
                <p:nvPr/>
              </p:nvSpPr>
              <p:spPr>
                <a:xfrm rot="18000000">
                  <a:off x="1438806" y="1239454"/>
                  <a:ext cx="1757065" cy="1906715"/>
                </a:xfrm>
                <a:custGeom>
                  <a:avLst/>
                  <a:gdLst>
                    <a:gd name="connsiteX0" fmla="*/ 1757065 w 1757065"/>
                    <a:gd name="connsiteY0" fmla="*/ 1013122 h 1906715"/>
                    <a:gd name="connsiteX1" fmla="*/ 209317 w 1757065"/>
                    <a:gd name="connsiteY1" fmla="*/ 1906715 h 1906715"/>
                    <a:gd name="connsiteX2" fmla="*/ 184042 w 1757065"/>
                    <a:gd name="connsiteY2" fmla="*/ 1871615 h 1906715"/>
                    <a:gd name="connsiteX3" fmla="*/ 8969 w 1757065"/>
                    <a:gd name="connsiteY3" fmla="*/ 1785558 h 1906715"/>
                    <a:gd name="connsiteX4" fmla="*/ 0 w 1757065"/>
                    <a:gd name="connsiteY4" fmla="*/ 1785794 h 1906715"/>
                    <a:gd name="connsiteX5" fmla="*/ 0 w 1757065"/>
                    <a:gd name="connsiteY5" fmla="*/ 0 h 1906715"/>
                    <a:gd name="connsiteX6" fmla="*/ 133317 w 1757065"/>
                    <a:gd name="connsiteY6" fmla="*/ 2977 h 1906715"/>
                    <a:gd name="connsiteX7" fmla="*/ 1648274 w 1757065"/>
                    <a:gd name="connsiteY7" fmla="*/ 844898 h 1906715"/>
                    <a:gd name="connsiteX8" fmla="*/ 1757065 w 1757065"/>
                    <a:gd name="connsiteY8" fmla="*/ 1013122 h 190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5">
                      <a:moveTo>
                        <a:pt x="1757065" y="1013122"/>
                      </a:moveTo>
                      <a:lnTo>
                        <a:pt x="209317" y="1906715"/>
                      </a:lnTo>
                      <a:lnTo>
                        <a:pt x="184042" y="1871615"/>
                      </a:lnTo>
                      <a:cubicBezTo>
                        <a:pt x="138512" y="1820270"/>
                        <a:pt x="75112" y="1790233"/>
                        <a:pt x="8969" y="1785558"/>
                      </a:cubicBezTo>
                      <a:lnTo>
                        <a:pt x="0" y="1785794"/>
                      </a:lnTo>
                      <a:lnTo>
                        <a:pt x="0" y="0"/>
                      </a:lnTo>
                      <a:lnTo>
                        <a:pt x="133317" y="2977"/>
                      </a:lnTo>
                      <a:cubicBezTo>
                        <a:pt x="722657" y="44627"/>
                        <a:pt x="1284510" y="340504"/>
                        <a:pt x="1648274" y="844898"/>
                      </a:cubicBezTo>
                      <a:lnTo>
                        <a:pt x="1757065" y="1013122"/>
                      </a:lnTo>
                      <a:close/>
                    </a:path>
                  </a:pathLst>
                </a:custGeom>
                <a:solidFill>
                  <a:srgbClr val="E4ECEF"/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846E436B-BC00-E4A2-22A9-833D1EE301E4}"/>
                    </a:ext>
                  </a:extLst>
                </p:cNvPr>
                <p:cNvSpPr/>
                <p:nvPr/>
              </p:nvSpPr>
              <p:spPr>
                <a:xfrm rot="18000000">
                  <a:off x="2476248" y="1507999"/>
                  <a:ext cx="1817951" cy="2028225"/>
                </a:xfrm>
                <a:custGeom>
                  <a:avLst/>
                  <a:gdLst>
                    <a:gd name="connsiteX0" fmla="*/ 1547748 w 1817951"/>
                    <a:gd name="connsiteY0" fmla="*/ 0 h 2028225"/>
                    <a:gd name="connsiteX1" fmla="*/ 1639039 w 1817951"/>
                    <a:gd name="connsiteY1" fmla="*/ 178328 h 2028225"/>
                    <a:gd name="connsiteX2" fmla="*/ 1610686 w 1817951"/>
                    <a:gd name="connsiteY2" fmla="*/ 1911280 h 2028225"/>
                    <a:gd name="connsiteX3" fmla="*/ 1546606 w 1817951"/>
                    <a:gd name="connsiteY3" fmla="*/ 2028225 h 2028225"/>
                    <a:gd name="connsiteX4" fmla="*/ 62 w 1817951"/>
                    <a:gd name="connsiteY4" fmla="*/ 1135327 h 2028225"/>
                    <a:gd name="connsiteX5" fmla="*/ 4751 w 1817951"/>
                    <a:gd name="connsiteY5" fmla="*/ 1127678 h 2028225"/>
                    <a:gd name="connsiteX6" fmla="*/ 17760 w 1817951"/>
                    <a:gd name="connsiteY6" fmla="*/ 933031 h 2028225"/>
                    <a:gd name="connsiteX7" fmla="*/ 0 w 1817951"/>
                    <a:gd name="connsiteY7" fmla="*/ 893593 h 2028225"/>
                    <a:gd name="connsiteX8" fmla="*/ 1547748 w 1817951"/>
                    <a:gd name="connsiteY8" fmla="*/ 0 h 20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5">
                      <a:moveTo>
                        <a:pt x="1547748" y="0"/>
                      </a:moveTo>
                      <a:lnTo>
                        <a:pt x="1639039" y="178328"/>
                      </a:lnTo>
                      <a:cubicBezTo>
                        <a:pt x="1893975" y="745554"/>
                        <a:pt x="1869286" y="1380071"/>
                        <a:pt x="1610686" y="1911280"/>
                      </a:cubicBezTo>
                      <a:lnTo>
                        <a:pt x="1546606" y="2028225"/>
                      </a:lnTo>
                      <a:lnTo>
                        <a:pt x="62" y="1135327"/>
                      </a:lnTo>
                      <a:lnTo>
                        <a:pt x="4751" y="1127678"/>
                      </a:lnTo>
                      <a:cubicBezTo>
                        <a:pt x="33774" y="1068059"/>
                        <a:pt x="39462" y="998134"/>
                        <a:pt x="17760" y="933031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close/>
                    </a:path>
                  </a:pathLst>
                </a:custGeom>
                <a:solidFill>
                  <a:srgbClr val="CBDCE6"/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15DBB0E7-F270-3953-FC56-B34019D59518}"/>
                    </a:ext>
                  </a:extLst>
                </p:cNvPr>
                <p:cNvSpPr/>
                <p:nvPr/>
              </p:nvSpPr>
              <p:spPr>
                <a:xfrm rot="18000000">
                  <a:off x="551338" y="2775240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1025 h 1908344"/>
                    <a:gd name="connsiteX1" fmla="*/ 1756271 w 1756271"/>
                    <a:gd name="connsiteY1" fmla="*/ 1787695 h 1908344"/>
                    <a:gd name="connsiteX2" fmla="*/ 1733355 w 1756271"/>
                    <a:gd name="connsiteY2" fmla="*/ 1788298 h 1908344"/>
                    <a:gd name="connsiteX3" fmla="*/ 1636174 w 1756271"/>
                    <a:gd name="connsiteY3" fmla="*/ 1820977 h 1908344"/>
                    <a:gd name="connsiteX4" fmla="*/ 1559283 w 1756271"/>
                    <a:gd name="connsiteY4" fmla="*/ 1888799 h 1908344"/>
                    <a:gd name="connsiteX5" fmla="*/ 1547302 w 1756271"/>
                    <a:gd name="connsiteY5" fmla="*/ 1908344 h 1908344"/>
                    <a:gd name="connsiteX6" fmla="*/ 0 w 1756271"/>
                    <a:gd name="connsiteY6" fmla="*/ 1015008 h 1908344"/>
                    <a:gd name="connsiteX7" fmla="*/ 22069 w 1756271"/>
                    <a:gd name="connsiteY7" fmla="*/ 974734 h 1908344"/>
                    <a:gd name="connsiteX8" fmla="*/ 742807 w 1756271"/>
                    <a:gd name="connsiteY8" fmla="*/ 273621 h 1908344"/>
                    <a:gd name="connsiteX9" fmla="*/ 1710358 w 1756271"/>
                    <a:gd name="connsiteY9" fmla="*/ 0 h 1908344"/>
                    <a:gd name="connsiteX10" fmla="*/ 1756271 w 1756271"/>
                    <a:gd name="connsiteY10" fmla="*/ 102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1025"/>
                      </a:moveTo>
                      <a:lnTo>
                        <a:pt x="1756271" y="1787695"/>
                      </a:lnTo>
                      <a:lnTo>
                        <a:pt x="1733355" y="1788298"/>
                      </a:lnTo>
                      <a:cubicBezTo>
                        <a:pt x="1700071" y="1792429"/>
                        <a:pt x="1667047" y="1803153"/>
                        <a:pt x="1636174" y="1820977"/>
                      </a:cubicBezTo>
                      <a:cubicBezTo>
                        <a:pt x="1605301" y="1838802"/>
                        <a:pt x="1579502" y="1862040"/>
                        <a:pt x="1559283" y="1888799"/>
                      </a:cubicBezTo>
                      <a:lnTo>
                        <a:pt x="1547302" y="1908344"/>
                      </a:lnTo>
                      <a:lnTo>
                        <a:pt x="0" y="1015008"/>
                      </a:lnTo>
                      <a:lnTo>
                        <a:pt x="22069" y="974734"/>
                      </a:lnTo>
                      <a:cubicBezTo>
                        <a:pt x="194301" y="693542"/>
                        <a:pt x="437159" y="450087"/>
                        <a:pt x="742807" y="273621"/>
                      </a:cubicBezTo>
                      <a:cubicBezTo>
                        <a:pt x="1048455" y="97155"/>
                        <a:pt x="1380723" y="8561"/>
                        <a:pt x="1710358" y="0"/>
                      </a:cubicBezTo>
                      <a:lnTo>
                        <a:pt x="1756271" y="1025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39319A27-6B32-856F-6EB8-E9EC67836130}"/>
                    </a:ext>
                  </a:extLst>
                </p:cNvPr>
                <p:cNvSpPr/>
                <p:nvPr/>
              </p:nvSpPr>
              <p:spPr>
                <a:xfrm rot="18000000">
                  <a:off x="3327115" y="2329085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893335 h 1908344"/>
                    <a:gd name="connsiteX1" fmla="*/ 1734203 w 1756271"/>
                    <a:gd name="connsiteY1" fmla="*/ 933610 h 1908344"/>
                    <a:gd name="connsiteX2" fmla="*/ 1013464 w 1756271"/>
                    <a:gd name="connsiteY2" fmla="*/ 1634723 h 1908344"/>
                    <a:gd name="connsiteX3" fmla="*/ 45914 w 1756271"/>
                    <a:gd name="connsiteY3" fmla="*/ 1908344 h 1908344"/>
                    <a:gd name="connsiteX4" fmla="*/ 0 w 1756271"/>
                    <a:gd name="connsiteY4" fmla="*/ 1907319 h 1908344"/>
                    <a:gd name="connsiteX5" fmla="*/ 1 w 1756271"/>
                    <a:gd name="connsiteY5" fmla="*/ 120648 h 1908344"/>
                    <a:gd name="connsiteX6" fmla="*/ 22917 w 1756271"/>
                    <a:gd name="connsiteY6" fmla="*/ 120045 h 1908344"/>
                    <a:gd name="connsiteX7" fmla="*/ 120098 w 1756271"/>
                    <a:gd name="connsiteY7" fmla="*/ 87366 h 1908344"/>
                    <a:gd name="connsiteX8" fmla="*/ 196989 w 1756271"/>
                    <a:gd name="connsiteY8" fmla="*/ 19544 h 1908344"/>
                    <a:gd name="connsiteX9" fmla="*/ 208970 w 1756271"/>
                    <a:gd name="connsiteY9" fmla="*/ 0 h 1908344"/>
                    <a:gd name="connsiteX10" fmla="*/ 1756271 w 1756271"/>
                    <a:gd name="connsiteY10" fmla="*/ 89333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893335"/>
                      </a:moveTo>
                      <a:lnTo>
                        <a:pt x="1734203" y="933610"/>
                      </a:lnTo>
                      <a:cubicBezTo>
                        <a:pt x="1561971" y="1214802"/>
                        <a:pt x="1319112" y="1458257"/>
                        <a:pt x="1013464" y="1634723"/>
                      </a:cubicBezTo>
                      <a:cubicBezTo>
                        <a:pt x="707816" y="1811189"/>
                        <a:pt x="375549" y="1899783"/>
                        <a:pt x="45914" y="1908344"/>
                      </a:cubicBezTo>
                      <a:lnTo>
                        <a:pt x="0" y="1907319"/>
                      </a:lnTo>
                      <a:lnTo>
                        <a:pt x="1" y="120648"/>
                      </a:lnTo>
                      <a:lnTo>
                        <a:pt x="22917" y="120045"/>
                      </a:lnTo>
                      <a:cubicBezTo>
                        <a:pt x="56201" y="115915"/>
                        <a:pt x="89225" y="105191"/>
                        <a:pt x="120098" y="87366"/>
                      </a:cubicBezTo>
                      <a:cubicBezTo>
                        <a:pt x="150971" y="69542"/>
                        <a:pt x="176770" y="46304"/>
                        <a:pt x="196989" y="19544"/>
                      </a:cubicBezTo>
                      <a:lnTo>
                        <a:pt x="208970" y="0"/>
                      </a:lnTo>
                      <a:lnTo>
                        <a:pt x="1756271" y="893335"/>
                      </a:lnTo>
                      <a:close/>
                    </a:path>
                  </a:pathLst>
                </a:custGeom>
                <a:solidFill>
                  <a:srgbClr val="AFCADB"/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58D1098E-8423-B8C4-167D-BDDD9974DD00}"/>
                    </a:ext>
                  </a:extLst>
                </p:cNvPr>
                <p:cNvSpPr/>
                <p:nvPr/>
              </p:nvSpPr>
              <p:spPr>
                <a:xfrm rot="18000000">
                  <a:off x="1340526" y="3476446"/>
                  <a:ext cx="1817951" cy="2028224"/>
                </a:xfrm>
                <a:custGeom>
                  <a:avLst/>
                  <a:gdLst>
                    <a:gd name="connsiteX0" fmla="*/ 1817889 w 1817951"/>
                    <a:gd name="connsiteY0" fmla="*/ 892897 h 2028224"/>
                    <a:gd name="connsiteX1" fmla="*/ 1813200 w 1817951"/>
                    <a:gd name="connsiteY1" fmla="*/ 900546 h 2028224"/>
                    <a:gd name="connsiteX2" fmla="*/ 1800191 w 1817951"/>
                    <a:gd name="connsiteY2" fmla="*/ 1095192 h 2028224"/>
                    <a:gd name="connsiteX3" fmla="*/ 1817951 w 1817951"/>
                    <a:gd name="connsiteY3" fmla="*/ 1134631 h 2028224"/>
                    <a:gd name="connsiteX4" fmla="*/ 270203 w 1817951"/>
                    <a:gd name="connsiteY4" fmla="*/ 2028224 h 2028224"/>
                    <a:gd name="connsiteX5" fmla="*/ 178912 w 1817951"/>
                    <a:gd name="connsiteY5" fmla="*/ 1849896 h 2028224"/>
                    <a:gd name="connsiteX6" fmla="*/ 207265 w 1817951"/>
                    <a:gd name="connsiteY6" fmla="*/ 116944 h 2028224"/>
                    <a:gd name="connsiteX7" fmla="*/ 271345 w 1817951"/>
                    <a:gd name="connsiteY7" fmla="*/ 0 h 2028224"/>
                    <a:gd name="connsiteX8" fmla="*/ 1817889 w 1817951"/>
                    <a:gd name="connsiteY8" fmla="*/ 892897 h 202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4">
                      <a:moveTo>
                        <a:pt x="1817889" y="892897"/>
                      </a:moveTo>
                      <a:lnTo>
                        <a:pt x="1813200" y="900546"/>
                      </a:lnTo>
                      <a:cubicBezTo>
                        <a:pt x="1784177" y="960165"/>
                        <a:pt x="1778489" y="1030090"/>
                        <a:pt x="1800191" y="1095192"/>
                      </a:cubicBezTo>
                      <a:lnTo>
                        <a:pt x="1817951" y="1134631"/>
                      </a:lnTo>
                      <a:lnTo>
                        <a:pt x="270203" y="2028224"/>
                      </a:lnTo>
                      <a:lnTo>
                        <a:pt x="178912" y="1849896"/>
                      </a:lnTo>
                      <a:cubicBezTo>
                        <a:pt x="-76024" y="1282670"/>
                        <a:pt x="-51335" y="648152"/>
                        <a:pt x="207265" y="116944"/>
                      </a:cubicBezTo>
                      <a:lnTo>
                        <a:pt x="271345" y="0"/>
                      </a:lnTo>
                      <a:lnTo>
                        <a:pt x="1817889" y="892897"/>
                      </a:lnTo>
                      <a:close/>
                    </a:path>
                  </a:pathLst>
                </a:custGeom>
                <a:solidFill>
                  <a:srgbClr val="33566C"/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68561D83-EC6D-3F6B-570D-7518540A2BDD}"/>
                    </a:ext>
                  </a:extLst>
                </p:cNvPr>
                <p:cNvSpPr/>
                <p:nvPr/>
              </p:nvSpPr>
              <p:spPr>
                <a:xfrm rot="18000000">
                  <a:off x="2438854" y="3866499"/>
                  <a:ext cx="1757065" cy="1906716"/>
                </a:xfrm>
                <a:custGeom>
                  <a:avLst/>
                  <a:gdLst>
                    <a:gd name="connsiteX0" fmla="*/ 1757065 w 1757065"/>
                    <a:gd name="connsiteY0" fmla="*/ 120921 h 1906716"/>
                    <a:gd name="connsiteX1" fmla="*/ 1757065 w 1757065"/>
                    <a:gd name="connsiteY1" fmla="*/ 1906716 h 1906716"/>
                    <a:gd name="connsiteX2" fmla="*/ 1623748 w 1757065"/>
                    <a:gd name="connsiteY2" fmla="*/ 1903739 h 1906716"/>
                    <a:gd name="connsiteX3" fmla="*/ 108791 w 1757065"/>
                    <a:gd name="connsiteY3" fmla="*/ 1061818 h 1906716"/>
                    <a:gd name="connsiteX4" fmla="*/ 0 w 1757065"/>
                    <a:gd name="connsiteY4" fmla="*/ 893593 h 1906716"/>
                    <a:gd name="connsiteX5" fmla="*/ 1547748 w 1757065"/>
                    <a:gd name="connsiteY5" fmla="*/ 0 h 1906716"/>
                    <a:gd name="connsiteX6" fmla="*/ 1573023 w 1757065"/>
                    <a:gd name="connsiteY6" fmla="*/ 35100 h 1906716"/>
                    <a:gd name="connsiteX7" fmla="*/ 1748096 w 1757065"/>
                    <a:gd name="connsiteY7" fmla="*/ 121158 h 1906716"/>
                    <a:gd name="connsiteX8" fmla="*/ 1757065 w 1757065"/>
                    <a:gd name="connsiteY8" fmla="*/ 120921 h 190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6">
                      <a:moveTo>
                        <a:pt x="1757065" y="120921"/>
                      </a:moveTo>
                      <a:lnTo>
                        <a:pt x="1757065" y="1906716"/>
                      </a:lnTo>
                      <a:lnTo>
                        <a:pt x="1623748" y="1903739"/>
                      </a:lnTo>
                      <a:cubicBezTo>
                        <a:pt x="1034408" y="1862089"/>
                        <a:pt x="472555" y="1566212"/>
                        <a:pt x="108791" y="1061818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lnTo>
                        <a:pt x="1573023" y="35100"/>
                      </a:lnTo>
                      <a:cubicBezTo>
                        <a:pt x="1618553" y="86446"/>
                        <a:pt x="1681953" y="116483"/>
                        <a:pt x="1748096" y="121158"/>
                      </a:cubicBezTo>
                      <a:lnTo>
                        <a:pt x="1757065" y="120921"/>
                      </a:lnTo>
                      <a:close/>
                    </a:path>
                  </a:pathLst>
                </a:custGeom>
                <a:solidFill>
                  <a:srgbClr val="4F82A1"/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7F8E40C-3CEB-3EE3-A79B-5A7B8EF78AE0}"/>
                  </a:ext>
                </a:extLst>
              </p:cNvPr>
              <p:cNvSpPr/>
              <p:nvPr/>
            </p:nvSpPr>
            <p:spPr>
              <a:xfrm>
                <a:off x="2346589" y="2838324"/>
                <a:ext cx="1993063" cy="19930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0E11D92-D1BD-B277-5F56-54442451D414}"/>
                </a:ext>
              </a:extLst>
            </p:cNvPr>
            <p:cNvGrpSpPr/>
            <p:nvPr/>
          </p:nvGrpSpPr>
          <p:grpSpPr>
            <a:xfrm>
              <a:off x="7288891" y="4879400"/>
              <a:ext cx="1850896" cy="1846734"/>
              <a:chOff x="2494092" y="2986376"/>
              <a:chExt cx="1850896" cy="1846734"/>
            </a:xfrm>
            <a:scene3d>
              <a:camera prst="orthographicFront"/>
              <a:lightRig rig="morning" dir="t"/>
            </a:scene3d>
          </p:grpSpPr>
          <p:sp>
            <p:nvSpPr>
              <p:cNvPr id="23" name="泪滴形 22">
                <a:extLst>
                  <a:ext uri="{FF2B5EF4-FFF2-40B4-BE49-F238E27FC236}">
                    <a16:creationId xmlns:a16="http://schemas.microsoft.com/office/drawing/2014/main" id="{47C01486-5308-64DE-5A36-51B901183851}"/>
                  </a:ext>
                </a:extLst>
              </p:cNvPr>
              <p:cNvSpPr/>
              <p:nvPr/>
            </p:nvSpPr>
            <p:spPr>
              <a:xfrm>
                <a:off x="2494092" y="4018834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p3d prstMaterial="matte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泪滴形 23">
                <a:extLst>
                  <a:ext uri="{FF2B5EF4-FFF2-40B4-BE49-F238E27FC236}">
                    <a16:creationId xmlns:a16="http://schemas.microsoft.com/office/drawing/2014/main" id="{9C0B1007-6F19-FE2B-C154-4F799031707C}"/>
                  </a:ext>
                </a:extLst>
              </p:cNvPr>
              <p:cNvSpPr/>
              <p:nvPr/>
            </p:nvSpPr>
            <p:spPr>
              <a:xfrm rot="5400000">
                <a:off x="2503848" y="2998768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p3d prstMaterial="matte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泪滴形 24">
                <a:extLst>
                  <a:ext uri="{FF2B5EF4-FFF2-40B4-BE49-F238E27FC236}">
                    <a16:creationId xmlns:a16="http://schemas.microsoft.com/office/drawing/2014/main" id="{55593333-290B-4F06-26C6-1770F038805B}"/>
                  </a:ext>
                </a:extLst>
              </p:cNvPr>
              <p:cNvSpPr/>
              <p:nvPr/>
            </p:nvSpPr>
            <p:spPr>
              <a:xfrm rot="10800000">
                <a:off x="3533613" y="2986376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rgbClr val="00B050"/>
              </a:solidFill>
              <a:ln>
                <a:noFill/>
              </a:ln>
              <a:effectLst>
                <a:softEdge rad="0"/>
              </a:effectLst>
              <a:sp3d prstMaterial="matte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泪滴形 25">
                <a:extLst>
                  <a:ext uri="{FF2B5EF4-FFF2-40B4-BE49-F238E27FC236}">
                    <a16:creationId xmlns:a16="http://schemas.microsoft.com/office/drawing/2014/main" id="{4999B6C9-D5F4-39BA-FA3C-7C6C0F80402E}"/>
                  </a:ext>
                </a:extLst>
              </p:cNvPr>
              <p:cNvSpPr/>
              <p:nvPr/>
            </p:nvSpPr>
            <p:spPr>
              <a:xfrm rot="16200000">
                <a:off x="3531128" y="4021735"/>
                <a:ext cx="811375" cy="811375"/>
              </a:xfrm>
              <a:prstGeom prst="teardrop">
                <a:avLst>
                  <a:gd name="adj" fmla="val 114627"/>
                </a:avLst>
              </a:prstGeom>
              <a:solidFill>
                <a:srgbClr val="FF5757"/>
              </a:solidFill>
              <a:ln>
                <a:noFill/>
              </a:ln>
              <a:effectLst>
                <a:softEdge rad="0"/>
              </a:effectLst>
              <a:sp3d prstMaterial="matte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DDD4B4F-047E-4E44-9F21-D54D3E2ECECD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78FFFD-501D-5DD3-99D7-0AC79EF5FB70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A7407F-4800-0B97-540D-B63AA453A58B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307607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CA44D4B-8657-802F-DB5E-C5FDC1BD090C}"/>
              </a:ext>
            </a:extLst>
          </p:cNvPr>
          <p:cNvGrpSpPr/>
          <p:nvPr/>
        </p:nvGrpSpPr>
        <p:grpSpPr>
          <a:xfrm>
            <a:off x="-38031" y="1232086"/>
            <a:ext cx="4715003" cy="3523295"/>
            <a:chOff x="671367" y="1224713"/>
            <a:chExt cx="4991390" cy="3729826"/>
          </a:xfrm>
          <a:scene3d>
            <a:camera prst="orthographicFront"/>
            <a:lightRig rig="threePt" dir="t"/>
          </a:scene3d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CB3C1FD-A993-9E92-6F4D-A8638D1A808B}"/>
                </a:ext>
              </a:extLst>
            </p:cNvPr>
            <p:cNvSpPr/>
            <p:nvPr/>
          </p:nvSpPr>
          <p:spPr>
            <a:xfrm>
              <a:off x="2388244" y="2586037"/>
              <a:ext cx="1545675" cy="15456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0"/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12AFE562-C398-67AB-B9EB-EF95728BA160}"/>
                </a:ext>
              </a:extLst>
            </p:cNvPr>
            <p:cNvSpPr/>
            <p:nvPr/>
          </p:nvSpPr>
          <p:spPr>
            <a:xfrm rot="4320000">
              <a:off x="2871797" y="2403525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ED09AD0F-2CDC-BCC0-9536-1FF10D4A9950}"/>
                </a:ext>
              </a:extLst>
            </p:cNvPr>
            <p:cNvSpPr/>
            <p:nvPr/>
          </p:nvSpPr>
          <p:spPr>
            <a:xfrm rot="8640000">
              <a:off x="2362160" y="4011563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86BD8DE-48E9-9A93-9D70-D1793E5976C9}"/>
                </a:ext>
              </a:extLst>
            </p:cNvPr>
            <p:cNvSpPr/>
            <p:nvPr/>
          </p:nvSpPr>
          <p:spPr>
            <a:xfrm rot="12960000">
              <a:off x="671367" y="4011564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5EF89ED-3062-E99B-31FD-77BA6643C4AF}"/>
                </a:ext>
              </a:extLst>
            </p:cNvPr>
            <p:cNvSpPr/>
            <p:nvPr/>
          </p:nvSpPr>
          <p:spPr>
            <a:xfrm rot="17280000">
              <a:off x="148883" y="2403524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8A0E72C-FB3B-8374-12EF-D41AE5C04D13}"/>
                </a:ext>
              </a:extLst>
            </p:cNvPr>
            <p:cNvSpPr/>
            <p:nvPr/>
          </p:nvSpPr>
          <p:spPr>
            <a:xfrm>
              <a:off x="1516764" y="1407256"/>
              <a:ext cx="3300597" cy="942975"/>
            </a:xfrm>
            <a:custGeom>
              <a:avLst/>
              <a:gdLst>
                <a:gd name="connsiteX0" fmla="*/ 2980733 w 3300597"/>
                <a:gd name="connsiteY0" fmla="*/ 539510 h 942975"/>
                <a:gd name="connsiteX1" fmla="*/ 3101563 w 3300597"/>
                <a:gd name="connsiteY1" fmla="*/ 663257 h 942975"/>
                <a:gd name="connsiteX2" fmla="*/ 3241802 w 3300597"/>
                <a:gd name="connsiteY2" fmla="*/ 846196 h 942975"/>
                <a:gd name="connsiteX3" fmla="*/ 3300597 w 3300597"/>
                <a:gd name="connsiteY3" fmla="*/ 942975 h 942975"/>
                <a:gd name="connsiteX4" fmla="*/ 3294410 w 3300597"/>
                <a:gd name="connsiteY4" fmla="*/ 942975 h 942975"/>
                <a:gd name="connsiteX5" fmla="*/ 3260901 w 3300597"/>
                <a:gd name="connsiteY5" fmla="*/ 882101 h 942975"/>
                <a:gd name="connsiteX6" fmla="*/ 3122506 w 3300597"/>
                <a:gd name="connsiteY6" fmla="*/ 691442 h 942975"/>
                <a:gd name="connsiteX7" fmla="*/ 2843490 w 3300597"/>
                <a:gd name="connsiteY7" fmla="*/ 420245 h 942975"/>
                <a:gd name="connsiteX8" fmla="*/ 2940784 w 3300597"/>
                <a:gd name="connsiteY8" fmla="*/ 498596 h 942975"/>
                <a:gd name="connsiteX9" fmla="*/ 2959150 w 3300597"/>
                <a:gd name="connsiteY9" fmla="*/ 517406 h 942975"/>
                <a:gd name="connsiteX10" fmla="*/ 2698266 w 3300597"/>
                <a:gd name="connsiteY10" fmla="*/ 314728 h 942975"/>
                <a:gd name="connsiteX11" fmla="*/ 2761350 w 3300597"/>
                <a:gd name="connsiteY11" fmla="*/ 354099 h 942975"/>
                <a:gd name="connsiteX12" fmla="*/ 2773459 w 3300597"/>
                <a:gd name="connsiteY12" fmla="*/ 363850 h 942975"/>
                <a:gd name="connsiteX13" fmla="*/ 2542431 w 3300597"/>
                <a:gd name="connsiteY13" fmla="*/ 221047 h 942975"/>
                <a:gd name="connsiteX14" fmla="*/ 2565145 w 3300597"/>
                <a:gd name="connsiteY14" fmla="*/ 231648 h 942975"/>
                <a:gd name="connsiteX15" fmla="*/ 2570035 w 3300597"/>
                <a:gd name="connsiteY15" fmla="*/ 234700 h 942975"/>
                <a:gd name="connsiteX16" fmla="*/ 1650298 w 3300597"/>
                <a:gd name="connsiteY16" fmla="*/ 0 h 942975"/>
                <a:gd name="connsiteX17" fmla="*/ 1894745 w 3300597"/>
                <a:gd name="connsiteY17" fmla="*/ 15420 h 942975"/>
                <a:gd name="connsiteX18" fmla="*/ 2061710 w 3300597"/>
                <a:gd name="connsiteY18" fmla="*/ 47366 h 942975"/>
                <a:gd name="connsiteX19" fmla="*/ 2074257 w 3300597"/>
                <a:gd name="connsiteY19" fmla="*/ 85982 h 942975"/>
                <a:gd name="connsiteX20" fmla="*/ 2278857 w 3300597"/>
                <a:gd name="connsiteY20" fmla="*/ 402870 h 942975"/>
                <a:gd name="connsiteX21" fmla="*/ 2423939 w 3300597"/>
                <a:gd name="connsiteY21" fmla="*/ 664766 h 942975"/>
                <a:gd name="connsiteX22" fmla="*/ 2476214 w 3300597"/>
                <a:gd name="connsiteY22" fmla="*/ 772989 h 942975"/>
                <a:gd name="connsiteX23" fmla="*/ 2289902 w 3300597"/>
                <a:gd name="connsiteY23" fmla="*/ 747527 h 942975"/>
                <a:gd name="connsiteX24" fmla="*/ 1650296 w 3300597"/>
                <a:gd name="connsiteY24" fmla="*/ 713185 h 942975"/>
                <a:gd name="connsiteX25" fmla="*/ 411394 w 3300597"/>
                <a:gd name="connsiteY25" fmla="*/ 846313 h 942975"/>
                <a:gd name="connsiteX26" fmla="*/ 46791 w 3300597"/>
                <a:gd name="connsiteY26" fmla="*/ 942975 h 942975"/>
                <a:gd name="connsiteX27" fmla="*/ 0 w 3300597"/>
                <a:gd name="connsiteY27" fmla="*/ 942975 h 942975"/>
                <a:gd name="connsiteX28" fmla="*/ 58794 w 3300597"/>
                <a:gd name="connsiteY28" fmla="*/ 846196 h 942975"/>
                <a:gd name="connsiteX29" fmla="*/ 1650298 w 3300597"/>
                <a:gd name="connsiteY29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00597" h="942975">
                  <a:moveTo>
                    <a:pt x="2980733" y="539510"/>
                  </a:moveTo>
                  <a:lnTo>
                    <a:pt x="3101563" y="663257"/>
                  </a:lnTo>
                  <a:cubicBezTo>
                    <a:pt x="3151837" y="721295"/>
                    <a:pt x="3198688" y="782379"/>
                    <a:pt x="3241802" y="846196"/>
                  </a:cubicBezTo>
                  <a:lnTo>
                    <a:pt x="3300597" y="942975"/>
                  </a:lnTo>
                  <a:lnTo>
                    <a:pt x="3294410" y="942975"/>
                  </a:lnTo>
                  <a:lnTo>
                    <a:pt x="3260901" y="882101"/>
                  </a:lnTo>
                  <a:cubicBezTo>
                    <a:pt x="3218455" y="815292"/>
                    <a:pt x="3172192" y="751671"/>
                    <a:pt x="3122506" y="691442"/>
                  </a:cubicBezTo>
                  <a:close/>
                  <a:moveTo>
                    <a:pt x="2843490" y="420245"/>
                  </a:moveTo>
                  <a:lnTo>
                    <a:pt x="2940784" y="498596"/>
                  </a:lnTo>
                  <a:lnTo>
                    <a:pt x="2959150" y="517406"/>
                  </a:lnTo>
                  <a:close/>
                  <a:moveTo>
                    <a:pt x="2698266" y="314728"/>
                  </a:moveTo>
                  <a:lnTo>
                    <a:pt x="2761350" y="354099"/>
                  </a:lnTo>
                  <a:lnTo>
                    <a:pt x="2773459" y="363850"/>
                  </a:lnTo>
                  <a:close/>
                  <a:moveTo>
                    <a:pt x="2542431" y="221047"/>
                  </a:moveTo>
                  <a:lnTo>
                    <a:pt x="2565145" y="231648"/>
                  </a:lnTo>
                  <a:lnTo>
                    <a:pt x="2570035" y="234700"/>
                  </a:lnTo>
                  <a:close/>
                  <a:moveTo>
                    <a:pt x="1650298" y="0"/>
                  </a:moveTo>
                  <a:cubicBezTo>
                    <a:pt x="1733110" y="0"/>
                    <a:pt x="1814697" y="5245"/>
                    <a:pt x="1894745" y="15420"/>
                  </a:cubicBezTo>
                  <a:lnTo>
                    <a:pt x="2061710" y="47366"/>
                  </a:lnTo>
                  <a:lnTo>
                    <a:pt x="2074257" y="85982"/>
                  </a:lnTo>
                  <a:lnTo>
                    <a:pt x="2278857" y="402870"/>
                  </a:lnTo>
                  <a:cubicBezTo>
                    <a:pt x="2328922" y="487440"/>
                    <a:pt x="2377349" y="574799"/>
                    <a:pt x="2423939" y="664766"/>
                  </a:cubicBezTo>
                  <a:lnTo>
                    <a:pt x="2476214" y="772989"/>
                  </a:lnTo>
                  <a:lnTo>
                    <a:pt x="2289902" y="747527"/>
                  </a:lnTo>
                  <a:cubicBezTo>
                    <a:pt x="2082796" y="724986"/>
                    <a:pt x="1868972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0895F05-E7A0-245C-7B10-F7C5CC44F4C0}"/>
              </a:ext>
            </a:extLst>
          </p:cNvPr>
          <p:cNvGrpSpPr/>
          <p:nvPr/>
        </p:nvGrpSpPr>
        <p:grpSpPr>
          <a:xfrm>
            <a:off x="4306978" y="1271722"/>
            <a:ext cx="4715003" cy="3523295"/>
            <a:chOff x="671367" y="1224713"/>
            <a:chExt cx="4991390" cy="372982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4E4D869-913E-E87E-81D6-97173E1E3499}"/>
                </a:ext>
              </a:extLst>
            </p:cNvPr>
            <p:cNvSpPr/>
            <p:nvPr/>
          </p:nvSpPr>
          <p:spPr>
            <a:xfrm>
              <a:off x="2388244" y="2586037"/>
              <a:ext cx="1545675" cy="15456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95D2522-500F-AE75-892B-024983CD0D64}"/>
                </a:ext>
              </a:extLst>
            </p:cNvPr>
            <p:cNvSpPr/>
            <p:nvPr/>
          </p:nvSpPr>
          <p:spPr>
            <a:xfrm rot="4320000">
              <a:off x="2871797" y="2403525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A9ABCAA-912C-0426-877D-0C5721BE0044}"/>
                </a:ext>
              </a:extLst>
            </p:cNvPr>
            <p:cNvSpPr/>
            <p:nvPr/>
          </p:nvSpPr>
          <p:spPr>
            <a:xfrm rot="8640000">
              <a:off x="2362160" y="4011563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3083FA4F-7CDE-6ED5-C7AE-32113D0CF21E}"/>
                </a:ext>
              </a:extLst>
            </p:cNvPr>
            <p:cNvSpPr/>
            <p:nvPr/>
          </p:nvSpPr>
          <p:spPr>
            <a:xfrm rot="12960000">
              <a:off x="671367" y="4011564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26073DB-E280-892F-3774-44CE8ED09B3A}"/>
                </a:ext>
              </a:extLst>
            </p:cNvPr>
            <p:cNvSpPr/>
            <p:nvPr/>
          </p:nvSpPr>
          <p:spPr>
            <a:xfrm rot="17280000">
              <a:off x="148883" y="2403524"/>
              <a:ext cx="3300597" cy="942975"/>
            </a:xfrm>
            <a:custGeom>
              <a:avLst/>
              <a:gdLst>
                <a:gd name="connsiteX0" fmla="*/ 1650298 w 3300597"/>
                <a:gd name="connsiteY0" fmla="*/ 0 h 942975"/>
                <a:gd name="connsiteX1" fmla="*/ 3241802 w 3300597"/>
                <a:gd name="connsiteY1" fmla="*/ 846196 h 942975"/>
                <a:gd name="connsiteX2" fmla="*/ 3300597 w 3300597"/>
                <a:gd name="connsiteY2" fmla="*/ 942975 h 942975"/>
                <a:gd name="connsiteX3" fmla="*/ 3253803 w 3300597"/>
                <a:gd name="connsiteY3" fmla="*/ 942975 h 942975"/>
                <a:gd name="connsiteX4" fmla="*/ 2889200 w 3300597"/>
                <a:gd name="connsiteY4" fmla="*/ 846313 h 942975"/>
                <a:gd name="connsiteX5" fmla="*/ 1650296 w 3300597"/>
                <a:gd name="connsiteY5" fmla="*/ 713185 h 942975"/>
                <a:gd name="connsiteX6" fmla="*/ 411394 w 3300597"/>
                <a:gd name="connsiteY6" fmla="*/ 846313 h 942975"/>
                <a:gd name="connsiteX7" fmla="*/ 46791 w 3300597"/>
                <a:gd name="connsiteY7" fmla="*/ 942975 h 942975"/>
                <a:gd name="connsiteX8" fmla="*/ 0 w 3300597"/>
                <a:gd name="connsiteY8" fmla="*/ 942975 h 942975"/>
                <a:gd name="connsiteX9" fmla="*/ 58794 w 3300597"/>
                <a:gd name="connsiteY9" fmla="*/ 846196 h 942975"/>
                <a:gd name="connsiteX10" fmla="*/ 1650298 w 3300597"/>
                <a:gd name="connsiteY10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597" h="942975">
                  <a:moveTo>
                    <a:pt x="1650298" y="0"/>
                  </a:moveTo>
                  <a:cubicBezTo>
                    <a:pt x="2312794" y="0"/>
                    <a:pt x="2896892" y="335662"/>
                    <a:pt x="3241802" y="846196"/>
                  </a:cubicBezTo>
                  <a:lnTo>
                    <a:pt x="3300597" y="942975"/>
                  </a:lnTo>
                  <a:lnTo>
                    <a:pt x="3253803" y="942975"/>
                  </a:lnTo>
                  <a:lnTo>
                    <a:pt x="2889200" y="846313"/>
                  </a:lnTo>
                  <a:cubicBezTo>
                    <a:pt x="2505591" y="760388"/>
                    <a:pt x="2087648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01BC5A3C-66A7-DF25-B74F-49844B6A0F5F}"/>
                </a:ext>
              </a:extLst>
            </p:cNvPr>
            <p:cNvSpPr/>
            <p:nvPr/>
          </p:nvSpPr>
          <p:spPr>
            <a:xfrm>
              <a:off x="1516764" y="1407256"/>
              <a:ext cx="3300597" cy="942975"/>
            </a:xfrm>
            <a:custGeom>
              <a:avLst/>
              <a:gdLst>
                <a:gd name="connsiteX0" fmla="*/ 2980733 w 3300597"/>
                <a:gd name="connsiteY0" fmla="*/ 539510 h 942975"/>
                <a:gd name="connsiteX1" fmla="*/ 3101563 w 3300597"/>
                <a:gd name="connsiteY1" fmla="*/ 663257 h 942975"/>
                <a:gd name="connsiteX2" fmla="*/ 3241802 w 3300597"/>
                <a:gd name="connsiteY2" fmla="*/ 846196 h 942975"/>
                <a:gd name="connsiteX3" fmla="*/ 3300597 w 3300597"/>
                <a:gd name="connsiteY3" fmla="*/ 942975 h 942975"/>
                <a:gd name="connsiteX4" fmla="*/ 3294410 w 3300597"/>
                <a:gd name="connsiteY4" fmla="*/ 942975 h 942975"/>
                <a:gd name="connsiteX5" fmla="*/ 3260901 w 3300597"/>
                <a:gd name="connsiteY5" fmla="*/ 882101 h 942975"/>
                <a:gd name="connsiteX6" fmla="*/ 3122506 w 3300597"/>
                <a:gd name="connsiteY6" fmla="*/ 691442 h 942975"/>
                <a:gd name="connsiteX7" fmla="*/ 2843490 w 3300597"/>
                <a:gd name="connsiteY7" fmla="*/ 420245 h 942975"/>
                <a:gd name="connsiteX8" fmla="*/ 2940784 w 3300597"/>
                <a:gd name="connsiteY8" fmla="*/ 498596 h 942975"/>
                <a:gd name="connsiteX9" fmla="*/ 2959150 w 3300597"/>
                <a:gd name="connsiteY9" fmla="*/ 517406 h 942975"/>
                <a:gd name="connsiteX10" fmla="*/ 2698266 w 3300597"/>
                <a:gd name="connsiteY10" fmla="*/ 314728 h 942975"/>
                <a:gd name="connsiteX11" fmla="*/ 2761350 w 3300597"/>
                <a:gd name="connsiteY11" fmla="*/ 354099 h 942975"/>
                <a:gd name="connsiteX12" fmla="*/ 2773459 w 3300597"/>
                <a:gd name="connsiteY12" fmla="*/ 363850 h 942975"/>
                <a:gd name="connsiteX13" fmla="*/ 2542431 w 3300597"/>
                <a:gd name="connsiteY13" fmla="*/ 221047 h 942975"/>
                <a:gd name="connsiteX14" fmla="*/ 2565145 w 3300597"/>
                <a:gd name="connsiteY14" fmla="*/ 231648 h 942975"/>
                <a:gd name="connsiteX15" fmla="*/ 2570035 w 3300597"/>
                <a:gd name="connsiteY15" fmla="*/ 234700 h 942975"/>
                <a:gd name="connsiteX16" fmla="*/ 1650298 w 3300597"/>
                <a:gd name="connsiteY16" fmla="*/ 0 h 942975"/>
                <a:gd name="connsiteX17" fmla="*/ 1894745 w 3300597"/>
                <a:gd name="connsiteY17" fmla="*/ 15420 h 942975"/>
                <a:gd name="connsiteX18" fmla="*/ 2061710 w 3300597"/>
                <a:gd name="connsiteY18" fmla="*/ 47366 h 942975"/>
                <a:gd name="connsiteX19" fmla="*/ 2074257 w 3300597"/>
                <a:gd name="connsiteY19" fmla="*/ 85982 h 942975"/>
                <a:gd name="connsiteX20" fmla="*/ 2278857 w 3300597"/>
                <a:gd name="connsiteY20" fmla="*/ 402870 h 942975"/>
                <a:gd name="connsiteX21" fmla="*/ 2423939 w 3300597"/>
                <a:gd name="connsiteY21" fmla="*/ 664766 h 942975"/>
                <a:gd name="connsiteX22" fmla="*/ 2476214 w 3300597"/>
                <a:gd name="connsiteY22" fmla="*/ 772989 h 942975"/>
                <a:gd name="connsiteX23" fmla="*/ 2289902 w 3300597"/>
                <a:gd name="connsiteY23" fmla="*/ 747527 h 942975"/>
                <a:gd name="connsiteX24" fmla="*/ 1650296 w 3300597"/>
                <a:gd name="connsiteY24" fmla="*/ 713185 h 942975"/>
                <a:gd name="connsiteX25" fmla="*/ 411394 w 3300597"/>
                <a:gd name="connsiteY25" fmla="*/ 846313 h 942975"/>
                <a:gd name="connsiteX26" fmla="*/ 46791 w 3300597"/>
                <a:gd name="connsiteY26" fmla="*/ 942975 h 942975"/>
                <a:gd name="connsiteX27" fmla="*/ 0 w 3300597"/>
                <a:gd name="connsiteY27" fmla="*/ 942975 h 942975"/>
                <a:gd name="connsiteX28" fmla="*/ 58794 w 3300597"/>
                <a:gd name="connsiteY28" fmla="*/ 846196 h 942975"/>
                <a:gd name="connsiteX29" fmla="*/ 1650298 w 3300597"/>
                <a:gd name="connsiteY29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00597" h="942975">
                  <a:moveTo>
                    <a:pt x="2980733" y="539510"/>
                  </a:moveTo>
                  <a:lnTo>
                    <a:pt x="3101563" y="663257"/>
                  </a:lnTo>
                  <a:cubicBezTo>
                    <a:pt x="3151837" y="721295"/>
                    <a:pt x="3198688" y="782379"/>
                    <a:pt x="3241802" y="846196"/>
                  </a:cubicBezTo>
                  <a:lnTo>
                    <a:pt x="3300597" y="942975"/>
                  </a:lnTo>
                  <a:lnTo>
                    <a:pt x="3294410" y="942975"/>
                  </a:lnTo>
                  <a:lnTo>
                    <a:pt x="3260901" y="882101"/>
                  </a:lnTo>
                  <a:cubicBezTo>
                    <a:pt x="3218455" y="815292"/>
                    <a:pt x="3172192" y="751671"/>
                    <a:pt x="3122506" y="691442"/>
                  </a:cubicBezTo>
                  <a:close/>
                  <a:moveTo>
                    <a:pt x="2843490" y="420245"/>
                  </a:moveTo>
                  <a:lnTo>
                    <a:pt x="2940784" y="498596"/>
                  </a:lnTo>
                  <a:lnTo>
                    <a:pt x="2959150" y="517406"/>
                  </a:lnTo>
                  <a:close/>
                  <a:moveTo>
                    <a:pt x="2698266" y="314728"/>
                  </a:moveTo>
                  <a:lnTo>
                    <a:pt x="2761350" y="354099"/>
                  </a:lnTo>
                  <a:lnTo>
                    <a:pt x="2773459" y="363850"/>
                  </a:lnTo>
                  <a:close/>
                  <a:moveTo>
                    <a:pt x="2542431" y="221047"/>
                  </a:moveTo>
                  <a:lnTo>
                    <a:pt x="2565145" y="231648"/>
                  </a:lnTo>
                  <a:lnTo>
                    <a:pt x="2570035" y="234700"/>
                  </a:lnTo>
                  <a:close/>
                  <a:moveTo>
                    <a:pt x="1650298" y="0"/>
                  </a:moveTo>
                  <a:cubicBezTo>
                    <a:pt x="1733110" y="0"/>
                    <a:pt x="1814697" y="5245"/>
                    <a:pt x="1894745" y="15420"/>
                  </a:cubicBezTo>
                  <a:lnTo>
                    <a:pt x="2061710" y="47366"/>
                  </a:lnTo>
                  <a:lnTo>
                    <a:pt x="2074257" y="85982"/>
                  </a:lnTo>
                  <a:lnTo>
                    <a:pt x="2278857" y="402870"/>
                  </a:lnTo>
                  <a:cubicBezTo>
                    <a:pt x="2328922" y="487440"/>
                    <a:pt x="2377349" y="574799"/>
                    <a:pt x="2423939" y="664766"/>
                  </a:cubicBezTo>
                  <a:lnTo>
                    <a:pt x="2476214" y="772989"/>
                  </a:lnTo>
                  <a:lnTo>
                    <a:pt x="2289902" y="747527"/>
                  </a:lnTo>
                  <a:cubicBezTo>
                    <a:pt x="2082796" y="724986"/>
                    <a:pt x="1868972" y="713185"/>
                    <a:pt x="1650296" y="713185"/>
                  </a:cubicBezTo>
                  <a:cubicBezTo>
                    <a:pt x="1212945" y="713185"/>
                    <a:pt x="795003" y="760388"/>
                    <a:pt x="411394" y="846313"/>
                  </a:cubicBezTo>
                  <a:lnTo>
                    <a:pt x="46791" y="942975"/>
                  </a:lnTo>
                  <a:lnTo>
                    <a:pt x="0" y="942975"/>
                  </a:lnTo>
                  <a:lnTo>
                    <a:pt x="58794" y="846196"/>
                  </a:lnTo>
                  <a:cubicBezTo>
                    <a:pt x="403705" y="335662"/>
                    <a:pt x="987803" y="0"/>
                    <a:pt x="1650298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E871C116-A2E8-29AD-9F5D-B4DDCCCACD10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D4715A0-CC56-05A2-2A60-AC8C694F726E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8631A7-5B2F-80A9-3668-E6D871FD3B38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315056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475078-6F8D-A558-68BA-B05987F5C2E7}"/>
              </a:ext>
            </a:extLst>
          </p:cNvPr>
          <p:cNvGrpSpPr/>
          <p:nvPr/>
        </p:nvGrpSpPr>
        <p:grpSpPr>
          <a:xfrm>
            <a:off x="415136" y="1416347"/>
            <a:ext cx="3873777" cy="3873777"/>
            <a:chOff x="725212" y="784285"/>
            <a:chExt cx="5555345" cy="555534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F6FBF9B-CFBD-186C-EB38-809308ED0150}"/>
                </a:ext>
              </a:extLst>
            </p:cNvPr>
            <p:cNvSpPr/>
            <p:nvPr/>
          </p:nvSpPr>
          <p:spPr>
            <a:xfrm>
              <a:off x="725212" y="784285"/>
              <a:ext cx="5555345" cy="555534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4597426B-3EAB-21AA-6F92-D953C61A7C01}"/>
                </a:ext>
              </a:extLst>
            </p:cNvPr>
            <p:cNvSpPr/>
            <p:nvPr/>
          </p:nvSpPr>
          <p:spPr>
            <a:xfrm rot="14400000">
              <a:off x="2720888" y="2180599"/>
              <a:ext cx="3485241" cy="1757871"/>
            </a:xfrm>
            <a:custGeom>
              <a:avLst/>
              <a:gdLst>
                <a:gd name="connsiteX0" fmla="*/ 3485241 w 3485241"/>
                <a:gd name="connsiteY0" fmla="*/ 769322 h 1757871"/>
                <a:gd name="connsiteX1" fmla="*/ 785376 w 3485241"/>
                <a:gd name="connsiteY1" fmla="*/ 1492748 h 1757871"/>
                <a:gd name="connsiteX2" fmla="*/ 88776 w 3485241"/>
                <a:gd name="connsiteY2" fmla="*/ 815118 h 1757871"/>
                <a:gd name="connsiteX3" fmla="*/ 71918 w 3485241"/>
                <a:gd name="connsiteY3" fmla="*/ 784352 h 1757871"/>
                <a:gd name="connsiteX4" fmla="*/ 72968 w 3485241"/>
                <a:gd name="connsiteY4" fmla="*/ 783746 h 1757871"/>
                <a:gd name="connsiteX5" fmla="*/ 52907 w 3485241"/>
                <a:gd name="connsiteY5" fmla="*/ 751018 h 1757871"/>
                <a:gd name="connsiteX6" fmla="*/ 70021 w 3485241"/>
                <a:gd name="connsiteY6" fmla="*/ 261087 h 1757871"/>
                <a:gd name="connsiteX7" fmla="*/ 783087 w 3485241"/>
                <a:gd name="connsiteY7" fmla="*/ 70021 h 1757871"/>
                <a:gd name="connsiteX8" fmla="*/ 938540 w 3485241"/>
                <a:gd name="connsiteY8" fmla="*/ 207140 h 1757871"/>
                <a:gd name="connsiteX9" fmla="*/ 973342 w 3485241"/>
                <a:gd name="connsiteY9" fmla="*/ 263915 h 1757871"/>
                <a:gd name="connsiteX10" fmla="*/ 978600 w 3485241"/>
                <a:gd name="connsiteY10" fmla="*/ 260879 h 1757871"/>
                <a:gd name="connsiteX11" fmla="*/ 981935 w 3485241"/>
                <a:gd name="connsiteY11" fmla="*/ 266965 h 1757871"/>
                <a:gd name="connsiteX12" fmla="*/ 1309252 w 3485241"/>
                <a:gd name="connsiteY12" fmla="*/ 585370 h 1757871"/>
                <a:gd name="connsiteX13" fmla="*/ 2526235 w 3485241"/>
                <a:gd name="connsiteY13" fmla="*/ 325281 h 1757871"/>
                <a:gd name="connsiteX14" fmla="*/ 2577863 w 3485241"/>
                <a:gd name="connsiteY14" fmla="*/ 245447 h 1757871"/>
                <a:gd name="connsiteX15" fmla="*/ 2583504 w 3485241"/>
                <a:gd name="connsiteY15" fmla="*/ 248704 h 1757871"/>
                <a:gd name="connsiteX16" fmla="*/ 2548996 w 3485241"/>
                <a:gd name="connsiteY16" fmla="*/ 325332 h 1757871"/>
                <a:gd name="connsiteX17" fmla="*/ 2783478 w 3485241"/>
                <a:gd name="connsiteY17" fmla="*/ 941988 h 1757871"/>
                <a:gd name="connsiteX18" fmla="*/ 3434758 w 3485241"/>
                <a:gd name="connsiteY18" fmla="*/ 836727 h 1757871"/>
                <a:gd name="connsiteX19" fmla="*/ 3483866 w 3485241"/>
                <a:gd name="connsiteY19" fmla="*/ 768528 h 175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85241" h="1757871">
                  <a:moveTo>
                    <a:pt x="3485241" y="769322"/>
                  </a:moveTo>
                  <a:cubicBezTo>
                    <a:pt x="2939462" y="1714638"/>
                    <a:pt x="1730692" y="2038527"/>
                    <a:pt x="785376" y="1492748"/>
                  </a:cubicBezTo>
                  <a:cubicBezTo>
                    <a:pt x="489965" y="1322193"/>
                    <a:pt x="255240" y="1086892"/>
                    <a:pt x="88776" y="815118"/>
                  </a:cubicBezTo>
                  <a:lnTo>
                    <a:pt x="71918" y="784352"/>
                  </a:lnTo>
                  <a:lnTo>
                    <a:pt x="72968" y="783746"/>
                  </a:lnTo>
                  <a:lnTo>
                    <a:pt x="52907" y="751018"/>
                  </a:lnTo>
                  <a:cubicBezTo>
                    <a:pt x="-20439" y="600353"/>
                    <a:pt x="-20070" y="417130"/>
                    <a:pt x="70021" y="261087"/>
                  </a:cubicBezTo>
                  <a:cubicBezTo>
                    <a:pt x="214168" y="11417"/>
                    <a:pt x="533418" y="-74125"/>
                    <a:pt x="783087" y="70021"/>
                  </a:cubicBezTo>
                  <a:cubicBezTo>
                    <a:pt x="845504" y="106058"/>
                    <a:pt x="897663" y="153039"/>
                    <a:pt x="938540" y="207140"/>
                  </a:cubicBezTo>
                  <a:lnTo>
                    <a:pt x="973342" y="263915"/>
                  </a:lnTo>
                  <a:lnTo>
                    <a:pt x="978600" y="260879"/>
                  </a:lnTo>
                  <a:lnTo>
                    <a:pt x="981935" y="266965"/>
                  </a:lnTo>
                  <a:cubicBezTo>
                    <a:pt x="1060152" y="394666"/>
                    <a:pt x="1170445" y="505229"/>
                    <a:pt x="1309252" y="585370"/>
                  </a:cubicBezTo>
                  <a:cubicBezTo>
                    <a:pt x="1725675" y="825792"/>
                    <a:pt x="2250900" y="707058"/>
                    <a:pt x="2526235" y="325281"/>
                  </a:cubicBezTo>
                  <a:lnTo>
                    <a:pt x="2577863" y="245447"/>
                  </a:lnTo>
                  <a:lnTo>
                    <a:pt x="2583504" y="248704"/>
                  </a:lnTo>
                  <a:lnTo>
                    <a:pt x="2548996" y="325332"/>
                  </a:lnTo>
                  <a:cubicBezTo>
                    <a:pt x="2472216" y="555669"/>
                    <a:pt x="2565017" y="815860"/>
                    <a:pt x="2783478" y="941988"/>
                  </a:cubicBezTo>
                  <a:cubicBezTo>
                    <a:pt x="3001938" y="1068116"/>
                    <a:pt x="3273671" y="1018389"/>
                    <a:pt x="3434758" y="836727"/>
                  </a:cubicBezTo>
                  <a:lnTo>
                    <a:pt x="3483866" y="7685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87F9EE3-8B54-3123-EFB5-2D8EDAA15489}"/>
                </a:ext>
              </a:extLst>
            </p:cNvPr>
            <p:cNvSpPr/>
            <p:nvPr/>
          </p:nvSpPr>
          <p:spPr>
            <a:xfrm rot="14400000">
              <a:off x="1692015" y="1308454"/>
              <a:ext cx="1976767" cy="3207010"/>
            </a:xfrm>
            <a:custGeom>
              <a:avLst/>
              <a:gdLst>
                <a:gd name="connsiteX0" fmla="*/ 1722948 w 1976767"/>
                <a:gd name="connsiteY0" fmla="*/ 2945923 h 3207010"/>
                <a:gd name="connsiteX1" fmla="*/ 1009883 w 1976767"/>
                <a:gd name="connsiteY1" fmla="*/ 3136988 h 3207010"/>
                <a:gd name="connsiteX2" fmla="*/ 775401 w 1976767"/>
                <a:gd name="connsiteY2" fmla="*/ 2520333 h 3207010"/>
                <a:gd name="connsiteX3" fmla="*/ 817337 w 1976767"/>
                <a:gd name="connsiteY3" fmla="*/ 2427210 h 3207010"/>
                <a:gd name="connsiteX4" fmla="*/ 812481 w 1976767"/>
                <a:gd name="connsiteY4" fmla="*/ 2424406 h 3207010"/>
                <a:gd name="connsiteX5" fmla="*/ 847593 w 1976767"/>
                <a:gd name="connsiteY5" fmla="*/ 2355818 h 3207010"/>
                <a:gd name="connsiteX6" fmla="*/ 464345 w 1976767"/>
                <a:gd name="connsiteY6" fmla="*/ 1171836 h 3207010"/>
                <a:gd name="connsiteX7" fmla="*/ 24940 w 1976767"/>
                <a:gd name="connsiteY7" fmla="*/ 1047573 h 3207010"/>
                <a:gd name="connsiteX8" fmla="*/ 0 w 1976767"/>
                <a:gd name="connsiteY8" fmla="*/ 1048130 h 3207010"/>
                <a:gd name="connsiteX9" fmla="*/ 0 w 1976767"/>
                <a:gd name="connsiteY9" fmla="*/ 1041718 h 3207010"/>
                <a:gd name="connsiteX10" fmla="*/ 46564 w 1976767"/>
                <a:gd name="connsiteY10" fmla="*/ 1042943 h 3207010"/>
                <a:gd name="connsiteX11" fmla="*/ 462300 w 1976767"/>
                <a:gd name="connsiteY11" fmla="*/ 783156 h 3207010"/>
                <a:gd name="connsiteX12" fmla="*/ 271235 w 1976767"/>
                <a:gd name="connsiteY12" fmla="*/ 70091 h 3207010"/>
                <a:gd name="connsiteX13" fmla="*/ 74760 w 1976767"/>
                <a:gd name="connsiteY13" fmla="*/ 4023 h 3207010"/>
                <a:gd name="connsiteX14" fmla="*/ 0 w 1976767"/>
                <a:gd name="connsiteY14" fmla="*/ 2055 h 3207010"/>
                <a:gd name="connsiteX15" fmla="*/ 0 w 1976767"/>
                <a:gd name="connsiteY15" fmla="*/ 1186 h 3207010"/>
                <a:gd name="connsiteX16" fmla="*/ 53074 w 1976767"/>
                <a:gd name="connsiteY16" fmla="*/ 0 h 3207010"/>
                <a:gd name="connsiteX17" fmla="*/ 988219 w 1976767"/>
                <a:gd name="connsiteY17" fmla="*/ 264458 h 3207010"/>
                <a:gd name="connsiteX18" fmla="*/ 1803848 w 1976767"/>
                <a:gd name="connsiteY18" fmla="*/ 2784215 h 3207010"/>
                <a:gd name="connsiteX19" fmla="*/ 1736716 w 1976767"/>
                <a:gd name="connsiteY19" fmla="*/ 2915349 h 32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6767" h="3207010">
                  <a:moveTo>
                    <a:pt x="1722948" y="2945923"/>
                  </a:moveTo>
                  <a:cubicBezTo>
                    <a:pt x="1578801" y="3195592"/>
                    <a:pt x="1259552" y="3281135"/>
                    <a:pt x="1009883" y="3136988"/>
                  </a:cubicBezTo>
                  <a:cubicBezTo>
                    <a:pt x="791422" y="3010860"/>
                    <a:pt x="698621" y="2750669"/>
                    <a:pt x="775401" y="2520333"/>
                  </a:cubicBezTo>
                  <a:lnTo>
                    <a:pt x="817337" y="2427210"/>
                  </a:lnTo>
                  <a:lnTo>
                    <a:pt x="812481" y="2424406"/>
                  </a:lnTo>
                  <a:lnTo>
                    <a:pt x="847593" y="2355818"/>
                  </a:lnTo>
                  <a:cubicBezTo>
                    <a:pt x="1040555" y="1926483"/>
                    <a:pt x="880768" y="1412258"/>
                    <a:pt x="464345" y="1171836"/>
                  </a:cubicBezTo>
                  <a:cubicBezTo>
                    <a:pt x="325538" y="1091696"/>
                    <a:pt x="174641" y="1051461"/>
                    <a:pt x="24940" y="1047573"/>
                  </a:cubicBezTo>
                  <a:lnTo>
                    <a:pt x="0" y="1048130"/>
                  </a:lnTo>
                  <a:lnTo>
                    <a:pt x="0" y="1041718"/>
                  </a:lnTo>
                  <a:lnTo>
                    <a:pt x="46564" y="1042943"/>
                  </a:lnTo>
                  <a:cubicBezTo>
                    <a:pt x="213717" y="1031131"/>
                    <a:pt x="372209" y="939199"/>
                    <a:pt x="462300" y="783156"/>
                  </a:cubicBezTo>
                  <a:cubicBezTo>
                    <a:pt x="606447" y="533487"/>
                    <a:pt x="520904" y="214237"/>
                    <a:pt x="271235" y="70091"/>
                  </a:cubicBezTo>
                  <a:cubicBezTo>
                    <a:pt x="208818" y="34054"/>
                    <a:pt x="142052" y="12373"/>
                    <a:pt x="74760" y="4023"/>
                  </a:cubicBezTo>
                  <a:lnTo>
                    <a:pt x="0" y="2055"/>
                  </a:lnTo>
                  <a:lnTo>
                    <a:pt x="0" y="1186"/>
                  </a:lnTo>
                  <a:lnTo>
                    <a:pt x="53074" y="0"/>
                  </a:lnTo>
                  <a:cubicBezTo>
                    <a:pt x="371669" y="8275"/>
                    <a:pt x="692808" y="93903"/>
                    <a:pt x="988219" y="264458"/>
                  </a:cubicBezTo>
                  <a:cubicBezTo>
                    <a:pt x="1874453" y="776126"/>
                    <a:pt x="2214510" y="1870500"/>
                    <a:pt x="1803848" y="2784215"/>
                  </a:cubicBezTo>
                  <a:lnTo>
                    <a:pt x="1736716" y="29153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F297692-4F5A-376B-4DB8-E91DFBC13AD7}"/>
                </a:ext>
              </a:extLst>
            </p:cNvPr>
            <p:cNvSpPr/>
            <p:nvPr/>
          </p:nvSpPr>
          <p:spPr>
            <a:xfrm rot="14400000">
              <a:off x="2175770" y="2972486"/>
              <a:ext cx="2509090" cy="2963493"/>
            </a:xfrm>
            <a:custGeom>
              <a:avLst/>
              <a:gdLst>
                <a:gd name="connsiteX0" fmla="*/ 266730 w 2509090"/>
                <a:gd name="connsiteY0" fmla="*/ 2963325 h 2963493"/>
                <a:gd name="connsiteX1" fmla="*/ 266439 w 2509090"/>
                <a:gd name="connsiteY1" fmla="*/ 2963493 h 2963493"/>
                <a:gd name="connsiteX2" fmla="*/ 263119 w 2509090"/>
                <a:gd name="connsiteY2" fmla="*/ 2957435 h 2963493"/>
                <a:gd name="connsiteX3" fmla="*/ 2439068 w 2509090"/>
                <a:gd name="connsiteY3" fmla="*/ 783087 h 2963493"/>
                <a:gd name="connsiteX4" fmla="*/ 2023332 w 2509090"/>
                <a:gd name="connsiteY4" fmla="*/ 1042875 h 2963493"/>
                <a:gd name="connsiteX5" fmla="*/ 1958768 w 2509090"/>
                <a:gd name="connsiteY5" fmla="*/ 1041175 h 2963493"/>
                <a:gd name="connsiteX6" fmla="*/ 1958768 w 2509090"/>
                <a:gd name="connsiteY6" fmla="*/ 1048462 h 2963493"/>
                <a:gd name="connsiteX7" fmla="*/ 1912138 w 2509090"/>
                <a:gd name="connsiteY7" fmla="*/ 1049503 h 2963493"/>
                <a:gd name="connsiteX8" fmla="*/ 1172502 w 2509090"/>
                <a:gd name="connsiteY8" fmla="*/ 1511690 h 2963493"/>
                <a:gd name="connsiteX9" fmla="*/ 1142055 w 2509090"/>
                <a:gd name="connsiteY9" fmla="*/ 2383326 h 2963493"/>
                <a:gd name="connsiteX10" fmla="*/ 1173121 w 2509090"/>
                <a:gd name="connsiteY10" fmla="*/ 2440020 h 2963493"/>
                <a:gd name="connsiteX11" fmla="*/ 1167104 w 2509090"/>
                <a:gd name="connsiteY11" fmla="*/ 2443494 h 2963493"/>
                <a:gd name="connsiteX12" fmla="*/ 1141712 w 2509090"/>
                <a:gd name="connsiteY12" fmla="*/ 2402071 h 2963493"/>
                <a:gd name="connsiteX13" fmla="*/ 986259 w 2509090"/>
                <a:gd name="connsiteY13" fmla="*/ 2264953 h 2963493"/>
                <a:gd name="connsiteX14" fmla="*/ 273194 w 2509090"/>
                <a:gd name="connsiteY14" fmla="*/ 2456018 h 2963493"/>
                <a:gd name="connsiteX15" fmla="*/ 221045 w 2509090"/>
                <a:gd name="connsiteY15" fmla="*/ 2852122 h 2963493"/>
                <a:gd name="connsiteX16" fmla="*/ 254482 w 2509090"/>
                <a:gd name="connsiteY16" fmla="*/ 2941672 h 2963493"/>
                <a:gd name="connsiteX17" fmla="*/ 200324 w 2509090"/>
                <a:gd name="connsiteY17" fmla="*/ 2842835 h 2963493"/>
                <a:gd name="connsiteX18" fmla="*/ 265123 w 2509090"/>
                <a:gd name="connsiteY18" fmla="*/ 987815 h 2963493"/>
                <a:gd name="connsiteX19" fmla="*/ 1839218 w 2509090"/>
                <a:gd name="connsiteY19" fmla="*/ 4188 h 2963493"/>
                <a:gd name="connsiteX20" fmla="*/ 1947932 w 2509090"/>
                <a:gd name="connsiteY20" fmla="*/ 1760 h 2963493"/>
                <a:gd name="connsiteX21" fmla="*/ 1950674 w 2509090"/>
                <a:gd name="connsiteY21" fmla="*/ 1300 h 2963493"/>
                <a:gd name="connsiteX22" fmla="*/ 2248003 w 2509090"/>
                <a:gd name="connsiteY22" fmla="*/ 70022 h 2963493"/>
                <a:gd name="connsiteX23" fmla="*/ 2439068 w 2509090"/>
                <a:gd name="connsiteY23" fmla="*/ 783087 h 296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09090" h="2963493">
                  <a:moveTo>
                    <a:pt x="266730" y="2963325"/>
                  </a:moveTo>
                  <a:lnTo>
                    <a:pt x="266439" y="2963493"/>
                  </a:lnTo>
                  <a:lnTo>
                    <a:pt x="263119" y="2957435"/>
                  </a:lnTo>
                  <a:close/>
                  <a:moveTo>
                    <a:pt x="2439068" y="783087"/>
                  </a:moveTo>
                  <a:cubicBezTo>
                    <a:pt x="2348977" y="939130"/>
                    <a:pt x="2190485" y="1031062"/>
                    <a:pt x="2023332" y="1042875"/>
                  </a:cubicBezTo>
                  <a:lnTo>
                    <a:pt x="1958768" y="1041175"/>
                  </a:lnTo>
                  <a:lnTo>
                    <a:pt x="1958768" y="1048462"/>
                  </a:lnTo>
                  <a:lnTo>
                    <a:pt x="1912138" y="1049503"/>
                  </a:lnTo>
                  <a:cubicBezTo>
                    <a:pt x="1614755" y="1070520"/>
                    <a:pt x="1332783" y="1234074"/>
                    <a:pt x="1172502" y="1511690"/>
                  </a:cubicBezTo>
                  <a:cubicBezTo>
                    <a:pt x="1012221" y="1789305"/>
                    <a:pt x="1011564" y="2115277"/>
                    <a:pt x="1142055" y="2383326"/>
                  </a:cubicBezTo>
                  <a:lnTo>
                    <a:pt x="1173121" y="2440020"/>
                  </a:lnTo>
                  <a:lnTo>
                    <a:pt x="1167104" y="2443494"/>
                  </a:lnTo>
                  <a:lnTo>
                    <a:pt x="1141712" y="2402071"/>
                  </a:lnTo>
                  <a:cubicBezTo>
                    <a:pt x="1100835" y="2347970"/>
                    <a:pt x="1048676" y="2300990"/>
                    <a:pt x="986259" y="2264953"/>
                  </a:cubicBezTo>
                  <a:cubicBezTo>
                    <a:pt x="736590" y="2120806"/>
                    <a:pt x="417340" y="2206349"/>
                    <a:pt x="273194" y="2456018"/>
                  </a:cubicBezTo>
                  <a:cubicBezTo>
                    <a:pt x="201120" y="2580853"/>
                    <a:pt x="186469" y="2723082"/>
                    <a:pt x="221045" y="2852122"/>
                  </a:cubicBezTo>
                  <a:lnTo>
                    <a:pt x="254482" y="2941672"/>
                  </a:lnTo>
                  <a:lnTo>
                    <a:pt x="200324" y="2842835"/>
                  </a:lnTo>
                  <a:cubicBezTo>
                    <a:pt x="-77387" y="2272372"/>
                    <a:pt x="-75989" y="1578637"/>
                    <a:pt x="265123" y="987815"/>
                  </a:cubicBezTo>
                  <a:cubicBezTo>
                    <a:pt x="606234" y="396993"/>
                    <a:pt x="1206327" y="48915"/>
                    <a:pt x="1839218" y="4188"/>
                  </a:cubicBezTo>
                  <a:lnTo>
                    <a:pt x="1947932" y="1760"/>
                  </a:lnTo>
                  <a:lnTo>
                    <a:pt x="1950674" y="1300"/>
                  </a:lnTo>
                  <a:cubicBezTo>
                    <a:pt x="2050966" y="-5788"/>
                    <a:pt x="2154377" y="15967"/>
                    <a:pt x="2248003" y="70022"/>
                  </a:cubicBezTo>
                  <a:cubicBezTo>
                    <a:pt x="2497672" y="214169"/>
                    <a:pt x="2583215" y="533418"/>
                    <a:pt x="2439068" y="78308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D6856F3-77D7-B997-A7A2-365DF81983CC}"/>
                </a:ext>
              </a:extLst>
            </p:cNvPr>
            <p:cNvSpPr/>
            <p:nvPr/>
          </p:nvSpPr>
          <p:spPr>
            <a:xfrm>
              <a:off x="2588404" y="2673094"/>
              <a:ext cx="1797305" cy="17973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02C918-E823-0D13-9C41-CF3579FA635F}"/>
              </a:ext>
            </a:extLst>
          </p:cNvPr>
          <p:cNvGrpSpPr/>
          <p:nvPr/>
        </p:nvGrpSpPr>
        <p:grpSpPr>
          <a:xfrm>
            <a:off x="4639628" y="1423172"/>
            <a:ext cx="3873777" cy="3873777"/>
            <a:chOff x="725212" y="784285"/>
            <a:chExt cx="5555345" cy="555534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51AB89B-8545-C15C-6363-CF08945B32AB}"/>
                </a:ext>
              </a:extLst>
            </p:cNvPr>
            <p:cNvSpPr/>
            <p:nvPr/>
          </p:nvSpPr>
          <p:spPr>
            <a:xfrm>
              <a:off x="725212" y="784285"/>
              <a:ext cx="5555345" cy="55553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CAA1AE-67CC-E169-6677-60022A6FF938}"/>
                </a:ext>
              </a:extLst>
            </p:cNvPr>
            <p:cNvSpPr/>
            <p:nvPr/>
          </p:nvSpPr>
          <p:spPr>
            <a:xfrm rot="14400000">
              <a:off x="2720888" y="2180599"/>
              <a:ext cx="3485241" cy="1757871"/>
            </a:xfrm>
            <a:custGeom>
              <a:avLst/>
              <a:gdLst>
                <a:gd name="connsiteX0" fmla="*/ 3485241 w 3485241"/>
                <a:gd name="connsiteY0" fmla="*/ 769322 h 1757871"/>
                <a:gd name="connsiteX1" fmla="*/ 785376 w 3485241"/>
                <a:gd name="connsiteY1" fmla="*/ 1492748 h 1757871"/>
                <a:gd name="connsiteX2" fmla="*/ 88776 w 3485241"/>
                <a:gd name="connsiteY2" fmla="*/ 815118 h 1757871"/>
                <a:gd name="connsiteX3" fmla="*/ 71918 w 3485241"/>
                <a:gd name="connsiteY3" fmla="*/ 784352 h 1757871"/>
                <a:gd name="connsiteX4" fmla="*/ 72968 w 3485241"/>
                <a:gd name="connsiteY4" fmla="*/ 783746 h 1757871"/>
                <a:gd name="connsiteX5" fmla="*/ 52907 w 3485241"/>
                <a:gd name="connsiteY5" fmla="*/ 751018 h 1757871"/>
                <a:gd name="connsiteX6" fmla="*/ 70021 w 3485241"/>
                <a:gd name="connsiteY6" fmla="*/ 261087 h 1757871"/>
                <a:gd name="connsiteX7" fmla="*/ 783087 w 3485241"/>
                <a:gd name="connsiteY7" fmla="*/ 70021 h 1757871"/>
                <a:gd name="connsiteX8" fmla="*/ 938540 w 3485241"/>
                <a:gd name="connsiteY8" fmla="*/ 207140 h 1757871"/>
                <a:gd name="connsiteX9" fmla="*/ 973342 w 3485241"/>
                <a:gd name="connsiteY9" fmla="*/ 263915 h 1757871"/>
                <a:gd name="connsiteX10" fmla="*/ 978600 w 3485241"/>
                <a:gd name="connsiteY10" fmla="*/ 260879 h 1757871"/>
                <a:gd name="connsiteX11" fmla="*/ 981935 w 3485241"/>
                <a:gd name="connsiteY11" fmla="*/ 266965 h 1757871"/>
                <a:gd name="connsiteX12" fmla="*/ 1309252 w 3485241"/>
                <a:gd name="connsiteY12" fmla="*/ 585370 h 1757871"/>
                <a:gd name="connsiteX13" fmla="*/ 2526235 w 3485241"/>
                <a:gd name="connsiteY13" fmla="*/ 325281 h 1757871"/>
                <a:gd name="connsiteX14" fmla="*/ 2577863 w 3485241"/>
                <a:gd name="connsiteY14" fmla="*/ 245447 h 1757871"/>
                <a:gd name="connsiteX15" fmla="*/ 2583504 w 3485241"/>
                <a:gd name="connsiteY15" fmla="*/ 248704 h 1757871"/>
                <a:gd name="connsiteX16" fmla="*/ 2548996 w 3485241"/>
                <a:gd name="connsiteY16" fmla="*/ 325332 h 1757871"/>
                <a:gd name="connsiteX17" fmla="*/ 2783478 w 3485241"/>
                <a:gd name="connsiteY17" fmla="*/ 941988 h 1757871"/>
                <a:gd name="connsiteX18" fmla="*/ 3434758 w 3485241"/>
                <a:gd name="connsiteY18" fmla="*/ 836727 h 1757871"/>
                <a:gd name="connsiteX19" fmla="*/ 3483866 w 3485241"/>
                <a:gd name="connsiteY19" fmla="*/ 768528 h 175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85241" h="1757871">
                  <a:moveTo>
                    <a:pt x="3485241" y="769322"/>
                  </a:moveTo>
                  <a:cubicBezTo>
                    <a:pt x="2939462" y="1714638"/>
                    <a:pt x="1730692" y="2038527"/>
                    <a:pt x="785376" y="1492748"/>
                  </a:cubicBezTo>
                  <a:cubicBezTo>
                    <a:pt x="489965" y="1322193"/>
                    <a:pt x="255240" y="1086892"/>
                    <a:pt x="88776" y="815118"/>
                  </a:cubicBezTo>
                  <a:lnTo>
                    <a:pt x="71918" y="784352"/>
                  </a:lnTo>
                  <a:lnTo>
                    <a:pt x="72968" y="783746"/>
                  </a:lnTo>
                  <a:lnTo>
                    <a:pt x="52907" y="751018"/>
                  </a:lnTo>
                  <a:cubicBezTo>
                    <a:pt x="-20439" y="600353"/>
                    <a:pt x="-20070" y="417130"/>
                    <a:pt x="70021" y="261087"/>
                  </a:cubicBezTo>
                  <a:cubicBezTo>
                    <a:pt x="214168" y="11417"/>
                    <a:pt x="533418" y="-74125"/>
                    <a:pt x="783087" y="70021"/>
                  </a:cubicBezTo>
                  <a:cubicBezTo>
                    <a:pt x="845504" y="106058"/>
                    <a:pt x="897663" y="153039"/>
                    <a:pt x="938540" y="207140"/>
                  </a:cubicBezTo>
                  <a:lnTo>
                    <a:pt x="973342" y="263915"/>
                  </a:lnTo>
                  <a:lnTo>
                    <a:pt x="978600" y="260879"/>
                  </a:lnTo>
                  <a:lnTo>
                    <a:pt x="981935" y="266965"/>
                  </a:lnTo>
                  <a:cubicBezTo>
                    <a:pt x="1060152" y="394666"/>
                    <a:pt x="1170445" y="505229"/>
                    <a:pt x="1309252" y="585370"/>
                  </a:cubicBezTo>
                  <a:cubicBezTo>
                    <a:pt x="1725675" y="825792"/>
                    <a:pt x="2250900" y="707058"/>
                    <a:pt x="2526235" y="325281"/>
                  </a:cubicBezTo>
                  <a:lnTo>
                    <a:pt x="2577863" y="245447"/>
                  </a:lnTo>
                  <a:lnTo>
                    <a:pt x="2583504" y="248704"/>
                  </a:lnTo>
                  <a:lnTo>
                    <a:pt x="2548996" y="325332"/>
                  </a:lnTo>
                  <a:cubicBezTo>
                    <a:pt x="2472216" y="555669"/>
                    <a:pt x="2565017" y="815860"/>
                    <a:pt x="2783478" y="941988"/>
                  </a:cubicBezTo>
                  <a:cubicBezTo>
                    <a:pt x="3001938" y="1068116"/>
                    <a:pt x="3273671" y="1018389"/>
                    <a:pt x="3434758" y="836727"/>
                  </a:cubicBezTo>
                  <a:lnTo>
                    <a:pt x="3483866" y="7685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865299C-A734-611D-801A-84CEF92D57A2}"/>
                </a:ext>
              </a:extLst>
            </p:cNvPr>
            <p:cNvSpPr/>
            <p:nvPr/>
          </p:nvSpPr>
          <p:spPr>
            <a:xfrm rot="14400000">
              <a:off x="1692015" y="1308454"/>
              <a:ext cx="1976767" cy="3207010"/>
            </a:xfrm>
            <a:custGeom>
              <a:avLst/>
              <a:gdLst>
                <a:gd name="connsiteX0" fmla="*/ 1722948 w 1976767"/>
                <a:gd name="connsiteY0" fmla="*/ 2945923 h 3207010"/>
                <a:gd name="connsiteX1" fmla="*/ 1009883 w 1976767"/>
                <a:gd name="connsiteY1" fmla="*/ 3136988 h 3207010"/>
                <a:gd name="connsiteX2" fmla="*/ 775401 w 1976767"/>
                <a:gd name="connsiteY2" fmla="*/ 2520333 h 3207010"/>
                <a:gd name="connsiteX3" fmla="*/ 817337 w 1976767"/>
                <a:gd name="connsiteY3" fmla="*/ 2427210 h 3207010"/>
                <a:gd name="connsiteX4" fmla="*/ 812481 w 1976767"/>
                <a:gd name="connsiteY4" fmla="*/ 2424406 h 3207010"/>
                <a:gd name="connsiteX5" fmla="*/ 847593 w 1976767"/>
                <a:gd name="connsiteY5" fmla="*/ 2355818 h 3207010"/>
                <a:gd name="connsiteX6" fmla="*/ 464345 w 1976767"/>
                <a:gd name="connsiteY6" fmla="*/ 1171836 h 3207010"/>
                <a:gd name="connsiteX7" fmla="*/ 24940 w 1976767"/>
                <a:gd name="connsiteY7" fmla="*/ 1047573 h 3207010"/>
                <a:gd name="connsiteX8" fmla="*/ 0 w 1976767"/>
                <a:gd name="connsiteY8" fmla="*/ 1048130 h 3207010"/>
                <a:gd name="connsiteX9" fmla="*/ 0 w 1976767"/>
                <a:gd name="connsiteY9" fmla="*/ 1041718 h 3207010"/>
                <a:gd name="connsiteX10" fmla="*/ 46564 w 1976767"/>
                <a:gd name="connsiteY10" fmla="*/ 1042943 h 3207010"/>
                <a:gd name="connsiteX11" fmla="*/ 462300 w 1976767"/>
                <a:gd name="connsiteY11" fmla="*/ 783156 h 3207010"/>
                <a:gd name="connsiteX12" fmla="*/ 271235 w 1976767"/>
                <a:gd name="connsiteY12" fmla="*/ 70091 h 3207010"/>
                <a:gd name="connsiteX13" fmla="*/ 74760 w 1976767"/>
                <a:gd name="connsiteY13" fmla="*/ 4023 h 3207010"/>
                <a:gd name="connsiteX14" fmla="*/ 0 w 1976767"/>
                <a:gd name="connsiteY14" fmla="*/ 2055 h 3207010"/>
                <a:gd name="connsiteX15" fmla="*/ 0 w 1976767"/>
                <a:gd name="connsiteY15" fmla="*/ 1186 h 3207010"/>
                <a:gd name="connsiteX16" fmla="*/ 53074 w 1976767"/>
                <a:gd name="connsiteY16" fmla="*/ 0 h 3207010"/>
                <a:gd name="connsiteX17" fmla="*/ 988219 w 1976767"/>
                <a:gd name="connsiteY17" fmla="*/ 264458 h 3207010"/>
                <a:gd name="connsiteX18" fmla="*/ 1803848 w 1976767"/>
                <a:gd name="connsiteY18" fmla="*/ 2784215 h 3207010"/>
                <a:gd name="connsiteX19" fmla="*/ 1736716 w 1976767"/>
                <a:gd name="connsiteY19" fmla="*/ 2915349 h 32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6767" h="3207010">
                  <a:moveTo>
                    <a:pt x="1722948" y="2945923"/>
                  </a:moveTo>
                  <a:cubicBezTo>
                    <a:pt x="1578801" y="3195592"/>
                    <a:pt x="1259552" y="3281135"/>
                    <a:pt x="1009883" y="3136988"/>
                  </a:cubicBezTo>
                  <a:cubicBezTo>
                    <a:pt x="791422" y="3010860"/>
                    <a:pt x="698621" y="2750669"/>
                    <a:pt x="775401" y="2520333"/>
                  </a:cubicBezTo>
                  <a:lnTo>
                    <a:pt x="817337" y="2427210"/>
                  </a:lnTo>
                  <a:lnTo>
                    <a:pt x="812481" y="2424406"/>
                  </a:lnTo>
                  <a:lnTo>
                    <a:pt x="847593" y="2355818"/>
                  </a:lnTo>
                  <a:cubicBezTo>
                    <a:pt x="1040555" y="1926483"/>
                    <a:pt x="880768" y="1412258"/>
                    <a:pt x="464345" y="1171836"/>
                  </a:cubicBezTo>
                  <a:cubicBezTo>
                    <a:pt x="325538" y="1091696"/>
                    <a:pt x="174641" y="1051461"/>
                    <a:pt x="24940" y="1047573"/>
                  </a:cubicBezTo>
                  <a:lnTo>
                    <a:pt x="0" y="1048130"/>
                  </a:lnTo>
                  <a:lnTo>
                    <a:pt x="0" y="1041718"/>
                  </a:lnTo>
                  <a:lnTo>
                    <a:pt x="46564" y="1042943"/>
                  </a:lnTo>
                  <a:cubicBezTo>
                    <a:pt x="213717" y="1031131"/>
                    <a:pt x="372209" y="939199"/>
                    <a:pt x="462300" y="783156"/>
                  </a:cubicBezTo>
                  <a:cubicBezTo>
                    <a:pt x="606447" y="533487"/>
                    <a:pt x="520904" y="214237"/>
                    <a:pt x="271235" y="70091"/>
                  </a:cubicBezTo>
                  <a:cubicBezTo>
                    <a:pt x="208818" y="34054"/>
                    <a:pt x="142052" y="12373"/>
                    <a:pt x="74760" y="4023"/>
                  </a:cubicBezTo>
                  <a:lnTo>
                    <a:pt x="0" y="2055"/>
                  </a:lnTo>
                  <a:lnTo>
                    <a:pt x="0" y="1186"/>
                  </a:lnTo>
                  <a:lnTo>
                    <a:pt x="53074" y="0"/>
                  </a:lnTo>
                  <a:cubicBezTo>
                    <a:pt x="371669" y="8275"/>
                    <a:pt x="692808" y="93903"/>
                    <a:pt x="988219" y="264458"/>
                  </a:cubicBezTo>
                  <a:cubicBezTo>
                    <a:pt x="1874453" y="776126"/>
                    <a:pt x="2214510" y="1870500"/>
                    <a:pt x="1803848" y="2784215"/>
                  </a:cubicBezTo>
                  <a:lnTo>
                    <a:pt x="1736716" y="29153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DB5CE1C-187D-03B3-E9D4-FA38AE057916}"/>
                </a:ext>
              </a:extLst>
            </p:cNvPr>
            <p:cNvSpPr/>
            <p:nvPr/>
          </p:nvSpPr>
          <p:spPr>
            <a:xfrm rot="14400000">
              <a:off x="2175770" y="2972486"/>
              <a:ext cx="2509090" cy="2963493"/>
            </a:xfrm>
            <a:custGeom>
              <a:avLst/>
              <a:gdLst>
                <a:gd name="connsiteX0" fmla="*/ 266730 w 2509090"/>
                <a:gd name="connsiteY0" fmla="*/ 2963325 h 2963493"/>
                <a:gd name="connsiteX1" fmla="*/ 266439 w 2509090"/>
                <a:gd name="connsiteY1" fmla="*/ 2963493 h 2963493"/>
                <a:gd name="connsiteX2" fmla="*/ 263119 w 2509090"/>
                <a:gd name="connsiteY2" fmla="*/ 2957435 h 2963493"/>
                <a:gd name="connsiteX3" fmla="*/ 2439068 w 2509090"/>
                <a:gd name="connsiteY3" fmla="*/ 783087 h 2963493"/>
                <a:gd name="connsiteX4" fmla="*/ 2023332 w 2509090"/>
                <a:gd name="connsiteY4" fmla="*/ 1042875 h 2963493"/>
                <a:gd name="connsiteX5" fmla="*/ 1958768 w 2509090"/>
                <a:gd name="connsiteY5" fmla="*/ 1041175 h 2963493"/>
                <a:gd name="connsiteX6" fmla="*/ 1958768 w 2509090"/>
                <a:gd name="connsiteY6" fmla="*/ 1048462 h 2963493"/>
                <a:gd name="connsiteX7" fmla="*/ 1912138 w 2509090"/>
                <a:gd name="connsiteY7" fmla="*/ 1049503 h 2963493"/>
                <a:gd name="connsiteX8" fmla="*/ 1172502 w 2509090"/>
                <a:gd name="connsiteY8" fmla="*/ 1511690 h 2963493"/>
                <a:gd name="connsiteX9" fmla="*/ 1142055 w 2509090"/>
                <a:gd name="connsiteY9" fmla="*/ 2383326 h 2963493"/>
                <a:gd name="connsiteX10" fmla="*/ 1173121 w 2509090"/>
                <a:gd name="connsiteY10" fmla="*/ 2440020 h 2963493"/>
                <a:gd name="connsiteX11" fmla="*/ 1167104 w 2509090"/>
                <a:gd name="connsiteY11" fmla="*/ 2443494 h 2963493"/>
                <a:gd name="connsiteX12" fmla="*/ 1141712 w 2509090"/>
                <a:gd name="connsiteY12" fmla="*/ 2402071 h 2963493"/>
                <a:gd name="connsiteX13" fmla="*/ 986259 w 2509090"/>
                <a:gd name="connsiteY13" fmla="*/ 2264953 h 2963493"/>
                <a:gd name="connsiteX14" fmla="*/ 273194 w 2509090"/>
                <a:gd name="connsiteY14" fmla="*/ 2456018 h 2963493"/>
                <a:gd name="connsiteX15" fmla="*/ 221045 w 2509090"/>
                <a:gd name="connsiteY15" fmla="*/ 2852122 h 2963493"/>
                <a:gd name="connsiteX16" fmla="*/ 254482 w 2509090"/>
                <a:gd name="connsiteY16" fmla="*/ 2941672 h 2963493"/>
                <a:gd name="connsiteX17" fmla="*/ 200324 w 2509090"/>
                <a:gd name="connsiteY17" fmla="*/ 2842835 h 2963493"/>
                <a:gd name="connsiteX18" fmla="*/ 265123 w 2509090"/>
                <a:gd name="connsiteY18" fmla="*/ 987815 h 2963493"/>
                <a:gd name="connsiteX19" fmla="*/ 1839218 w 2509090"/>
                <a:gd name="connsiteY19" fmla="*/ 4188 h 2963493"/>
                <a:gd name="connsiteX20" fmla="*/ 1947932 w 2509090"/>
                <a:gd name="connsiteY20" fmla="*/ 1760 h 2963493"/>
                <a:gd name="connsiteX21" fmla="*/ 1950674 w 2509090"/>
                <a:gd name="connsiteY21" fmla="*/ 1300 h 2963493"/>
                <a:gd name="connsiteX22" fmla="*/ 2248003 w 2509090"/>
                <a:gd name="connsiteY22" fmla="*/ 70022 h 2963493"/>
                <a:gd name="connsiteX23" fmla="*/ 2439068 w 2509090"/>
                <a:gd name="connsiteY23" fmla="*/ 783087 h 296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09090" h="2963493">
                  <a:moveTo>
                    <a:pt x="266730" y="2963325"/>
                  </a:moveTo>
                  <a:lnTo>
                    <a:pt x="266439" y="2963493"/>
                  </a:lnTo>
                  <a:lnTo>
                    <a:pt x="263119" y="2957435"/>
                  </a:lnTo>
                  <a:close/>
                  <a:moveTo>
                    <a:pt x="2439068" y="783087"/>
                  </a:moveTo>
                  <a:cubicBezTo>
                    <a:pt x="2348977" y="939130"/>
                    <a:pt x="2190485" y="1031062"/>
                    <a:pt x="2023332" y="1042875"/>
                  </a:cubicBezTo>
                  <a:lnTo>
                    <a:pt x="1958768" y="1041175"/>
                  </a:lnTo>
                  <a:lnTo>
                    <a:pt x="1958768" y="1048462"/>
                  </a:lnTo>
                  <a:lnTo>
                    <a:pt x="1912138" y="1049503"/>
                  </a:lnTo>
                  <a:cubicBezTo>
                    <a:pt x="1614755" y="1070520"/>
                    <a:pt x="1332783" y="1234074"/>
                    <a:pt x="1172502" y="1511690"/>
                  </a:cubicBezTo>
                  <a:cubicBezTo>
                    <a:pt x="1012221" y="1789305"/>
                    <a:pt x="1011564" y="2115277"/>
                    <a:pt x="1142055" y="2383326"/>
                  </a:cubicBezTo>
                  <a:lnTo>
                    <a:pt x="1173121" y="2440020"/>
                  </a:lnTo>
                  <a:lnTo>
                    <a:pt x="1167104" y="2443494"/>
                  </a:lnTo>
                  <a:lnTo>
                    <a:pt x="1141712" y="2402071"/>
                  </a:lnTo>
                  <a:cubicBezTo>
                    <a:pt x="1100835" y="2347970"/>
                    <a:pt x="1048676" y="2300990"/>
                    <a:pt x="986259" y="2264953"/>
                  </a:cubicBezTo>
                  <a:cubicBezTo>
                    <a:pt x="736590" y="2120806"/>
                    <a:pt x="417340" y="2206349"/>
                    <a:pt x="273194" y="2456018"/>
                  </a:cubicBezTo>
                  <a:cubicBezTo>
                    <a:pt x="201120" y="2580853"/>
                    <a:pt x="186469" y="2723082"/>
                    <a:pt x="221045" y="2852122"/>
                  </a:cubicBezTo>
                  <a:lnTo>
                    <a:pt x="254482" y="2941672"/>
                  </a:lnTo>
                  <a:lnTo>
                    <a:pt x="200324" y="2842835"/>
                  </a:lnTo>
                  <a:cubicBezTo>
                    <a:pt x="-77387" y="2272372"/>
                    <a:pt x="-75989" y="1578637"/>
                    <a:pt x="265123" y="987815"/>
                  </a:cubicBezTo>
                  <a:cubicBezTo>
                    <a:pt x="606234" y="396993"/>
                    <a:pt x="1206327" y="48915"/>
                    <a:pt x="1839218" y="4188"/>
                  </a:cubicBezTo>
                  <a:lnTo>
                    <a:pt x="1947932" y="1760"/>
                  </a:lnTo>
                  <a:lnTo>
                    <a:pt x="1950674" y="1300"/>
                  </a:lnTo>
                  <a:cubicBezTo>
                    <a:pt x="2050966" y="-5788"/>
                    <a:pt x="2154377" y="15967"/>
                    <a:pt x="2248003" y="70022"/>
                  </a:cubicBezTo>
                  <a:cubicBezTo>
                    <a:pt x="2497672" y="214169"/>
                    <a:pt x="2583215" y="533418"/>
                    <a:pt x="2439068" y="78308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19677EB-C7F3-5DC7-05CA-173F4180D978}"/>
                </a:ext>
              </a:extLst>
            </p:cNvPr>
            <p:cNvSpPr/>
            <p:nvPr/>
          </p:nvSpPr>
          <p:spPr>
            <a:xfrm>
              <a:off x="2588404" y="2673094"/>
              <a:ext cx="1797305" cy="17973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0C2708D-6754-17A5-35DE-1E0A10531238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41B0DB-8AE5-CF22-E31E-37C19FC5EF67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F9AEFD-F37D-0FFF-44ED-0B5B3BC00AA5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1631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762F07-76BC-57AF-18FE-1D056E48DAD5}"/>
              </a:ext>
            </a:extLst>
          </p:cNvPr>
          <p:cNvGrpSpPr/>
          <p:nvPr/>
        </p:nvGrpSpPr>
        <p:grpSpPr>
          <a:xfrm>
            <a:off x="585159" y="1522050"/>
            <a:ext cx="3806180" cy="3806180"/>
            <a:chOff x="592987" y="505902"/>
            <a:chExt cx="5615497" cy="5615497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54B65959-5065-6048-7F59-C0B47A699185}"/>
                </a:ext>
              </a:extLst>
            </p:cNvPr>
            <p:cNvSpPr/>
            <p:nvPr/>
          </p:nvSpPr>
          <p:spPr>
            <a:xfrm>
              <a:off x="1451428" y="1364343"/>
              <a:ext cx="1959429" cy="1959429"/>
            </a:xfrm>
            <a:custGeom>
              <a:avLst/>
              <a:gdLst>
                <a:gd name="connsiteX0" fmla="*/ 1959429 w 1959429"/>
                <a:gd name="connsiteY0" fmla="*/ 0 h 1959429"/>
                <a:gd name="connsiteX1" fmla="*/ 1959429 w 1959429"/>
                <a:gd name="connsiteY1" fmla="*/ 1959429 h 1959429"/>
                <a:gd name="connsiteX2" fmla="*/ 0 w 1959429"/>
                <a:gd name="connsiteY2" fmla="*/ 1959429 h 1959429"/>
                <a:gd name="connsiteX3" fmla="*/ 1959429 w 1959429"/>
                <a:gd name="connsiteY3" fmla="*/ 0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429" h="1959429">
                  <a:moveTo>
                    <a:pt x="1959429" y="0"/>
                  </a:moveTo>
                  <a:lnTo>
                    <a:pt x="1959429" y="1959429"/>
                  </a:lnTo>
                  <a:lnTo>
                    <a:pt x="0" y="1959429"/>
                  </a:lnTo>
                  <a:cubicBezTo>
                    <a:pt x="0" y="877266"/>
                    <a:pt x="877266" y="0"/>
                    <a:pt x="1959429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4F824F3-2CBD-79C9-FB17-C7D5FB78A867}"/>
                </a:ext>
              </a:extLst>
            </p:cNvPr>
            <p:cNvSpPr/>
            <p:nvPr/>
          </p:nvSpPr>
          <p:spPr>
            <a:xfrm>
              <a:off x="3410857" y="1364343"/>
              <a:ext cx="1959428" cy="1959429"/>
            </a:xfrm>
            <a:custGeom>
              <a:avLst/>
              <a:gdLst>
                <a:gd name="connsiteX0" fmla="*/ 0 w 1959428"/>
                <a:gd name="connsiteY0" fmla="*/ 0 h 1959429"/>
                <a:gd name="connsiteX1" fmla="*/ 1949313 w 1959428"/>
                <a:gd name="connsiteY1" fmla="*/ 1759089 h 1959429"/>
                <a:gd name="connsiteX2" fmla="*/ 1959428 w 1959428"/>
                <a:gd name="connsiteY2" fmla="*/ 1959408 h 1959429"/>
                <a:gd name="connsiteX3" fmla="*/ 1959428 w 1959428"/>
                <a:gd name="connsiteY3" fmla="*/ 1959429 h 1959429"/>
                <a:gd name="connsiteX4" fmla="*/ 0 w 1959428"/>
                <a:gd name="connsiteY4" fmla="*/ 19594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428" h="1959429">
                  <a:moveTo>
                    <a:pt x="0" y="0"/>
                  </a:moveTo>
                  <a:cubicBezTo>
                    <a:pt x="1014528" y="0"/>
                    <a:pt x="1848971" y="771035"/>
                    <a:pt x="1949313" y="1759089"/>
                  </a:cubicBezTo>
                  <a:lnTo>
                    <a:pt x="1959428" y="1959408"/>
                  </a:lnTo>
                  <a:lnTo>
                    <a:pt x="1959428" y="1959429"/>
                  </a:lnTo>
                  <a:lnTo>
                    <a:pt x="0" y="195942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2868DA1-3E22-75BC-FCB4-DA1E68DD0ABD}"/>
                </a:ext>
              </a:extLst>
            </p:cNvPr>
            <p:cNvSpPr/>
            <p:nvPr/>
          </p:nvSpPr>
          <p:spPr>
            <a:xfrm>
              <a:off x="1451428" y="3323772"/>
              <a:ext cx="1959429" cy="1959428"/>
            </a:xfrm>
            <a:custGeom>
              <a:avLst/>
              <a:gdLst>
                <a:gd name="connsiteX0" fmla="*/ 0 w 1959429"/>
                <a:gd name="connsiteY0" fmla="*/ 0 h 1959428"/>
                <a:gd name="connsiteX1" fmla="*/ 1959429 w 1959429"/>
                <a:gd name="connsiteY1" fmla="*/ 0 h 1959428"/>
                <a:gd name="connsiteX2" fmla="*/ 1959429 w 1959429"/>
                <a:gd name="connsiteY2" fmla="*/ 1959428 h 1959428"/>
                <a:gd name="connsiteX3" fmla="*/ 1959409 w 1959429"/>
                <a:gd name="connsiteY3" fmla="*/ 1959428 h 1959428"/>
                <a:gd name="connsiteX4" fmla="*/ 1759089 w 1959429"/>
                <a:gd name="connsiteY4" fmla="*/ 1949313 h 1959428"/>
                <a:gd name="connsiteX5" fmla="*/ 0 w 1959429"/>
                <a:gd name="connsiteY5" fmla="*/ 0 h 195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29" h="1959428">
                  <a:moveTo>
                    <a:pt x="0" y="0"/>
                  </a:moveTo>
                  <a:lnTo>
                    <a:pt x="1959429" y="0"/>
                  </a:lnTo>
                  <a:lnTo>
                    <a:pt x="1959429" y="1959428"/>
                  </a:lnTo>
                  <a:lnTo>
                    <a:pt x="1959409" y="1959428"/>
                  </a:lnTo>
                  <a:lnTo>
                    <a:pt x="1759089" y="1949313"/>
                  </a:lnTo>
                  <a:cubicBezTo>
                    <a:pt x="771035" y="1848971"/>
                    <a:pt x="0" y="101452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45352D8-894E-4DEE-7D59-8932EB24918B}"/>
                </a:ext>
              </a:extLst>
            </p:cNvPr>
            <p:cNvSpPr/>
            <p:nvPr/>
          </p:nvSpPr>
          <p:spPr>
            <a:xfrm>
              <a:off x="3410857" y="3323772"/>
              <a:ext cx="1959428" cy="1959428"/>
            </a:xfrm>
            <a:custGeom>
              <a:avLst/>
              <a:gdLst>
                <a:gd name="connsiteX0" fmla="*/ 0 w 1959428"/>
                <a:gd name="connsiteY0" fmla="*/ 0 h 1959428"/>
                <a:gd name="connsiteX1" fmla="*/ 1959428 w 1959428"/>
                <a:gd name="connsiteY1" fmla="*/ 0 h 1959428"/>
                <a:gd name="connsiteX2" fmla="*/ 1959428 w 1959428"/>
                <a:gd name="connsiteY2" fmla="*/ 21 h 1959428"/>
                <a:gd name="connsiteX3" fmla="*/ 1949313 w 1959428"/>
                <a:gd name="connsiteY3" fmla="*/ 200340 h 1959428"/>
                <a:gd name="connsiteX4" fmla="*/ 200340 w 1959428"/>
                <a:gd name="connsiteY4" fmla="*/ 1949313 h 1959428"/>
                <a:gd name="connsiteX5" fmla="*/ 20 w 1959428"/>
                <a:gd name="connsiteY5" fmla="*/ 1959428 h 1959428"/>
                <a:gd name="connsiteX6" fmla="*/ 0 w 1959428"/>
                <a:gd name="connsiteY6" fmla="*/ 1959428 h 195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428" h="1959428">
                  <a:moveTo>
                    <a:pt x="0" y="0"/>
                  </a:moveTo>
                  <a:lnTo>
                    <a:pt x="1959428" y="0"/>
                  </a:lnTo>
                  <a:lnTo>
                    <a:pt x="1959428" y="21"/>
                  </a:lnTo>
                  <a:lnTo>
                    <a:pt x="1949313" y="200340"/>
                  </a:lnTo>
                  <a:cubicBezTo>
                    <a:pt x="1855660" y="1122524"/>
                    <a:pt x="1122524" y="1855660"/>
                    <a:pt x="200340" y="1949313"/>
                  </a:cubicBezTo>
                  <a:lnTo>
                    <a:pt x="20" y="1959428"/>
                  </a:lnTo>
                  <a:lnTo>
                    <a:pt x="0" y="195942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D9C0416-568A-ECE8-F2BC-E30DF190940E}"/>
                </a:ext>
              </a:extLst>
            </p:cNvPr>
            <p:cNvSpPr/>
            <p:nvPr/>
          </p:nvSpPr>
          <p:spPr>
            <a:xfrm>
              <a:off x="2569029" y="2481944"/>
              <a:ext cx="1683656" cy="16836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effectLst>
              <a:softEdge rad="25400"/>
            </a:effectLst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40D08F7-ECDF-0310-8563-77989AB6F1A5}"/>
                </a:ext>
              </a:extLst>
            </p:cNvPr>
            <p:cNvSpPr/>
            <p:nvPr/>
          </p:nvSpPr>
          <p:spPr>
            <a:xfrm>
              <a:off x="592987" y="505902"/>
              <a:ext cx="5615497" cy="5615497"/>
            </a:xfrm>
            <a:custGeom>
              <a:avLst/>
              <a:gdLst>
                <a:gd name="connsiteX0" fmla="*/ 2754369 w 5508738"/>
                <a:gd name="connsiteY0" fmla="*/ 0 h 5508738"/>
                <a:gd name="connsiteX1" fmla="*/ 5508738 w 5508738"/>
                <a:gd name="connsiteY1" fmla="*/ 2754369 h 5508738"/>
                <a:gd name="connsiteX2" fmla="*/ 4702002 w 5508738"/>
                <a:gd name="connsiteY2" fmla="*/ 4702002 h 5508738"/>
                <a:gd name="connsiteX3" fmla="*/ 4586191 w 5508738"/>
                <a:gd name="connsiteY3" fmla="*/ 4807258 h 5508738"/>
                <a:gd name="connsiteX4" fmla="*/ 4111266 w 5508738"/>
                <a:gd name="connsiteY4" fmla="*/ 4234535 h 5508738"/>
                <a:gd name="connsiteX5" fmla="*/ 4175843 w 5508738"/>
                <a:gd name="connsiteY5" fmla="*/ 4175843 h 5508738"/>
                <a:gd name="connsiteX6" fmla="*/ 4764637 w 5508738"/>
                <a:gd name="connsiteY6" fmla="*/ 2754368 h 5508738"/>
                <a:gd name="connsiteX7" fmla="*/ 2754368 w 5508738"/>
                <a:gd name="connsiteY7" fmla="*/ 744098 h 5508738"/>
                <a:gd name="connsiteX8" fmla="*/ 744098 w 5508738"/>
                <a:gd name="connsiteY8" fmla="*/ 2754368 h 5508738"/>
                <a:gd name="connsiteX9" fmla="*/ 2754368 w 5508738"/>
                <a:gd name="connsiteY9" fmla="*/ 4764637 h 5508738"/>
                <a:gd name="connsiteX10" fmla="*/ 3352161 w 5508738"/>
                <a:gd name="connsiteY10" fmla="*/ 4674260 h 5508738"/>
                <a:gd name="connsiteX11" fmla="*/ 3505110 w 5508738"/>
                <a:gd name="connsiteY11" fmla="*/ 4618280 h 5508738"/>
                <a:gd name="connsiteX12" fmla="*/ 3456179 w 5508738"/>
                <a:gd name="connsiteY12" fmla="*/ 4540387 h 5508738"/>
                <a:gd name="connsiteX13" fmla="*/ 4285246 w 5508738"/>
                <a:gd name="connsiteY13" fmla="*/ 4577231 h 5508738"/>
                <a:gd name="connsiteX14" fmla="*/ 3958546 w 5508738"/>
                <a:gd name="connsiteY14" fmla="*/ 5340105 h 5508738"/>
                <a:gd name="connsiteX15" fmla="*/ 3904809 w 5508738"/>
                <a:gd name="connsiteY15" fmla="*/ 5254560 h 5508738"/>
                <a:gd name="connsiteX16" fmla="*/ 3826494 w 5508738"/>
                <a:gd name="connsiteY16" fmla="*/ 5292286 h 5508738"/>
                <a:gd name="connsiteX17" fmla="*/ 2754369 w 5508738"/>
                <a:gd name="connsiteY17" fmla="*/ 5508738 h 5508738"/>
                <a:gd name="connsiteX18" fmla="*/ 0 w 5508738"/>
                <a:gd name="connsiteY18" fmla="*/ 2754369 h 5508738"/>
                <a:gd name="connsiteX19" fmla="*/ 2754369 w 5508738"/>
                <a:gd name="connsiteY19" fmla="*/ 0 h 550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08738" h="5508738">
                  <a:moveTo>
                    <a:pt x="2754369" y="0"/>
                  </a:moveTo>
                  <a:cubicBezTo>
                    <a:pt x="4275565" y="0"/>
                    <a:pt x="5508738" y="1233173"/>
                    <a:pt x="5508738" y="2754369"/>
                  </a:cubicBezTo>
                  <a:cubicBezTo>
                    <a:pt x="5508738" y="3514967"/>
                    <a:pt x="5200445" y="4203560"/>
                    <a:pt x="4702002" y="4702002"/>
                  </a:cubicBezTo>
                  <a:lnTo>
                    <a:pt x="4586191" y="4807258"/>
                  </a:lnTo>
                  <a:lnTo>
                    <a:pt x="4111266" y="4234535"/>
                  </a:lnTo>
                  <a:lnTo>
                    <a:pt x="4175843" y="4175843"/>
                  </a:lnTo>
                  <a:cubicBezTo>
                    <a:pt x="4539630" y="3812056"/>
                    <a:pt x="4764637" y="3309488"/>
                    <a:pt x="4764637" y="2754368"/>
                  </a:cubicBezTo>
                  <a:cubicBezTo>
                    <a:pt x="4764637" y="1644127"/>
                    <a:pt x="3864609" y="744098"/>
                    <a:pt x="2754368" y="744098"/>
                  </a:cubicBezTo>
                  <a:cubicBezTo>
                    <a:pt x="1644127" y="744098"/>
                    <a:pt x="744098" y="1644127"/>
                    <a:pt x="744098" y="2754368"/>
                  </a:cubicBezTo>
                  <a:cubicBezTo>
                    <a:pt x="744098" y="3864609"/>
                    <a:pt x="1644127" y="4764637"/>
                    <a:pt x="2754368" y="4764637"/>
                  </a:cubicBezTo>
                  <a:cubicBezTo>
                    <a:pt x="2962538" y="4764637"/>
                    <a:pt x="3163318" y="4732996"/>
                    <a:pt x="3352161" y="4674260"/>
                  </a:cubicBezTo>
                  <a:lnTo>
                    <a:pt x="3505110" y="4618280"/>
                  </a:lnTo>
                  <a:lnTo>
                    <a:pt x="3456179" y="4540387"/>
                  </a:lnTo>
                  <a:lnTo>
                    <a:pt x="4285246" y="4577231"/>
                  </a:lnTo>
                  <a:lnTo>
                    <a:pt x="3958546" y="5340105"/>
                  </a:lnTo>
                  <a:lnTo>
                    <a:pt x="3904809" y="5254560"/>
                  </a:lnTo>
                  <a:lnTo>
                    <a:pt x="3826494" y="5292286"/>
                  </a:lnTo>
                  <a:cubicBezTo>
                    <a:pt x="3496966" y="5431665"/>
                    <a:pt x="3134668" y="5508738"/>
                    <a:pt x="2754369" y="5508738"/>
                  </a:cubicBezTo>
                  <a:cubicBezTo>
                    <a:pt x="1233173" y="5508738"/>
                    <a:pt x="0" y="4275565"/>
                    <a:pt x="0" y="2754369"/>
                  </a:cubicBezTo>
                  <a:cubicBezTo>
                    <a:pt x="0" y="1233173"/>
                    <a:pt x="1233173" y="0"/>
                    <a:pt x="275436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3202BF-E2FB-F0B1-4348-58DD1E76617C}"/>
              </a:ext>
            </a:extLst>
          </p:cNvPr>
          <p:cNvGrpSpPr/>
          <p:nvPr/>
        </p:nvGrpSpPr>
        <p:grpSpPr>
          <a:xfrm>
            <a:off x="4755185" y="1411324"/>
            <a:ext cx="3958327" cy="3958327"/>
            <a:chOff x="6447687" y="621251"/>
            <a:chExt cx="5615497" cy="5615497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29D8674-A18F-EE5C-6460-5ED5F468213E}"/>
                </a:ext>
              </a:extLst>
            </p:cNvPr>
            <p:cNvSpPr/>
            <p:nvPr/>
          </p:nvSpPr>
          <p:spPr>
            <a:xfrm>
              <a:off x="7306128" y="1479692"/>
              <a:ext cx="1959429" cy="1959429"/>
            </a:xfrm>
            <a:custGeom>
              <a:avLst/>
              <a:gdLst>
                <a:gd name="connsiteX0" fmla="*/ 1959429 w 1959429"/>
                <a:gd name="connsiteY0" fmla="*/ 0 h 1959429"/>
                <a:gd name="connsiteX1" fmla="*/ 1959429 w 1959429"/>
                <a:gd name="connsiteY1" fmla="*/ 1959429 h 1959429"/>
                <a:gd name="connsiteX2" fmla="*/ 0 w 1959429"/>
                <a:gd name="connsiteY2" fmla="*/ 1959429 h 1959429"/>
                <a:gd name="connsiteX3" fmla="*/ 1959429 w 1959429"/>
                <a:gd name="connsiteY3" fmla="*/ 0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429" h="1959429">
                  <a:moveTo>
                    <a:pt x="1959429" y="0"/>
                  </a:moveTo>
                  <a:lnTo>
                    <a:pt x="1959429" y="1959429"/>
                  </a:lnTo>
                  <a:lnTo>
                    <a:pt x="0" y="1959429"/>
                  </a:lnTo>
                  <a:cubicBezTo>
                    <a:pt x="0" y="877266"/>
                    <a:pt x="877266" y="0"/>
                    <a:pt x="1959429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BA67D22-812C-596D-66BB-3B1497481E1D}"/>
                </a:ext>
              </a:extLst>
            </p:cNvPr>
            <p:cNvSpPr/>
            <p:nvPr/>
          </p:nvSpPr>
          <p:spPr>
            <a:xfrm>
              <a:off x="9265557" y="1479692"/>
              <a:ext cx="1959428" cy="1959429"/>
            </a:xfrm>
            <a:custGeom>
              <a:avLst/>
              <a:gdLst>
                <a:gd name="connsiteX0" fmla="*/ 0 w 1959428"/>
                <a:gd name="connsiteY0" fmla="*/ 0 h 1959429"/>
                <a:gd name="connsiteX1" fmla="*/ 1949313 w 1959428"/>
                <a:gd name="connsiteY1" fmla="*/ 1759089 h 1959429"/>
                <a:gd name="connsiteX2" fmla="*/ 1959428 w 1959428"/>
                <a:gd name="connsiteY2" fmla="*/ 1959408 h 1959429"/>
                <a:gd name="connsiteX3" fmla="*/ 1959428 w 1959428"/>
                <a:gd name="connsiteY3" fmla="*/ 1959429 h 1959429"/>
                <a:gd name="connsiteX4" fmla="*/ 0 w 1959428"/>
                <a:gd name="connsiteY4" fmla="*/ 19594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428" h="1959429">
                  <a:moveTo>
                    <a:pt x="0" y="0"/>
                  </a:moveTo>
                  <a:cubicBezTo>
                    <a:pt x="1014528" y="0"/>
                    <a:pt x="1848971" y="771035"/>
                    <a:pt x="1949313" y="1759089"/>
                  </a:cubicBezTo>
                  <a:lnTo>
                    <a:pt x="1959428" y="1959408"/>
                  </a:lnTo>
                  <a:lnTo>
                    <a:pt x="1959428" y="1959429"/>
                  </a:lnTo>
                  <a:lnTo>
                    <a:pt x="0" y="195942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2C0E73D-7FA0-C64B-4AE4-5259A1F48999}"/>
                </a:ext>
              </a:extLst>
            </p:cNvPr>
            <p:cNvSpPr/>
            <p:nvPr/>
          </p:nvSpPr>
          <p:spPr>
            <a:xfrm>
              <a:off x="7306128" y="3439121"/>
              <a:ext cx="1959429" cy="1959428"/>
            </a:xfrm>
            <a:custGeom>
              <a:avLst/>
              <a:gdLst>
                <a:gd name="connsiteX0" fmla="*/ 0 w 1959429"/>
                <a:gd name="connsiteY0" fmla="*/ 0 h 1959428"/>
                <a:gd name="connsiteX1" fmla="*/ 1959429 w 1959429"/>
                <a:gd name="connsiteY1" fmla="*/ 0 h 1959428"/>
                <a:gd name="connsiteX2" fmla="*/ 1959429 w 1959429"/>
                <a:gd name="connsiteY2" fmla="*/ 1959428 h 1959428"/>
                <a:gd name="connsiteX3" fmla="*/ 1959409 w 1959429"/>
                <a:gd name="connsiteY3" fmla="*/ 1959428 h 1959428"/>
                <a:gd name="connsiteX4" fmla="*/ 1759089 w 1959429"/>
                <a:gd name="connsiteY4" fmla="*/ 1949313 h 1959428"/>
                <a:gd name="connsiteX5" fmla="*/ 0 w 1959429"/>
                <a:gd name="connsiteY5" fmla="*/ 0 h 195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29" h="1959428">
                  <a:moveTo>
                    <a:pt x="0" y="0"/>
                  </a:moveTo>
                  <a:lnTo>
                    <a:pt x="1959429" y="0"/>
                  </a:lnTo>
                  <a:lnTo>
                    <a:pt x="1959429" y="1959428"/>
                  </a:lnTo>
                  <a:lnTo>
                    <a:pt x="1959409" y="1959428"/>
                  </a:lnTo>
                  <a:lnTo>
                    <a:pt x="1759089" y="1949313"/>
                  </a:lnTo>
                  <a:cubicBezTo>
                    <a:pt x="771035" y="1848971"/>
                    <a:pt x="0" y="101452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4B8EDDB-560B-0FB9-84DD-8DB8FA4812BE}"/>
                </a:ext>
              </a:extLst>
            </p:cNvPr>
            <p:cNvSpPr/>
            <p:nvPr/>
          </p:nvSpPr>
          <p:spPr>
            <a:xfrm>
              <a:off x="9265557" y="3439121"/>
              <a:ext cx="1959428" cy="1959428"/>
            </a:xfrm>
            <a:custGeom>
              <a:avLst/>
              <a:gdLst>
                <a:gd name="connsiteX0" fmla="*/ 0 w 1959428"/>
                <a:gd name="connsiteY0" fmla="*/ 0 h 1959428"/>
                <a:gd name="connsiteX1" fmla="*/ 1959428 w 1959428"/>
                <a:gd name="connsiteY1" fmla="*/ 0 h 1959428"/>
                <a:gd name="connsiteX2" fmla="*/ 1959428 w 1959428"/>
                <a:gd name="connsiteY2" fmla="*/ 21 h 1959428"/>
                <a:gd name="connsiteX3" fmla="*/ 1949313 w 1959428"/>
                <a:gd name="connsiteY3" fmla="*/ 200340 h 1959428"/>
                <a:gd name="connsiteX4" fmla="*/ 200340 w 1959428"/>
                <a:gd name="connsiteY4" fmla="*/ 1949313 h 1959428"/>
                <a:gd name="connsiteX5" fmla="*/ 20 w 1959428"/>
                <a:gd name="connsiteY5" fmla="*/ 1959428 h 1959428"/>
                <a:gd name="connsiteX6" fmla="*/ 0 w 1959428"/>
                <a:gd name="connsiteY6" fmla="*/ 1959428 h 195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428" h="1959428">
                  <a:moveTo>
                    <a:pt x="0" y="0"/>
                  </a:moveTo>
                  <a:lnTo>
                    <a:pt x="1959428" y="0"/>
                  </a:lnTo>
                  <a:lnTo>
                    <a:pt x="1959428" y="21"/>
                  </a:lnTo>
                  <a:lnTo>
                    <a:pt x="1949313" y="200340"/>
                  </a:lnTo>
                  <a:cubicBezTo>
                    <a:pt x="1855660" y="1122524"/>
                    <a:pt x="1122524" y="1855660"/>
                    <a:pt x="200340" y="1949313"/>
                  </a:cubicBezTo>
                  <a:lnTo>
                    <a:pt x="20" y="1959428"/>
                  </a:lnTo>
                  <a:lnTo>
                    <a:pt x="0" y="195942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1ACF89D-ECBA-BBE0-C917-21F28C4B7B3C}"/>
                </a:ext>
              </a:extLst>
            </p:cNvPr>
            <p:cNvSpPr/>
            <p:nvPr/>
          </p:nvSpPr>
          <p:spPr>
            <a:xfrm>
              <a:off x="8423729" y="2597293"/>
              <a:ext cx="1683656" cy="16836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effectLst>
              <a:softEdge rad="25400"/>
            </a:effectLst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73BBD7F-C6FF-437F-9283-8BC46A6E9F4A}"/>
                </a:ext>
              </a:extLst>
            </p:cNvPr>
            <p:cNvSpPr/>
            <p:nvPr/>
          </p:nvSpPr>
          <p:spPr>
            <a:xfrm>
              <a:off x="6447687" y="621251"/>
              <a:ext cx="5615497" cy="5615497"/>
            </a:xfrm>
            <a:custGeom>
              <a:avLst/>
              <a:gdLst>
                <a:gd name="connsiteX0" fmla="*/ 2754369 w 5508738"/>
                <a:gd name="connsiteY0" fmla="*/ 0 h 5508738"/>
                <a:gd name="connsiteX1" fmla="*/ 5508738 w 5508738"/>
                <a:gd name="connsiteY1" fmla="*/ 2754369 h 5508738"/>
                <a:gd name="connsiteX2" fmla="*/ 4702002 w 5508738"/>
                <a:gd name="connsiteY2" fmla="*/ 4702002 h 5508738"/>
                <a:gd name="connsiteX3" fmla="*/ 4586191 w 5508738"/>
                <a:gd name="connsiteY3" fmla="*/ 4807258 h 5508738"/>
                <a:gd name="connsiteX4" fmla="*/ 4111266 w 5508738"/>
                <a:gd name="connsiteY4" fmla="*/ 4234535 h 5508738"/>
                <a:gd name="connsiteX5" fmla="*/ 4175843 w 5508738"/>
                <a:gd name="connsiteY5" fmla="*/ 4175843 h 5508738"/>
                <a:gd name="connsiteX6" fmla="*/ 4764637 w 5508738"/>
                <a:gd name="connsiteY6" fmla="*/ 2754368 h 5508738"/>
                <a:gd name="connsiteX7" fmla="*/ 2754368 w 5508738"/>
                <a:gd name="connsiteY7" fmla="*/ 744098 h 5508738"/>
                <a:gd name="connsiteX8" fmla="*/ 744098 w 5508738"/>
                <a:gd name="connsiteY8" fmla="*/ 2754368 h 5508738"/>
                <a:gd name="connsiteX9" fmla="*/ 2754368 w 5508738"/>
                <a:gd name="connsiteY9" fmla="*/ 4764637 h 5508738"/>
                <a:gd name="connsiteX10" fmla="*/ 3352161 w 5508738"/>
                <a:gd name="connsiteY10" fmla="*/ 4674260 h 5508738"/>
                <a:gd name="connsiteX11" fmla="*/ 3505110 w 5508738"/>
                <a:gd name="connsiteY11" fmla="*/ 4618280 h 5508738"/>
                <a:gd name="connsiteX12" fmla="*/ 3456179 w 5508738"/>
                <a:gd name="connsiteY12" fmla="*/ 4540387 h 5508738"/>
                <a:gd name="connsiteX13" fmla="*/ 4285246 w 5508738"/>
                <a:gd name="connsiteY13" fmla="*/ 4577231 h 5508738"/>
                <a:gd name="connsiteX14" fmla="*/ 3958546 w 5508738"/>
                <a:gd name="connsiteY14" fmla="*/ 5340105 h 5508738"/>
                <a:gd name="connsiteX15" fmla="*/ 3904809 w 5508738"/>
                <a:gd name="connsiteY15" fmla="*/ 5254560 h 5508738"/>
                <a:gd name="connsiteX16" fmla="*/ 3826494 w 5508738"/>
                <a:gd name="connsiteY16" fmla="*/ 5292286 h 5508738"/>
                <a:gd name="connsiteX17" fmla="*/ 2754369 w 5508738"/>
                <a:gd name="connsiteY17" fmla="*/ 5508738 h 5508738"/>
                <a:gd name="connsiteX18" fmla="*/ 0 w 5508738"/>
                <a:gd name="connsiteY18" fmla="*/ 2754369 h 5508738"/>
                <a:gd name="connsiteX19" fmla="*/ 2754369 w 5508738"/>
                <a:gd name="connsiteY19" fmla="*/ 0 h 550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08738" h="5508738">
                  <a:moveTo>
                    <a:pt x="2754369" y="0"/>
                  </a:moveTo>
                  <a:cubicBezTo>
                    <a:pt x="4275565" y="0"/>
                    <a:pt x="5508738" y="1233173"/>
                    <a:pt x="5508738" y="2754369"/>
                  </a:cubicBezTo>
                  <a:cubicBezTo>
                    <a:pt x="5508738" y="3514967"/>
                    <a:pt x="5200445" y="4203560"/>
                    <a:pt x="4702002" y="4702002"/>
                  </a:cubicBezTo>
                  <a:lnTo>
                    <a:pt x="4586191" y="4807258"/>
                  </a:lnTo>
                  <a:lnTo>
                    <a:pt x="4111266" y="4234535"/>
                  </a:lnTo>
                  <a:lnTo>
                    <a:pt x="4175843" y="4175843"/>
                  </a:lnTo>
                  <a:cubicBezTo>
                    <a:pt x="4539630" y="3812056"/>
                    <a:pt x="4764637" y="3309488"/>
                    <a:pt x="4764637" y="2754368"/>
                  </a:cubicBezTo>
                  <a:cubicBezTo>
                    <a:pt x="4764637" y="1644127"/>
                    <a:pt x="3864609" y="744098"/>
                    <a:pt x="2754368" y="744098"/>
                  </a:cubicBezTo>
                  <a:cubicBezTo>
                    <a:pt x="1644127" y="744098"/>
                    <a:pt x="744098" y="1644127"/>
                    <a:pt x="744098" y="2754368"/>
                  </a:cubicBezTo>
                  <a:cubicBezTo>
                    <a:pt x="744098" y="3864609"/>
                    <a:pt x="1644127" y="4764637"/>
                    <a:pt x="2754368" y="4764637"/>
                  </a:cubicBezTo>
                  <a:cubicBezTo>
                    <a:pt x="2962538" y="4764637"/>
                    <a:pt x="3163318" y="4732996"/>
                    <a:pt x="3352161" y="4674260"/>
                  </a:cubicBezTo>
                  <a:lnTo>
                    <a:pt x="3505110" y="4618280"/>
                  </a:lnTo>
                  <a:lnTo>
                    <a:pt x="3456179" y="4540387"/>
                  </a:lnTo>
                  <a:lnTo>
                    <a:pt x="4285246" y="4577231"/>
                  </a:lnTo>
                  <a:lnTo>
                    <a:pt x="3958546" y="5340105"/>
                  </a:lnTo>
                  <a:lnTo>
                    <a:pt x="3904809" y="5254560"/>
                  </a:lnTo>
                  <a:lnTo>
                    <a:pt x="3826494" y="5292286"/>
                  </a:lnTo>
                  <a:cubicBezTo>
                    <a:pt x="3496966" y="5431665"/>
                    <a:pt x="3134668" y="5508738"/>
                    <a:pt x="2754369" y="5508738"/>
                  </a:cubicBezTo>
                  <a:cubicBezTo>
                    <a:pt x="1233173" y="5508738"/>
                    <a:pt x="0" y="4275565"/>
                    <a:pt x="0" y="2754369"/>
                  </a:cubicBezTo>
                  <a:cubicBezTo>
                    <a:pt x="0" y="1233173"/>
                    <a:pt x="1233173" y="0"/>
                    <a:pt x="275436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C6C74A8-E559-246D-56F9-09731A4C3725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D94BFE-6B14-18FE-63EA-B30D663DD363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FED1DC-03B0-BBE4-BD76-14DC0FFBCD55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75852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FE9005-CB2F-4C05-94CB-5B05355D070A}"/>
              </a:ext>
            </a:extLst>
          </p:cNvPr>
          <p:cNvGrpSpPr/>
          <p:nvPr/>
        </p:nvGrpSpPr>
        <p:grpSpPr>
          <a:xfrm>
            <a:off x="420237" y="1376789"/>
            <a:ext cx="3942054" cy="3942054"/>
            <a:chOff x="8425543" y="635000"/>
            <a:chExt cx="5939971" cy="5939971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4E85E6E7-1189-48B3-D105-D4ECB2E4D14A}"/>
                </a:ext>
              </a:extLst>
            </p:cNvPr>
            <p:cNvSpPr/>
            <p:nvPr/>
          </p:nvSpPr>
          <p:spPr>
            <a:xfrm>
              <a:off x="8425543" y="635000"/>
              <a:ext cx="5939971" cy="5939971"/>
            </a:xfrm>
            <a:custGeom>
              <a:avLst/>
              <a:gdLst>
                <a:gd name="connsiteX0" fmla="*/ 3243943 w 6487886"/>
                <a:gd name="connsiteY0" fmla="*/ 979826 h 6487886"/>
                <a:gd name="connsiteX1" fmla="*/ 979826 w 6487886"/>
                <a:gd name="connsiteY1" fmla="*/ 3243943 h 6487886"/>
                <a:gd name="connsiteX2" fmla="*/ 3243943 w 6487886"/>
                <a:gd name="connsiteY2" fmla="*/ 5508060 h 6487886"/>
                <a:gd name="connsiteX3" fmla="*/ 5508060 w 6487886"/>
                <a:gd name="connsiteY3" fmla="*/ 3243943 h 6487886"/>
                <a:gd name="connsiteX4" fmla="*/ 3243943 w 6487886"/>
                <a:gd name="connsiteY4" fmla="*/ 979826 h 6487886"/>
                <a:gd name="connsiteX5" fmla="*/ 3243943 w 6487886"/>
                <a:gd name="connsiteY5" fmla="*/ 0 h 6487886"/>
                <a:gd name="connsiteX6" fmla="*/ 6487886 w 6487886"/>
                <a:gd name="connsiteY6" fmla="*/ 3243943 h 6487886"/>
                <a:gd name="connsiteX7" fmla="*/ 3243943 w 6487886"/>
                <a:gd name="connsiteY7" fmla="*/ 6487886 h 6487886"/>
                <a:gd name="connsiteX8" fmla="*/ 0 w 6487886"/>
                <a:gd name="connsiteY8" fmla="*/ 3243943 h 6487886"/>
                <a:gd name="connsiteX9" fmla="*/ 3243943 w 6487886"/>
                <a:gd name="connsiteY9" fmla="*/ 0 h 648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87886" h="6487886">
                  <a:moveTo>
                    <a:pt x="3243943" y="979826"/>
                  </a:moveTo>
                  <a:cubicBezTo>
                    <a:pt x="1993506" y="979826"/>
                    <a:pt x="979826" y="1993506"/>
                    <a:pt x="979826" y="3243943"/>
                  </a:cubicBezTo>
                  <a:cubicBezTo>
                    <a:pt x="979826" y="4494380"/>
                    <a:pt x="1993506" y="5508060"/>
                    <a:pt x="3243943" y="5508060"/>
                  </a:cubicBezTo>
                  <a:cubicBezTo>
                    <a:pt x="4494380" y="5508060"/>
                    <a:pt x="5508060" y="4494380"/>
                    <a:pt x="5508060" y="3243943"/>
                  </a:cubicBezTo>
                  <a:cubicBezTo>
                    <a:pt x="5508060" y="1993506"/>
                    <a:pt x="4494380" y="979826"/>
                    <a:pt x="3243943" y="979826"/>
                  </a:cubicBezTo>
                  <a:close/>
                  <a:moveTo>
                    <a:pt x="3243943" y="0"/>
                  </a:moveTo>
                  <a:cubicBezTo>
                    <a:pt x="5035523" y="0"/>
                    <a:pt x="6487886" y="1452363"/>
                    <a:pt x="6487886" y="3243943"/>
                  </a:cubicBezTo>
                  <a:cubicBezTo>
                    <a:pt x="6487886" y="5035523"/>
                    <a:pt x="5035523" y="6487886"/>
                    <a:pt x="3243943" y="6487886"/>
                  </a:cubicBezTo>
                  <a:cubicBezTo>
                    <a:pt x="1452363" y="6487886"/>
                    <a:pt x="0" y="5035523"/>
                    <a:pt x="0" y="3243943"/>
                  </a:cubicBezTo>
                  <a:cubicBezTo>
                    <a:pt x="0" y="1452363"/>
                    <a:pt x="1452363" y="0"/>
                    <a:pt x="324394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  <a:sp3d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D6CEA5-88DC-A5EB-28EA-EE652E02DDC1}"/>
                </a:ext>
              </a:extLst>
            </p:cNvPr>
            <p:cNvGrpSpPr/>
            <p:nvPr/>
          </p:nvGrpSpPr>
          <p:grpSpPr>
            <a:xfrm>
              <a:off x="9719846" y="1846317"/>
              <a:ext cx="3376767" cy="3165365"/>
              <a:chOff x="4407618" y="1206445"/>
              <a:chExt cx="3376767" cy="3165365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4CCCE02-3A27-E433-484D-3C9C64F065A9}"/>
                  </a:ext>
                </a:extLst>
              </p:cNvPr>
              <p:cNvSpPr/>
              <p:nvPr/>
            </p:nvSpPr>
            <p:spPr>
              <a:xfrm rot="10285714">
                <a:off x="5930185" y="2517608"/>
                <a:ext cx="1854200" cy="1854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B46CB87-C0BE-C12E-9202-3946C722C1D8}"/>
                  </a:ext>
                </a:extLst>
              </p:cNvPr>
              <p:cNvSpPr/>
              <p:nvPr/>
            </p:nvSpPr>
            <p:spPr>
              <a:xfrm rot="17485714">
                <a:off x="4407618" y="2517610"/>
                <a:ext cx="1854200" cy="1854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80290319-C0E0-EEF8-0E47-2040C1F8E6B2}"/>
                  </a:ext>
                </a:extLst>
              </p:cNvPr>
              <p:cNvSpPr/>
              <p:nvPr/>
            </p:nvSpPr>
            <p:spPr>
              <a:xfrm rot="3085714">
                <a:off x="5173227" y="1158577"/>
                <a:ext cx="1758463" cy="1854200"/>
              </a:xfrm>
              <a:custGeom>
                <a:avLst/>
                <a:gdLst>
                  <a:gd name="connsiteX0" fmla="*/ 158334 w 1758463"/>
                  <a:gd name="connsiteY0" fmla="*/ 408750 h 1854200"/>
                  <a:gd name="connsiteX1" fmla="*/ 927100 w 1758463"/>
                  <a:gd name="connsiteY1" fmla="*/ 0 h 1854200"/>
                  <a:gd name="connsiteX2" fmla="*/ 1742304 w 1758463"/>
                  <a:gd name="connsiteY2" fmla="*/ 485189 h 1854200"/>
                  <a:gd name="connsiteX3" fmla="*/ 1758463 w 1758463"/>
                  <a:gd name="connsiteY3" fmla="*/ 518733 h 1854200"/>
                  <a:gd name="connsiteX4" fmla="*/ 1739502 w 1758463"/>
                  <a:gd name="connsiteY4" fmla="*/ 538082 h 1854200"/>
                  <a:gd name="connsiteX5" fmla="*/ 1629769 w 1758463"/>
                  <a:gd name="connsiteY5" fmla="*/ 690475 h 1854200"/>
                  <a:gd name="connsiteX6" fmla="*/ 1599374 w 1758463"/>
                  <a:gd name="connsiteY6" fmla="*/ 1560620 h 1854200"/>
                  <a:gd name="connsiteX7" fmla="*/ 1599960 w 1758463"/>
                  <a:gd name="connsiteY7" fmla="*/ 1561690 h 1854200"/>
                  <a:gd name="connsiteX8" fmla="*/ 1582659 w 1758463"/>
                  <a:gd name="connsiteY8" fmla="*/ 1582658 h 1854200"/>
                  <a:gd name="connsiteX9" fmla="*/ 927100 w 1758463"/>
                  <a:gd name="connsiteY9" fmla="*/ 1854200 h 1854200"/>
                  <a:gd name="connsiteX10" fmla="*/ 0 w 1758463"/>
                  <a:gd name="connsiteY10" fmla="*/ 927100 h 1854200"/>
                  <a:gd name="connsiteX11" fmla="*/ 158334 w 1758463"/>
                  <a:gd name="connsiteY11" fmla="*/ 408750 h 185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58463" h="1854200">
                    <a:moveTo>
                      <a:pt x="158334" y="408750"/>
                    </a:moveTo>
                    <a:cubicBezTo>
                      <a:pt x="324941" y="162140"/>
                      <a:pt x="607086" y="0"/>
                      <a:pt x="927100" y="0"/>
                    </a:cubicBezTo>
                    <a:cubicBezTo>
                      <a:pt x="1279116" y="0"/>
                      <a:pt x="1585309" y="196189"/>
                      <a:pt x="1742304" y="485189"/>
                    </a:cubicBezTo>
                    <a:lnTo>
                      <a:pt x="1758463" y="518733"/>
                    </a:lnTo>
                    <a:lnTo>
                      <a:pt x="1739502" y="538082"/>
                    </a:lnTo>
                    <a:cubicBezTo>
                      <a:pt x="1698631" y="584173"/>
                      <a:pt x="1661770" y="635047"/>
                      <a:pt x="1629769" y="690475"/>
                    </a:cubicBezTo>
                    <a:cubicBezTo>
                      <a:pt x="1469762" y="967615"/>
                      <a:pt x="1469106" y="1293030"/>
                      <a:pt x="1599374" y="1560620"/>
                    </a:cubicBezTo>
                    <a:lnTo>
                      <a:pt x="1599960" y="1561690"/>
                    </a:lnTo>
                    <a:lnTo>
                      <a:pt x="1582659" y="1582658"/>
                    </a:lnTo>
                    <a:cubicBezTo>
                      <a:pt x="1414886" y="1750431"/>
                      <a:pt x="1183112" y="1854200"/>
                      <a:pt x="927100" y="1854200"/>
                    </a:cubicBezTo>
                    <a:cubicBezTo>
                      <a:pt x="415077" y="1854200"/>
                      <a:pt x="0" y="1439123"/>
                      <a:pt x="0" y="927100"/>
                    </a:cubicBezTo>
                    <a:cubicBezTo>
                      <a:pt x="0" y="735091"/>
                      <a:pt x="58370" y="556716"/>
                      <a:pt x="158334" y="4087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4228BE-7A00-47AC-3015-8841BED97203}"/>
              </a:ext>
            </a:extLst>
          </p:cNvPr>
          <p:cNvGrpSpPr/>
          <p:nvPr/>
        </p:nvGrpSpPr>
        <p:grpSpPr>
          <a:xfrm>
            <a:off x="4712888" y="1405364"/>
            <a:ext cx="3942054" cy="3942054"/>
            <a:chOff x="8425543" y="635000"/>
            <a:chExt cx="5939971" cy="5939971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73807BD-5D72-7299-334E-5C9C5C504354}"/>
                </a:ext>
              </a:extLst>
            </p:cNvPr>
            <p:cNvSpPr/>
            <p:nvPr/>
          </p:nvSpPr>
          <p:spPr>
            <a:xfrm>
              <a:off x="8425543" y="635000"/>
              <a:ext cx="5939971" cy="5939971"/>
            </a:xfrm>
            <a:custGeom>
              <a:avLst/>
              <a:gdLst>
                <a:gd name="connsiteX0" fmla="*/ 3243943 w 6487886"/>
                <a:gd name="connsiteY0" fmla="*/ 979826 h 6487886"/>
                <a:gd name="connsiteX1" fmla="*/ 979826 w 6487886"/>
                <a:gd name="connsiteY1" fmla="*/ 3243943 h 6487886"/>
                <a:gd name="connsiteX2" fmla="*/ 3243943 w 6487886"/>
                <a:gd name="connsiteY2" fmla="*/ 5508060 h 6487886"/>
                <a:gd name="connsiteX3" fmla="*/ 5508060 w 6487886"/>
                <a:gd name="connsiteY3" fmla="*/ 3243943 h 6487886"/>
                <a:gd name="connsiteX4" fmla="*/ 3243943 w 6487886"/>
                <a:gd name="connsiteY4" fmla="*/ 979826 h 6487886"/>
                <a:gd name="connsiteX5" fmla="*/ 3243943 w 6487886"/>
                <a:gd name="connsiteY5" fmla="*/ 0 h 6487886"/>
                <a:gd name="connsiteX6" fmla="*/ 6487886 w 6487886"/>
                <a:gd name="connsiteY6" fmla="*/ 3243943 h 6487886"/>
                <a:gd name="connsiteX7" fmla="*/ 3243943 w 6487886"/>
                <a:gd name="connsiteY7" fmla="*/ 6487886 h 6487886"/>
                <a:gd name="connsiteX8" fmla="*/ 0 w 6487886"/>
                <a:gd name="connsiteY8" fmla="*/ 3243943 h 6487886"/>
                <a:gd name="connsiteX9" fmla="*/ 3243943 w 6487886"/>
                <a:gd name="connsiteY9" fmla="*/ 0 h 648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87886" h="6487886">
                  <a:moveTo>
                    <a:pt x="3243943" y="979826"/>
                  </a:moveTo>
                  <a:cubicBezTo>
                    <a:pt x="1993506" y="979826"/>
                    <a:pt x="979826" y="1993506"/>
                    <a:pt x="979826" y="3243943"/>
                  </a:cubicBezTo>
                  <a:cubicBezTo>
                    <a:pt x="979826" y="4494380"/>
                    <a:pt x="1993506" y="5508060"/>
                    <a:pt x="3243943" y="5508060"/>
                  </a:cubicBezTo>
                  <a:cubicBezTo>
                    <a:pt x="4494380" y="5508060"/>
                    <a:pt x="5508060" y="4494380"/>
                    <a:pt x="5508060" y="3243943"/>
                  </a:cubicBezTo>
                  <a:cubicBezTo>
                    <a:pt x="5508060" y="1993506"/>
                    <a:pt x="4494380" y="979826"/>
                    <a:pt x="3243943" y="979826"/>
                  </a:cubicBezTo>
                  <a:close/>
                  <a:moveTo>
                    <a:pt x="3243943" y="0"/>
                  </a:moveTo>
                  <a:cubicBezTo>
                    <a:pt x="5035523" y="0"/>
                    <a:pt x="6487886" y="1452363"/>
                    <a:pt x="6487886" y="3243943"/>
                  </a:cubicBezTo>
                  <a:cubicBezTo>
                    <a:pt x="6487886" y="5035523"/>
                    <a:pt x="5035523" y="6487886"/>
                    <a:pt x="3243943" y="6487886"/>
                  </a:cubicBezTo>
                  <a:cubicBezTo>
                    <a:pt x="1452363" y="6487886"/>
                    <a:pt x="0" y="5035523"/>
                    <a:pt x="0" y="3243943"/>
                  </a:cubicBezTo>
                  <a:cubicBezTo>
                    <a:pt x="0" y="1452363"/>
                    <a:pt x="1452363" y="0"/>
                    <a:pt x="324394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62DCD7F-F663-2924-F781-254EE0D7055C}"/>
                </a:ext>
              </a:extLst>
            </p:cNvPr>
            <p:cNvGrpSpPr/>
            <p:nvPr/>
          </p:nvGrpSpPr>
          <p:grpSpPr>
            <a:xfrm>
              <a:off x="9719846" y="1846317"/>
              <a:ext cx="3376767" cy="3165365"/>
              <a:chOff x="4407618" y="1206445"/>
              <a:chExt cx="3376767" cy="316536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9E54031-ABB1-5ACA-7311-648F05B820BB}"/>
                  </a:ext>
                </a:extLst>
              </p:cNvPr>
              <p:cNvSpPr/>
              <p:nvPr/>
            </p:nvSpPr>
            <p:spPr>
              <a:xfrm rot="10285714">
                <a:off x="5930185" y="2517608"/>
                <a:ext cx="1854200" cy="1854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B607B0C-9AB9-4DAC-9F3A-E83596B85AAB}"/>
                  </a:ext>
                </a:extLst>
              </p:cNvPr>
              <p:cNvSpPr/>
              <p:nvPr/>
            </p:nvSpPr>
            <p:spPr>
              <a:xfrm rot="17485714">
                <a:off x="4407618" y="2517610"/>
                <a:ext cx="1854200" cy="1854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FF1F6A19-3CD7-3996-499A-7D3C231CD6F2}"/>
                  </a:ext>
                </a:extLst>
              </p:cNvPr>
              <p:cNvSpPr/>
              <p:nvPr/>
            </p:nvSpPr>
            <p:spPr>
              <a:xfrm rot="3085714">
                <a:off x="5173227" y="1158577"/>
                <a:ext cx="1758463" cy="1854200"/>
              </a:xfrm>
              <a:custGeom>
                <a:avLst/>
                <a:gdLst>
                  <a:gd name="connsiteX0" fmla="*/ 158334 w 1758463"/>
                  <a:gd name="connsiteY0" fmla="*/ 408750 h 1854200"/>
                  <a:gd name="connsiteX1" fmla="*/ 927100 w 1758463"/>
                  <a:gd name="connsiteY1" fmla="*/ 0 h 1854200"/>
                  <a:gd name="connsiteX2" fmla="*/ 1742304 w 1758463"/>
                  <a:gd name="connsiteY2" fmla="*/ 485189 h 1854200"/>
                  <a:gd name="connsiteX3" fmla="*/ 1758463 w 1758463"/>
                  <a:gd name="connsiteY3" fmla="*/ 518733 h 1854200"/>
                  <a:gd name="connsiteX4" fmla="*/ 1739502 w 1758463"/>
                  <a:gd name="connsiteY4" fmla="*/ 538082 h 1854200"/>
                  <a:gd name="connsiteX5" fmla="*/ 1629769 w 1758463"/>
                  <a:gd name="connsiteY5" fmla="*/ 690475 h 1854200"/>
                  <a:gd name="connsiteX6" fmla="*/ 1599374 w 1758463"/>
                  <a:gd name="connsiteY6" fmla="*/ 1560620 h 1854200"/>
                  <a:gd name="connsiteX7" fmla="*/ 1599960 w 1758463"/>
                  <a:gd name="connsiteY7" fmla="*/ 1561690 h 1854200"/>
                  <a:gd name="connsiteX8" fmla="*/ 1582659 w 1758463"/>
                  <a:gd name="connsiteY8" fmla="*/ 1582658 h 1854200"/>
                  <a:gd name="connsiteX9" fmla="*/ 927100 w 1758463"/>
                  <a:gd name="connsiteY9" fmla="*/ 1854200 h 1854200"/>
                  <a:gd name="connsiteX10" fmla="*/ 0 w 1758463"/>
                  <a:gd name="connsiteY10" fmla="*/ 927100 h 1854200"/>
                  <a:gd name="connsiteX11" fmla="*/ 158334 w 1758463"/>
                  <a:gd name="connsiteY11" fmla="*/ 408750 h 185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58463" h="1854200">
                    <a:moveTo>
                      <a:pt x="158334" y="408750"/>
                    </a:moveTo>
                    <a:cubicBezTo>
                      <a:pt x="324941" y="162140"/>
                      <a:pt x="607086" y="0"/>
                      <a:pt x="927100" y="0"/>
                    </a:cubicBezTo>
                    <a:cubicBezTo>
                      <a:pt x="1279116" y="0"/>
                      <a:pt x="1585309" y="196189"/>
                      <a:pt x="1742304" y="485189"/>
                    </a:cubicBezTo>
                    <a:lnTo>
                      <a:pt x="1758463" y="518733"/>
                    </a:lnTo>
                    <a:lnTo>
                      <a:pt x="1739502" y="538082"/>
                    </a:lnTo>
                    <a:cubicBezTo>
                      <a:pt x="1698631" y="584173"/>
                      <a:pt x="1661770" y="635047"/>
                      <a:pt x="1629769" y="690475"/>
                    </a:cubicBezTo>
                    <a:cubicBezTo>
                      <a:pt x="1469762" y="967615"/>
                      <a:pt x="1469106" y="1293030"/>
                      <a:pt x="1599374" y="1560620"/>
                    </a:cubicBezTo>
                    <a:lnTo>
                      <a:pt x="1599960" y="1561690"/>
                    </a:lnTo>
                    <a:lnTo>
                      <a:pt x="1582659" y="1582658"/>
                    </a:lnTo>
                    <a:cubicBezTo>
                      <a:pt x="1414886" y="1750431"/>
                      <a:pt x="1183112" y="1854200"/>
                      <a:pt x="927100" y="1854200"/>
                    </a:cubicBezTo>
                    <a:cubicBezTo>
                      <a:pt x="415077" y="1854200"/>
                      <a:pt x="0" y="1439123"/>
                      <a:pt x="0" y="927100"/>
                    </a:cubicBezTo>
                    <a:cubicBezTo>
                      <a:pt x="0" y="735091"/>
                      <a:pt x="58370" y="556716"/>
                      <a:pt x="158334" y="4087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20A712D-6F54-301A-5960-C775AF5E9D1B}"/>
              </a:ext>
            </a:extLst>
          </p:cNvPr>
          <p:cNvSpPr txBox="1"/>
          <p:nvPr/>
        </p:nvSpPr>
        <p:spPr>
          <a:xfrm>
            <a:off x="36916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064ABB-559D-6410-DEC8-7D9378945188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5095DB-EA5D-7100-332C-BD86D7ED9A53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12306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A6B6717-47E6-4416-87EC-5CB5DD14E760}"/>
              </a:ext>
            </a:extLst>
          </p:cNvPr>
          <p:cNvGrpSpPr/>
          <p:nvPr/>
        </p:nvGrpSpPr>
        <p:grpSpPr>
          <a:xfrm>
            <a:off x="457907" y="1436872"/>
            <a:ext cx="8009943" cy="3451726"/>
            <a:chOff x="515057" y="1548074"/>
            <a:chExt cx="8009943" cy="345172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A826DE5-0A7A-A4BD-61DA-9B7E01E620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5057" y="1578604"/>
              <a:ext cx="1153906" cy="1080000"/>
              <a:chOff x="421328" y="2987446"/>
              <a:chExt cx="4684121" cy="4384110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F2CDFFC0-C49E-FD79-9092-2E75F719E37C}"/>
                  </a:ext>
                </a:extLst>
              </p:cNvPr>
              <p:cNvGrpSpPr/>
              <p:nvPr/>
            </p:nvGrpSpPr>
            <p:grpSpPr>
              <a:xfrm>
                <a:off x="421328" y="2987446"/>
                <a:ext cx="4684121" cy="4384110"/>
                <a:chOff x="475302" y="1314279"/>
                <a:chExt cx="4684121" cy="4384110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586B293C-07D0-1148-44C8-7D0A03FC9AB8}"/>
                    </a:ext>
                  </a:extLst>
                </p:cNvPr>
                <p:cNvSpPr/>
                <p:nvPr/>
              </p:nvSpPr>
              <p:spPr>
                <a:xfrm rot="18000000">
                  <a:off x="1438806" y="1239454"/>
                  <a:ext cx="1757065" cy="1906715"/>
                </a:xfrm>
                <a:custGeom>
                  <a:avLst/>
                  <a:gdLst>
                    <a:gd name="connsiteX0" fmla="*/ 1757065 w 1757065"/>
                    <a:gd name="connsiteY0" fmla="*/ 1013122 h 1906715"/>
                    <a:gd name="connsiteX1" fmla="*/ 209317 w 1757065"/>
                    <a:gd name="connsiteY1" fmla="*/ 1906715 h 1906715"/>
                    <a:gd name="connsiteX2" fmla="*/ 184042 w 1757065"/>
                    <a:gd name="connsiteY2" fmla="*/ 1871615 h 1906715"/>
                    <a:gd name="connsiteX3" fmla="*/ 8969 w 1757065"/>
                    <a:gd name="connsiteY3" fmla="*/ 1785558 h 1906715"/>
                    <a:gd name="connsiteX4" fmla="*/ 0 w 1757065"/>
                    <a:gd name="connsiteY4" fmla="*/ 1785794 h 1906715"/>
                    <a:gd name="connsiteX5" fmla="*/ 0 w 1757065"/>
                    <a:gd name="connsiteY5" fmla="*/ 0 h 1906715"/>
                    <a:gd name="connsiteX6" fmla="*/ 133317 w 1757065"/>
                    <a:gd name="connsiteY6" fmla="*/ 2977 h 1906715"/>
                    <a:gd name="connsiteX7" fmla="*/ 1648274 w 1757065"/>
                    <a:gd name="connsiteY7" fmla="*/ 844898 h 1906715"/>
                    <a:gd name="connsiteX8" fmla="*/ 1757065 w 1757065"/>
                    <a:gd name="connsiteY8" fmla="*/ 1013122 h 190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5">
                      <a:moveTo>
                        <a:pt x="1757065" y="1013122"/>
                      </a:moveTo>
                      <a:lnTo>
                        <a:pt x="209317" y="1906715"/>
                      </a:lnTo>
                      <a:lnTo>
                        <a:pt x="184042" y="1871615"/>
                      </a:lnTo>
                      <a:cubicBezTo>
                        <a:pt x="138512" y="1820270"/>
                        <a:pt x="75112" y="1790233"/>
                        <a:pt x="8969" y="1785558"/>
                      </a:cubicBezTo>
                      <a:lnTo>
                        <a:pt x="0" y="1785794"/>
                      </a:lnTo>
                      <a:lnTo>
                        <a:pt x="0" y="0"/>
                      </a:lnTo>
                      <a:lnTo>
                        <a:pt x="133317" y="2977"/>
                      </a:lnTo>
                      <a:cubicBezTo>
                        <a:pt x="722657" y="44627"/>
                        <a:pt x="1284510" y="340504"/>
                        <a:pt x="1648274" y="844898"/>
                      </a:cubicBezTo>
                      <a:lnTo>
                        <a:pt x="1757065" y="1013122"/>
                      </a:lnTo>
                      <a:close/>
                    </a:path>
                  </a:pathLst>
                </a:custGeom>
                <a:solidFill>
                  <a:srgbClr val="E4ECEF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CF677BF6-E18E-C501-2655-2684F106F037}"/>
                    </a:ext>
                  </a:extLst>
                </p:cNvPr>
                <p:cNvSpPr/>
                <p:nvPr/>
              </p:nvSpPr>
              <p:spPr>
                <a:xfrm rot="18000000">
                  <a:off x="2476248" y="1507999"/>
                  <a:ext cx="1817951" cy="2028225"/>
                </a:xfrm>
                <a:custGeom>
                  <a:avLst/>
                  <a:gdLst>
                    <a:gd name="connsiteX0" fmla="*/ 1547748 w 1817951"/>
                    <a:gd name="connsiteY0" fmla="*/ 0 h 2028225"/>
                    <a:gd name="connsiteX1" fmla="*/ 1639039 w 1817951"/>
                    <a:gd name="connsiteY1" fmla="*/ 178328 h 2028225"/>
                    <a:gd name="connsiteX2" fmla="*/ 1610686 w 1817951"/>
                    <a:gd name="connsiteY2" fmla="*/ 1911280 h 2028225"/>
                    <a:gd name="connsiteX3" fmla="*/ 1546606 w 1817951"/>
                    <a:gd name="connsiteY3" fmla="*/ 2028225 h 2028225"/>
                    <a:gd name="connsiteX4" fmla="*/ 62 w 1817951"/>
                    <a:gd name="connsiteY4" fmla="*/ 1135327 h 2028225"/>
                    <a:gd name="connsiteX5" fmla="*/ 4751 w 1817951"/>
                    <a:gd name="connsiteY5" fmla="*/ 1127678 h 2028225"/>
                    <a:gd name="connsiteX6" fmla="*/ 17760 w 1817951"/>
                    <a:gd name="connsiteY6" fmla="*/ 933031 h 2028225"/>
                    <a:gd name="connsiteX7" fmla="*/ 0 w 1817951"/>
                    <a:gd name="connsiteY7" fmla="*/ 893593 h 2028225"/>
                    <a:gd name="connsiteX8" fmla="*/ 1547748 w 1817951"/>
                    <a:gd name="connsiteY8" fmla="*/ 0 h 20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5">
                      <a:moveTo>
                        <a:pt x="1547748" y="0"/>
                      </a:moveTo>
                      <a:lnTo>
                        <a:pt x="1639039" y="178328"/>
                      </a:lnTo>
                      <a:cubicBezTo>
                        <a:pt x="1893975" y="745554"/>
                        <a:pt x="1869286" y="1380071"/>
                        <a:pt x="1610686" y="1911280"/>
                      </a:cubicBezTo>
                      <a:lnTo>
                        <a:pt x="1546606" y="2028225"/>
                      </a:lnTo>
                      <a:lnTo>
                        <a:pt x="62" y="1135327"/>
                      </a:lnTo>
                      <a:lnTo>
                        <a:pt x="4751" y="1127678"/>
                      </a:lnTo>
                      <a:cubicBezTo>
                        <a:pt x="33774" y="1068059"/>
                        <a:pt x="39462" y="998134"/>
                        <a:pt x="17760" y="933031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close/>
                    </a:path>
                  </a:pathLst>
                </a:custGeom>
                <a:solidFill>
                  <a:srgbClr val="CBDCE6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3D31F5A-3B3C-810F-06DB-143D1FAD0E43}"/>
                    </a:ext>
                  </a:extLst>
                </p:cNvPr>
                <p:cNvSpPr/>
                <p:nvPr/>
              </p:nvSpPr>
              <p:spPr>
                <a:xfrm rot="18000000">
                  <a:off x="551338" y="2775240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1025 h 1908344"/>
                    <a:gd name="connsiteX1" fmla="*/ 1756271 w 1756271"/>
                    <a:gd name="connsiteY1" fmla="*/ 1787695 h 1908344"/>
                    <a:gd name="connsiteX2" fmla="*/ 1733355 w 1756271"/>
                    <a:gd name="connsiteY2" fmla="*/ 1788298 h 1908344"/>
                    <a:gd name="connsiteX3" fmla="*/ 1636174 w 1756271"/>
                    <a:gd name="connsiteY3" fmla="*/ 1820977 h 1908344"/>
                    <a:gd name="connsiteX4" fmla="*/ 1559283 w 1756271"/>
                    <a:gd name="connsiteY4" fmla="*/ 1888799 h 1908344"/>
                    <a:gd name="connsiteX5" fmla="*/ 1547302 w 1756271"/>
                    <a:gd name="connsiteY5" fmla="*/ 1908344 h 1908344"/>
                    <a:gd name="connsiteX6" fmla="*/ 0 w 1756271"/>
                    <a:gd name="connsiteY6" fmla="*/ 1015008 h 1908344"/>
                    <a:gd name="connsiteX7" fmla="*/ 22069 w 1756271"/>
                    <a:gd name="connsiteY7" fmla="*/ 974734 h 1908344"/>
                    <a:gd name="connsiteX8" fmla="*/ 742807 w 1756271"/>
                    <a:gd name="connsiteY8" fmla="*/ 273621 h 1908344"/>
                    <a:gd name="connsiteX9" fmla="*/ 1710358 w 1756271"/>
                    <a:gd name="connsiteY9" fmla="*/ 0 h 1908344"/>
                    <a:gd name="connsiteX10" fmla="*/ 1756271 w 1756271"/>
                    <a:gd name="connsiteY10" fmla="*/ 102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1025"/>
                      </a:moveTo>
                      <a:lnTo>
                        <a:pt x="1756271" y="1787695"/>
                      </a:lnTo>
                      <a:lnTo>
                        <a:pt x="1733355" y="1788298"/>
                      </a:lnTo>
                      <a:cubicBezTo>
                        <a:pt x="1700071" y="1792429"/>
                        <a:pt x="1667047" y="1803153"/>
                        <a:pt x="1636174" y="1820977"/>
                      </a:cubicBezTo>
                      <a:cubicBezTo>
                        <a:pt x="1605301" y="1838802"/>
                        <a:pt x="1579502" y="1862040"/>
                        <a:pt x="1559283" y="1888799"/>
                      </a:cubicBezTo>
                      <a:lnTo>
                        <a:pt x="1547302" y="1908344"/>
                      </a:lnTo>
                      <a:lnTo>
                        <a:pt x="0" y="1015008"/>
                      </a:lnTo>
                      <a:lnTo>
                        <a:pt x="22069" y="974734"/>
                      </a:lnTo>
                      <a:cubicBezTo>
                        <a:pt x="194301" y="693542"/>
                        <a:pt x="437159" y="450087"/>
                        <a:pt x="742807" y="273621"/>
                      </a:cubicBezTo>
                      <a:cubicBezTo>
                        <a:pt x="1048455" y="97155"/>
                        <a:pt x="1380723" y="8561"/>
                        <a:pt x="1710358" y="0"/>
                      </a:cubicBezTo>
                      <a:lnTo>
                        <a:pt x="1756271" y="1025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83FAB7C3-ACC9-1B07-FAD9-55F8AF08C159}"/>
                    </a:ext>
                  </a:extLst>
                </p:cNvPr>
                <p:cNvSpPr/>
                <p:nvPr/>
              </p:nvSpPr>
              <p:spPr>
                <a:xfrm rot="18000000">
                  <a:off x="3327115" y="2329085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893335 h 1908344"/>
                    <a:gd name="connsiteX1" fmla="*/ 1734203 w 1756271"/>
                    <a:gd name="connsiteY1" fmla="*/ 933610 h 1908344"/>
                    <a:gd name="connsiteX2" fmla="*/ 1013464 w 1756271"/>
                    <a:gd name="connsiteY2" fmla="*/ 1634723 h 1908344"/>
                    <a:gd name="connsiteX3" fmla="*/ 45914 w 1756271"/>
                    <a:gd name="connsiteY3" fmla="*/ 1908344 h 1908344"/>
                    <a:gd name="connsiteX4" fmla="*/ 0 w 1756271"/>
                    <a:gd name="connsiteY4" fmla="*/ 1907319 h 1908344"/>
                    <a:gd name="connsiteX5" fmla="*/ 1 w 1756271"/>
                    <a:gd name="connsiteY5" fmla="*/ 120648 h 1908344"/>
                    <a:gd name="connsiteX6" fmla="*/ 22917 w 1756271"/>
                    <a:gd name="connsiteY6" fmla="*/ 120045 h 1908344"/>
                    <a:gd name="connsiteX7" fmla="*/ 120098 w 1756271"/>
                    <a:gd name="connsiteY7" fmla="*/ 87366 h 1908344"/>
                    <a:gd name="connsiteX8" fmla="*/ 196989 w 1756271"/>
                    <a:gd name="connsiteY8" fmla="*/ 19544 h 1908344"/>
                    <a:gd name="connsiteX9" fmla="*/ 208970 w 1756271"/>
                    <a:gd name="connsiteY9" fmla="*/ 0 h 1908344"/>
                    <a:gd name="connsiteX10" fmla="*/ 1756271 w 1756271"/>
                    <a:gd name="connsiteY10" fmla="*/ 89333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893335"/>
                      </a:moveTo>
                      <a:lnTo>
                        <a:pt x="1734203" y="933610"/>
                      </a:lnTo>
                      <a:cubicBezTo>
                        <a:pt x="1561971" y="1214802"/>
                        <a:pt x="1319112" y="1458257"/>
                        <a:pt x="1013464" y="1634723"/>
                      </a:cubicBezTo>
                      <a:cubicBezTo>
                        <a:pt x="707816" y="1811189"/>
                        <a:pt x="375549" y="1899783"/>
                        <a:pt x="45914" y="1908344"/>
                      </a:cubicBezTo>
                      <a:lnTo>
                        <a:pt x="0" y="1907319"/>
                      </a:lnTo>
                      <a:lnTo>
                        <a:pt x="1" y="120648"/>
                      </a:lnTo>
                      <a:lnTo>
                        <a:pt x="22917" y="120045"/>
                      </a:lnTo>
                      <a:cubicBezTo>
                        <a:pt x="56201" y="115915"/>
                        <a:pt x="89225" y="105191"/>
                        <a:pt x="120098" y="87366"/>
                      </a:cubicBezTo>
                      <a:cubicBezTo>
                        <a:pt x="150971" y="69542"/>
                        <a:pt x="176770" y="46304"/>
                        <a:pt x="196989" y="19544"/>
                      </a:cubicBezTo>
                      <a:lnTo>
                        <a:pt x="208970" y="0"/>
                      </a:lnTo>
                      <a:lnTo>
                        <a:pt x="1756271" y="893335"/>
                      </a:lnTo>
                      <a:close/>
                    </a:path>
                  </a:pathLst>
                </a:custGeom>
                <a:solidFill>
                  <a:srgbClr val="AFCADB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C9D6CB5F-9FDC-7A0E-EBDB-B2B90DC62A2B}"/>
                    </a:ext>
                  </a:extLst>
                </p:cNvPr>
                <p:cNvSpPr/>
                <p:nvPr/>
              </p:nvSpPr>
              <p:spPr>
                <a:xfrm rot="18000000">
                  <a:off x="1340526" y="3476446"/>
                  <a:ext cx="1817951" cy="2028224"/>
                </a:xfrm>
                <a:custGeom>
                  <a:avLst/>
                  <a:gdLst>
                    <a:gd name="connsiteX0" fmla="*/ 1817889 w 1817951"/>
                    <a:gd name="connsiteY0" fmla="*/ 892897 h 2028224"/>
                    <a:gd name="connsiteX1" fmla="*/ 1813200 w 1817951"/>
                    <a:gd name="connsiteY1" fmla="*/ 900546 h 2028224"/>
                    <a:gd name="connsiteX2" fmla="*/ 1800191 w 1817951"/>
                    <a:gd name="connsiteY2" fmla="*/ 1095192 h 2028224"/>
                    <a:gd name="connsiteX3" fmla="*/ 1817951 w 1817951"/>
                    <a:gd name="connsiteY3" fmla="*/ 1134631 h 2028224"/>
                    <a:gd name="connsiteX4" fmla="*/ 270203 w 1817951"/>
                    <a:gd name="connsiteY4" fmla="*/ 2028224 h 2028224"/>
                    <a:gd name="connsiteX5" fmla="*/ 178912 w 1817951"/>
                    <a:gd name="connsiteY5" fmla="*/ 1849896 h 2028224"/>
                    <a:gd name="connsiteX6" fmla="*/ 207265 w 1817951"/>
                    <a:gd name="connsiteY6" fmla="*/ 116944 h 2028224"/>
                    <a:gd name="connsiteX7" fmla="*/ 271345 w 1817951"/>
                    <a:gd name="connsiteY7" fmla="*/ 0 h 2028224"/>
                    <a:gd name="connsiteX8" fmla="*/ 1817889 w 1817951"/>
                    <a:gd name="connsiteY8" fmla="*/ 892897 h 202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4">
                      <a:moveTo>
                        <a:pt x="1817889" y="892897"/>
                      </a:moveTo>
                      <a:lnTo>
                        <a:pt x="1813200" y="900546"/>
                      </a:lnTo>
                      <a:cubicBezTo>
                        <a:pt x="1784177" y="960165"/>
                        <a:pt x="1778489" y="1030090"/>
                        <a:pt x="1800191" y="1095192"/>
                      </a:cubicBezTo>
                      <a:lnTo>
                        <a:pt x="1817951" y="1134631"/>
                      </a:lnTo>
                      <a:lnTo>
                        <a:pt x="270203" y="2028224"/>
                      </a:lnTo>
                      <a:lnTo>
                        <a:pt x="178912" y="1849896"/>
                      </a:lnTo>
                      <a:cubicBezTo>
                        <a:pt x="-76024" y="1282670"/>
                        <a:pt x="-51335" y="648152"/>
                        <a:pt x="207265" y="116944"/>
                      </a:cubicBezTo>
                      <a:lnTo>
                        <a:pt x="271345" y="0"/>
                      </a:lnTo>
                      <a:lnTo>
                        <a:pt x="1817889" y="892897"/>
                      </a:lnTo>
                      <a:close/>
                    </a:path>
                  </a:pathLst>
                </a:custGeom>
                <a:solidFill>
                  <a:srgbClr val="33566C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410BE441-0B81-1309-E1CE-B82639B39F80}"/>
                    </a:ext>
                  </a:extLst>
                </p:cNvPr>
                <p:cNvSpPr/>
                <p:nvPr/>
              </p:nvSpPr>
              <p:spPr>
                <a:xfrm rot="18000000">
                  <a:off x="2438854" y="3866499"/>
                  <a:ext cx="1757065" cy="1906716"/>
                </a:xfrm>
                <a:custGeom>
                  <a:avLst/>
                  <a:gdLst>
                    <a:gd name="connsiteX0" fmla="*/ 1757065 w 1757065"/>
                    <a:gd name="connsiteY0" fmla="*/ 120921 h 1906716"/>
                    <a:gd name="connsiteX1" fmla="*/ 1757065 w 1757065"/>
                    <a:gd name="connsiteY1" fmla="*/ 1906716 h 1906716"/>
                    <a:gd name="connsiteX2" fmla="*/ 1623748 w 1757065"/>
                    <a:gd name="connsiteY2" fmla="*/ 1903739 h 1906716"/>
                    <a:gd name="connsiteX3" fmla="*/ 108791 w 1757065"/>
                    <a:gd name="connsiteY3" fmla="*/ 1061818 h 1906716"/>
                    <a:gd name="connsiteX4" fmla="*/ 0 w 1757065"/>
                    <a:gd name="connsiteY4" fmla="*/ 893593 h 1906716"/>
                    <a:gd name="connsiteX5" fmla="*/ 1547748 w 1757065"/>
                    <a:gd name="connsiteY5" fmla="*/ 0 h 1906716"/>
                    <a:gd name="connsiteX6" fmla="*/ 1573023 w 1757065"/>
                    <a:gd name="connsiteY6" fmla="*/ 35100 h 1906716"/>
                    <a:gd name="connsiteX7" fmla="*/ 1748096 w 1757065"/>
                    <a:gd name="connsiteY7" fmla="*/ 121158 h 1906716"/>
                    <a:gd name="connsiteX8" fmla="*/ 1757065 w 1757065"/>
                    <a:gd name="connsiteY8" fmla="*/ 120921 h 190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6">
                      <a:moveTo>
                        <a:pt x="1757065" y="120921"/>
                      </a:moveTo>
                      <a:lnTo>
                        <a:pt x="1757065" y="1906716"/>
                      </a:lnTo>
                      <a:lnTo>
                        <a:pt x="1623748" y="1903739"/>
                      </a:lnTo>
                      <a:cubicBezTo>
                        <a:pt x="1034408" y="1862089"/>
                        <a:pt x="472555" y="1566212"/>
                        <a:pt x="108791" y="1061818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lnTo>
                        <a:pt x="1573023" y="35100"/>
                      </a:lnTo>
                      <a:cubicBezTo>
                        <a:pt x="1618553" y="86446"/>
                        <a:pt x="1681953" y="116483"/>
                        <a:pt x="1748096" y="121158"/>
                      </a:cubicBezTo>
                      <a:lnTo>
                        <a:pt x="1757065" y="120921"/>
                      </a:lnTo>
                      <a:close/>
                    </a:path>
                  </a:pathLst>
                </a:custGeom>
                <a:solidFill>
                  <a:srgbClr val="4F82A1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6F8392F-3A56-B73A-302B-5DB072468A72}"/>
                  </a:ext>
                </a:extLst>
              </p:cNvPr>
              <p:cNvSpPr/>
              <p:nvPr/>
            </p:nvSpPr>
            <p:spPr>
              <a:xfrm>
                <a:off x="1110143" y="3555776"/>
                <a:ext cx="3297887" cy="3297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C776D855-6096-07BF-3EF3-DC917F70F197}"/>
                  </a:ext>
                </a:extLst>
              </p:cNvPr>
              <p:cNvGrpSpPr/>
              <p:nvPr/>
            </p:nvGrpSpPr>
            <p:grpSpPr>
              <a:xfrm>
                <a:off x="1539913" y="3782317"/>
                <a:ext cx="2530811" cy="2794371"/>
                <a:chOff x="4568314" y="1600200"/>
                <a:chExt cx="2875540" cy="3175000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</p:grpSpPr>
            <p:sp>
              <p:nvSpPr>
                <p:cNvPr id="27" name="六边形 26">
                  <a:extLst>
                    <a:ext uri="{FF2B5EF4-FFF2-40B4-BE49-F238E27FC236}">
                      <a16:creationId xmlns:a16="http://schemas.microsoft.com/office/drawing/2014/main" id="{72881358-4C0F-7A64-DF8A-FEE1090E4ED9}"/>
                    </a:ext>
                  </a:extLst>
                </p:cNvPr>
                <p:cNvSpPr/>
                <p:nvPr/>
              </p:nvSpPr>
              <p:spPr>
                <a:xfrm>
                  <a:off x="5461000" y="27178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六边形 27">
                  <a:extLst>
                    <a:ext uri="{FF2B5EF4-FFF2-40B4-BE49-F238E27FC236}">
                      <a16:creationId xmlns:a16="http://schemas.microsoft.com/office/drawing/2014/main" id="{CD74EC6A-23FC-C3CA-EE6B-0118498B35E6}"/>
                    </a:ext>
                  </a:extLst>
                </p:cNvPr>
                <p:cNvSpPr/>
                <p:nvPr/>
              </p:nvSpPr>
              <p:spPr>
                <a:xfrm>
                  <a:off x="5461000" y="16002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8AE62062-C625-9604-4E0D-7B9EE6EAD6DF}"/>
                    </a:ext>
                  </a:extLst>
                </p:cNvPr>
                <p:cNvSpPr/>
                <p:nvPr/>
              </p:nvSpPr>
              <p:spPr>
                <a:xfrm rot="3600000">
                  <a:off x="6428870" y="21590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AE413B3F-971C-3243-C309-EF87A76AEEA8}"/>
                    </a:ext>
                  </a:extLst>
                </p:cNvPr>
                <p:cNvSpPr/>
                <p:nvPr/>
              </p:nvSpPr>
              <p:spPr>
                <a:xfrm rot="7200000">
                  <a:off x="6428870" y="32766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975339E1-7DE1-78FB-E583-F9E1D9BFA528}"/>
                    </a:ext>
                  </a:extLst>
                </p:cNvPr>
                <p:cNvSpPr/>
                <p:nvPr/>
              </p:nvSpPr>
              <p:spPr>
                <a:xfrm rot="10800000">
                  <a:off x="5461000" y="38354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六边形 31">
                  <a:extLst>
                    <a:ext uri="{FF2B5EF4-FFF2-40B4-BE49-F238E27FC236}">
                      <a16:creationId xmlns:a16="http://schemas.microsoft.com/office/drawing/2014/main" id="{C99F6308-707B-9669-0694-FEC3FB190AAD}"/>
                    </a:ext>
                  </a:extLst>
                </p:cNvPr>
                <p:cNvSpPr/>
                <p:nvPr/>
              </p:nvSpPr>
              <p:spPr>
                <a:xfrm rot="14400000">
                  <a:off x="4493130" y="32766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六边形 32">
                  <a:extLst>
                    <a:ext uri="{FF2B5EF4-FFF2-40B4-BE49-F238E27FC236}">
                      <a16:creationId xmlns:a16="http://schemas.microsoft.com/office/drawing/2014/main" id="{7524C54D-E8F8-9A33-5A2D-D2EE5720DF68}"/>
                    </a:ext>
                  </a:extLst>
                </p:cNvPr>
                <p:cNvSpPr/>
                <p:nvPr/>
              </p:nvSpPr>
              <p:spPr>
                <a:xfrm rot="18000000">
                  <a:off x="4493130" y="21590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CA4E4AB-D9C4-E843-689B-A8D8465CFC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1944" y="1578604"/>
              <a:ext cx="1153906" cy="1080000"/>
              <a:chOff x="5936303" y="2987446"/>
              <a:chExt cx="4684121" cy="4384110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B77A34CA-3A44-7E33-F529-A439536D6F7A}"/>
                  </a:ext>
                </a:extLst>
              </p:cNvPr>
              <p:cNvGrpSpPr/>
              <p:nvPr/>
            </p:nvGrpSpPr>
            <p:grpSpPr>
              <a:xfrm>
                <a:off x="5936303" y="2987446"/>
                <a:ext cx="4684121" cy="4384110"/>
                <a:chOff x="475302" y="1314279"/>
                <a:chExt cx="4684121" cy="4384110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AEBB97B8-52FF-73D3-B71B-E9ADC59BDA46}"/>
                    </a:ext>
                  </a:extLst>
                </p:cNvPr>
                <p:cNvSpPr/>
                <p:nvPr/>
              </p:nvSpPr>
              <p:spPr>
                <a:xfrm rot="18000000">
                  <a:off x="1438806" y="1239454"/>
                  <a:ext cx="1757065" cy="1906715"/>
                </a:xfrm>
                <a:custGeom>
                  <a:avLst/>
                  <a:gdLst>
                    <a:gd name="connsiteX0" fmla="*/ 1757065 w 1757065"/>
                    <a:gd name="connsiteY0" fmla="*/ 1013122 h 1906715"/>
                    <a:gd name="connsiteX1" fmla="*/ 209317 w 1757065"/>
                    <a:gd name="connsiteY1" fmla="*/ 1906715 h 1906715"/>
                    <a:gd name="connsiteX2" fmla="*/ 184042 w 1757065"/>
                    <a:gd name="connsiteY2" fmla="*/ 1871615 h 1906715"/>
                    <a:gd name="connsiteX3" fmla="*/ 8969 w 1757065"/>
                    <a:gd name="connsiteY3" fmla="*/ 1785558 h 1906715"/>
                    <a:gd name="connsiteX4" fmla="*/ 0 w 1757065"/>
                    <a:gd name="connsiteY4" fmla="*/ 1785794 h 1906715"/>
                    <a:gd name="connsiteX5" fmla="*/ 0 w 1757065"/>
                    <a:gd name="connsiteY5" fmla="*/ 0 h 1906715"/>
                    <a:gd name="connsiteX6" fmla="*/ 133317 w 1757065"/>
                    <a:gd name="connsiteY6" fmla="*/ 2977 h 1906715"/>
                    <a:gd name="connsiteX7" fmla="*/ 1648274 w 1757065"/>
                    <a:gd name="connsiteY7" fmla="*/ 844898 h 1906715"/>
                    <a:gd name="connsiteX8" fmla="*/ 1757065 w 1757065"/>
                    <a:gd name="connsiteY8" fmla="*/ 1013122 h 190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5">
                      <a:moveTo>
                        <a:pt x="1757065" y="1013122"/>
                      </a:moveTo>
                      <a:lnTo>
                        <a:pt x="209317" y="1906715"/>
                      </a:lnTo>
                      <a:lnTo>
                        <a:pt x="184042" y="1871615"/>
                      </a:lnTo>
                      <a:cubicBezTo>
                        <a:pt x="138512" y="1820270"/>
                        <a:pt x="75112" y="1790233"/>
                        <a:pt x="8969" y="1785558"/>
                      </a:cubicBezTo>
                      <a:lnTo>
                        <a:pt x="0" y="1785794"/>
                      </a:lnTo>
                      <a:lnTo>
                        <a:pt x="0" y="0"/>
                      </a:lnTo>
                      <a:lnTo>
                        <a:pt x="133317" y="2977"/>
                      </a:lnTo>
                      <a:cubicBezTo>
                        <a:pt x="722657" y="44627"/>
                        <a:pt x="1284510" y="340504"/>
                        <a:pt x="1648274" y="844898"/>
                      </a:cubicBezTo>
                      <a:lnTo>
                        <a:pt x="1757065" y="1013122"/>
                      </a:lnTo>
                      <a:close/>
                    </a:path>
                  </a:pathLst>
                </a:custGeom>
                <a:solidFill>
                  <a:srgbClr val="E4ECEF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254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1DBD6F3B-7F9A-AEAE-8674-2F2EC3D2937F}"/>
                    </a:ext>
                  </a:extLst>
                </p:cNvPr>
                <p:cNvSpPr/>
                <p:nvPr/>
              </p:nvSpPr>
              <p:spPr>
                <a:xfrm rot="18000000">
                  <a:off x="2476248" y="1507999"/>
                  <a:ext cx="1817951" cy="2028225"/>
                </a:xfrm>
                <a:custGeom>
                  <a:avLst/>
                  <a:gdLst>
                    <a:gd name="connsiteX0" fmla="*/ 1547748 w 1817951"/>
                    <a:gd name="connsiteY0" fmla="*/ 0 h 2028225"/>
                    <a:gd name="connsiteX1" fmla="*/ 1639039 w 1817951"/>
                    <a:gd name="connsiteY1" fmla="*/ 178328 h 2028225"/>
                    <a:gd name="connsiteX2" fmla="*/ 1610686 w 1817951"/>
                    <a:gd name="connsiteY2" fmla="*/ 1911280 h 2028225"/>
                    <a:gd name="connsiteX3" fmla="*/ 1546606 w 1817951"/>
                    <a:gd name="connsiteY3" fmla="*/ 2028225 h 2028225"/>
                    <a:gd name="connsiteX4" fmla="*/ 62 w 1817951"/>
                    <a:gd name="connsiteY4" fmla="*/ 1135327 h 2028225"/>
                    <a:gd name="connsiteX5" fmla="*/ 4751 w 1817951"/>
                    <a:gd name="connsiteY5" fmla="*/ 1127678 h 2028225"/>
                    <a:gd name="connsiteX6" fmla="*/ 17760 w 1817951"/>
                    <a:gd name="connsiteY6" fmla="*/ 933031 h 2028225"/>
                    <a:gd name="connsiteX7" fmla="*/ 0 w 1817951"/>
                    <a:gd name="connsiteY7" fmla="*/ 893593 h 2028225"/>
                    <a:gd name="connsiteX8" fmla="*/ 1547748 w 1817951"/>
                    <a:gd name="connsiteY8" fmla="*/ 0 h 20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5">
                      <a:moveTo>
                        <a:pt x="1547748" y="0"/>
                      </a:moveTo>
                      <a:lnTo>
                        <a:pt x="1639039" y="178328"/>
                      </a:lnTo>
                      <a:cubicBezTo>
                        <a:pt x="1893975" y="745554"/>
                        <a:pt x="1869286" y="1380071"/>
                        <a:pt x="1610686" y="1911280"/>
                      </a:cubicBezTo>
                      <a:lnTo>
                        <a:pt x="1546606" y="2028225"/>
                      </a:lnTo>
                      <a:lnTo>
                        <a:pt x="62" y="1135327"/>
                      </a:lnTo>
                      <a:lnTo>
                        <a:pt x="4751" y="1127678"/>
                      </a:lnTo>
                      <a:cubicBezTo>
                        <a:pt x="33774" y="1068059"/>
                        <a:pt x="39462" y="998134"/>
                        <a:pt x="17760" y="933031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close/>
                    </a:path>
                  </a:pathLst>
                </a:custGeom>
                <a:solidFill>
                  <a:srgbClr val="CBDCE6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254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8129680E-429E-1E94-8780-3D20996AFCCC}"/>
                    </a:ext>
                  </a:extLst>
                </p:cNvPr>
                <p:cNvSpPr/>
                <p:nvPr/>
              </p:nvSpPr>
              <p:spPr>
                <a:xfrm rot="18000000">
                  <a:off x="551338" y="2775240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1025 h 1908344"/>
                    <a:gd name="connsiteX1" fmla="*/ 1756271 w 1756271"/>
                    <a:gd name="connsiteY1" fmla="*/ 1787695 h 1908344"/>
                    <a:gd name="connsiteX2" fmla="*/ 1733355 w 1756271"/>
                    <a:gd name="connsiteY2" fmla="*/ 1788298 h 1908344"/>
                    <a:gd name="connsiteX3" fmla="*/ 1636174 w 1756271"/>
                    <a:gd name="connsiteY3" fmla="*/ 1820977 h 1908344"/>
                    <a:gd name="connsiteX4" fmla="*/ 1559283 w 1756271"/>
                    <a:gd name="connsiteY4" fmla="*/ 1888799 h 1908344"/>
                    <a:gd name="connsiteX5" fmla="*/ 1547302 w 1756271"/>
                    <a:gd name="connsiteY5" fmla="*/ 1908344 h 1908344"/>
                    <a:gd name="connsiteX6" fmla="*/ 0 w 1756271"/>
                    <a:gd name="connsiteY6" fmla="*/ 1015008 h 1908344"/>
                    <a:gd name="connsiteX7" fmla="*/ 22069 w 1756271"/>
                    <a:gd name="connsiteY7" fmla="*/ 974734 h 1908344"/>
                    <a:gd name="connsiteX8" fmla="*/ 742807 w 1756271"/>
                    <a:gd name="connsiteY8" fmla="*/ 273621 h 1908344"/>
                    <a:gd name="connsiteX9" fmla="*/ 1710358 w 1756271"/>
                    <a:gd name="connsiteY9" fmla="*/ 0 h 1908344"/>
                    <a:gd name="connsiteX10" fmla="*/ 1756271 w 1756271"/>
                    <a:gd name="connsiteY10" fmla="*/ 102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1025"/>
                      </a:moveTo>
                      <a:lnTo>
                        <a:pt x="1756271" y="1787695"/>
                      </a:lnTo>
                      <a:lnTo>
                        <a:pt x="1733355" y="1788298"/>
                      </a:lnTo>
                      <a:cubicBezTo>
                        <a:pt x="1700071" y="1792429"/>
                        <a:pt x="1667047" y="1803153"/>
                        <a:pt x="1636174" y="1820977"/>
                      </a:cubicBezTo>
                      <a:cubicBezTo>
                        <a:pt x="1605301" y="1838802"/>
                        <a:pt x="1579502" y="1862040"/>
                        <a:pt x="1559283" y="1888799"/>
                      </a:cubicBezTo>
                      <a:lnTo>
                        <a:pt x="1547302" y="1908344"/>
                      </a:lnTo>
                      <a:lnTo>
                        <a:pt x="0" y="1015008"/>
                      </a:lnTo>
                      <a:lnTo>
                        <a:pt x="22069" y="974734"/>
                      </a:lnTo>
                      <a:cubicBezTo>
                        <a:pt x="194301" y="693542"/>
                        <a:pt x="437159" y="450087"/>
                        <a:pt x="742807" y="273621"/>
                      </a:cubicBezTo>
                      <a:cubicBezTo>
                        <a:pt x="1048455" y="97155"/>
                        <a:pt x="1380723" y="8561"/>
                        <a:pt x="1710358" y="0"/>
                      </a:cubicBezTo>
                      <a:lnTo>
                        <a:pt x="1756271" y="1025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254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230752A1-DD4A-112E-33FF-4E2EC7ABB680}"/>
                    </a:ext>
                  </a:extLst>
                </p:cNvPr>
                <p:cNvSpPr/>
                <p:nvPr/>
              </p:nvSpPr>
              <p:spPr>
                <a:xfrm rot="18000000">
                  <a:off x="3327115" y="2329085"/>
                  <a:ext cx="1756271" cy="1908344"/>
                </a:xfrm>
                <a:custGeom>
                  <a:avLst/>
                  <a:gdLst>
                    <a:gd name="connsiteX0" fmla="*/ 1756271 w 1756271"/>
                    <a:gd name="connsiteY0" fmla="*/ 893335 h 1908344"/>
                    <a:gd name="connsiteX1" fmla="*/ 1734203 w 1756271"/>
                    <a:gd name="connsiteY1" fmla="*/ 933610 h 1908344"/>
                    <a:gd name="connsiteX2" fmla="*/ 1013464 w 1756271"/>
                    <a:gd name="connsiteY2" fmla="*/ 1634723 h 1908344"/>
                    <a:gd name="connsiteX3" fmla="*/ 45914 w 1756271"/>
                    <a:gd name="connsiteY3" fmla="*/ 1908344 h 1908344"/>
                    <a:gd name="connsiteX4" fmla="*/ 0 w 1756271"/>
                    <a:gd name="connsiteY4" fmla="*/ 1907319 h 1908344"/>
                    <a:gd name="connsiteX5" fmla="*/ 1 w 1756271"/>
                    <a:gd name="connsiteY5" fmla="*/ 120648 h 1908344"/>
                    <a:gd name="connsiteX6" fmla="*/ 22917 w 1756271"/>
                    <a:gd name="connsiteY6" fmla="*/ 120045 h 1908344"/>
                    <a:gd name="connsiteX7" fmla="*/ 120098 w 1756271"/>
                    <a:gd name="connsiteY7" fmla="*/ 87366 h 1908344"/>
                    <a:gd name="connsiteX8" fmla="*/ 196989 w 1756271"/>
                    <a:gd name="connsiteY8" fmla="*/ 19544 h 1908344"/>
                    <a:gd name="connsiteX9" fmla="*/ 208970 w 1756271"/>
                    <a:gd name="connsiteY9" fmla="*/ 0 h 1908344"/>
                    <a:gd name="connsiteX10" fmla="*/ 1756271 w 1756271"/>
                    <a:gd name="connsiteY10" fmla="*/ 893335 h 19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6271" h="1908344">
                      <a:moveTo>
                        <a:pt x="1756271" y="893335"/>
                      </a:moveTo>
                      <a:lnTo>
                        <a:pt x="1734203" y="933610"/>
                      </a:lnTo>
                      <a:cubicBezTo>
                        <a:pt x="1561971" y="1214802"/>
                        <a:pt x="1319112" y="1458257"/>
                        <a:pt x="1013464" y="1634723"/>
                      </a:cubicBezTo>
                      <a:cubicBezTo>
                        <a:pt x="707816" y="1811189"/>
                        <a:pt x="375549" y="1899783"/>
                        <a:pt x="45914" y="1908344"/>
                      </a:cubicBezTo>
                      <a:lnTo>
                        <a:pt x="0" y="1907319"/>
                      </a:lnTo>
                      <a:lnTo>
                        <a:pt x="1" y="120648"/>
                      </a:lnTo>
                      <a:lnTo>
                        <a:pt x="22917" y="120045"/>
                      </a:lnTo>
                      <a:cubicBezTo>
                        <a:pt x="56201" y="115915"/>
                        <a:pt x="89225" y="105191"/>
                        <a:pt x="120098" y="87366"/>
                      </a:cubicBezTo>
                      <a:cubicBezTo>
                        <a:pt x="150971" y="69542"/>
                        <a:pt x="176770" y="46304"/>
                        <a:pt x="196989" y="19544"/>
                      </a:cubicBezTo>
                      <a:lnTo>
                        <a:pt x="208970" y="0"/>
                      </a:lnTo>
                      <a:lnTo>
                        <a:pt x="1756271" y="893335"/>
                      </a:lnTo>
                      <a:close/>
                    </a:path>
                  </a:pathLst>
                </a:custGeom>
                <a:solidFill>
                  <a:srgbClr val="AFCADB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254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59D4AB73-FFE0-5A2D-D5ED-6F87A4CAC1F7}"/>
                    </a:ext>
                  </a:extLst>
                </p:cNvPr>
                <p:cNvSpPr/>
                <p:nvPr/>
              </p:nvSpPr>
              <p:spPr>
                <a:xfrm rot="18000000">
                  <a:off x="1340526" y="3476446"/>
                  <a:ext cx="1817951" cy="2028224"/>
                </a:xfrm>
                <a:custGeom>
                  <a:avLst/>
                  <a:gdLst>
                    <a:gd name="connsiteX0" fmla="*/ 1817889 w 1817951"/>
                    <a:gd name="connsiteY0" fmla="*/ 892897 h 2028224"/>
                    <a:gd name="connsiteX1" fmla="*/ 1813200 w 1817951"/>
                    <a:gd name="connsiteY1" fmla="*/ 900546 h 2028224"/>
                    <a:gd name="connsiteX2" fmla="*/ 1800191 w 1817951"/>
                    <a:gd name="connsiteY2" fmla="*/ 1095192 h 2028224"/>
                    <a:gd name="connsiteX3" fmla="*/ 1817951 w 1817951"/>
                    <a:gd name="connsiteY3" fmla="*/ 1134631 h 2028224"/>
                    <a:gd name="connsiteX4" fmla="*/ 270203 w 1817951"/>
                    <a:gd name="connsiteY4" fmla="*/ 2028224 h 2028224"/>
                    <a:gd name="connsiteX5" fmla="*/ 178912 w 1817951"/>
                    <a:gd name="connsiteY5" fmla="*/ 1849896 h 2028224"/>
                    <a:gd name="connsiteX6" fmla="*/ 207265 w 1817951"/>
                    <a:gd name="connsiteY6" fmla="*/ 116944 h 2028224"/>
                    <a:gd name="connsiteX7" fmla="*/ 271345 w 1817951"/>
                    <a:gd name="connsiteY7" fmla="*/ 0 h 2028224"/>
                    <a:gd name="connsiteX8" fmla="*/ 1817889 w 1817951"/>
                    <a:gd name="connsiteY8" fmla="*/ 892897 h 202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7951" h="2028224">
                      <a:moveTo>
                        <a:pt x="1817889" y="892897"/>
                      </a:moveTo>
                      <a:lnTo>
                        <a:pt x="1813200" y="900546"/>
                      </a:lnTo>
                      <a:cubicBezTo>
                        <a:pt x="1784177" y="960165"/>
                        <a:pt x="1778489" y="1030090"/>
                        <a:pt x="1800191" y="1095192"/>
                      </a:cubicBezTo>
                      <a:lnTo>
                        <a:pt x="1817951" y="1134631"/>
                      </a:lnTo>
                      <a:lnTo>
                        <a:pt x="270203" y="2028224"/>
                      </a:lnTo>
                      <a:lnTo>
                        <a:pt x="178912" y="1849896"/>
                      </a:lnTo>
                      <a:cubicBezTo>
                        <a:pt x="-76024" y="1282670"/>
                        <a:pt x="-51335" y="648152"/>
                        <a:pt x="207265" y="116944"/>
                      </a:cubicBezTo>
                      <a:lnTo>
                        <a:pt x="271345" y="0"/>
                      </a:lnTo>
                      <a:lnTo>
                        <a:pt x="1817889" y="892897"/>
                      </a:lnTo>
                      <a:close/>
                    </a:path>
                  </a:pathLst>
                </a:custGeom>
                <a:solidFill>
                  <a:srgbClr val="33566C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254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1E6B4AA9-AFED-4B3A-EAE5-B5C4E6B72FBA}"/>
                    </a:ext>
                  </a:extLst>
                </p:cNvPr>
                <p:cNvSpPr/>
                <p:nvPr/>
              </p:nvSpPr>
              <p:spPr>
                <a:xfrm rot="18000000">
                  <a:off x="2438854" y="3866499"/>
                  <a:ext cx="1757065" cy="1906716"/>
                </a:xfrm>
                <a:custGeom>
                  <a:avLst/>
                  <a:gdLst>
                    <a:gd name="connsiteX0" fmla="*/ 1757065 w 1757065"/>
                    <a:gd name="connsiteY0" fmla="*/ 120921 h 1906716"/>
                    <a:gd name="connsiteX1" fmla="*/ 1757065 w 1757065"/>
                    <a:gd name="connsiteY1" fmla="*/ 1906716 h 1906716"/>
                    <a:gd name="connsiteX2" fmla="*/ 1623748 w 1757065"/>
                    <a:gd name="connsiteY2" fmla="*/ 1903739 h 1906716"/>
                    <a:gd name="connsiteX3" fmla="*/ 108791 w 1757065"/>
                    <a:gd name="connsiteY3" fmla="*/ 1061818 h 1906716"/>
                    <a:gd name="connsiteX4" fmla="*/ 0 w 1757065"/>
                    <a:gd name="connsiteY4" fmla="*/ 893593 h 1906716"/>
                    <a:gd name="connsiteX5" fmla="*/ 1547748 w 1757065"/>
                    <a:gd name="connsiteY5" fmla="*/ 0 h 1906716"/>
                    <a:gd name="connsiteX6" fmla="*/ 1573023 w 1757065"/>
                    <a:gd name="connsiteY6" fmla="*/ 35100 h 1906716"/>
                    <a:gd name="connsiteX7" fmla="*/ 1748096 w 1757065"/>
                    <a:gd name="connsiteY7" fmla="*/ 121158 h 1906716"/>
                    <a:gd name="connsiteX8" fmla="*/ 1757065 w 1757065"/>
                    <a:gd name="connsiteY8" fmla="*/ 120921 h 190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7065" h="1906716">
                      <a:moveTo>
                        <a:pt x="1757065" y="120921"/>
                      </a:moveTo>
                      <a:lnTo>
                        <a:pt x="1757065" y="1906716"/>
                      </a:lnTo>
                      <a:lnTo>
                        <a:pt x="1623748" y="1903739"/>
                      </a:lnTo>
                      <a:cubicBezTo>
                        <a:pt x="1034408" y="1862089"/>
                        <a:pt x="472555" y="1566212"/>
                        <a:pt x="108791" y="1061818"/>
                      </a:cubicBezTo>
                      <a:lnTo>
                        <a:pt x="0" y="893593"/>
                      </a:lnTo>
                      <a:lnTo>
                        <a:pt x="1547748" y="0"/>
                      </a:lnTo>
                      <a:lnTo>
                        <a:pt x="1573023" y="35100"/>
                      </a:lnTo>
                      <a:cubicBezTo>
                        <a:pt x="1618553" y="86446"/>
                        <a:pt x="1681953" y="116483"/>
                        <a:pt x="1748096" y="121158"/>
                      </a:cubicBezTo>
                      <a:lnTo>
                        <a:pt x="1757065" y="120921"/>
                      </a:lnTo>
                      <a:close/>
                    </a:path>
                  </a:pathLst>
                </a:custGeom>
                <a:solidFill>
                  <a:srgbClr val="4F82A1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254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B9ADD845-2212-95A7-1EC4-03EAA0C63D79}"/>
                  </a:ext>
                </a:extLst>
              </p:cNvPr>
              <p:cNvSpPr/>
              <p:nvPr/>
            </p:nvSpPr>
            <p:spPr>
              <a:xfrm>
                <a:off x="6625118" y="3555776"/>
                <a:ext cx="3297887" cy="3297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chilly" dir="t"/>
              </a:scene3d>
              <a:sp3d prstMaterial="matte">
                <a:bevelT w="254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A26DBBD2-B24E-F01F-8F91-9AF94C5C25F9}"/>
                  </a:ext>
                </a:extLst>
              </p:cNvPr>
              <p:cNvGrpSpPr/>
              <p:nvPr/>
            </p:nvGrpSpPr>
            <p:grpSpPr>
              <a:xfrm>
                <a:off x="7054888" y="3782317"/>
                <a:ext cx="2530811" cy="2794371"/>
                <a:chOff x="4568314" y="1600200"/>
                <a:chExt cx="2875540" cy="3175000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scene3d>
                <a:camera prst="orthographicFront"/>
                <a:lightRig rig="chilly" dir="t"/>
              </a:scene3d>
            </p:grpSpPr>
            <p:sp>
              <p:nvSpPr>
                <p:cNvPr id="78" name="六边形 77">
                  <a:extLst>
                    <a:ext uri="{FF2B5EF4-FFF2-40B4-BE49-F238E27FC236}">
                      <a16:creationId xmlns:a16="http://schemas.microsoft.com/office/drawing/2014/main" id="{B967A515-7588-B42E-ABE1-8415BB2BA947}"/>
                    </a:ext>
                  </a:extLst>
                </p:cNvPr>
                <p:cNvSpPr/>
                <p:nvPr/>
              </p:nvSpPr>
              <p:spPr>
                <a:xfrm>
                  <a:off x="5461000" y="27178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六边形 78">
                  <a:extLst>
                    <a:ext uri="{FF2B5EF4-FFF2-40B4-BE49-F238E27FC236}">
                      <a16:creationId xmlns:a16="http://schemas.microsoft.com/office/drawing/2014/main" id="{4CA1FE78-D3BB-1CD9-224C-5AC0B05537FC}"/>
                    </a:ext>
                  </a:extLst>
                </p:cNvPr>
                <p:cNvSpPr/>
                <p:nvPr/>
              </p:nvSpPr>
              <p:spPr>
                <a:xfrm>
                  <a:off x="5461000" y="16002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六边形 79">
                  <a:extLst>
                    <a:ext uri="{FF2B5EF4-FFF2-40B4-BE49-F238E27FC236}">
                      <a16:creationId xmlns:a16="http://schemas.microsoft.com/office/drawing/2014/main" id="{ED3DECF6-9DEB-2076-BBB5-35F191C334A6}"/>
                    </a:ext>
                  </a:extLst>
                </p:cNvPr>
                <p:cNvSpPr/>
                <p:nvPr/>
              </p:nvSpPr>
              <p:spPr>
                <a:xfrm rot="3600000">
                  <a:off x="6428870" y="21590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六边形 80">
                  <a:extLst>
                    <a:ext uri="{FF2B5EF4-FFF2-40B4-BE49-F238E27FC236}">
                      <a16:creationId xmlns:a16="http://schemas.microsoft.com/office/drawing/2014/main" id="{8EED5551-B508-0E18-F05C-913DB4D5D600}"/>
                    </a:ext>
                  </a:extLst>
                </p:cNvPr>
                <p:cNvSpPr/>
                <p:nvPr/>
              </p:nvSpPr>
              <p:spPr>
                <a:xfrm rot="7200000">
                  <a:off x="6428870" y="32766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六边形 81">
                  <a:extLst>
                    <a:ext uri="{FF2B5EF4-FFF2-40B4-BE49-F238E27FC236}">
                      <a16:creationId xmlns:a16="http://schemas.microsoft.com/office/drawing/2014/main" id="{AF8E1ADA-7477-B513-377A-D88DE8E75C4A}"/>
                    </a:ext>
                  </a:extLst>
                </p:cNvPr>
                <p:cNvSpPr/>
                <p:nvPr/>
              </p:nvSpPr>
              <p:spPr>
                <a:xfrm rot="10800000">
                  <a:off x="5461000" y="38354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六边形 82">
                  <a:extLst>
                    <a:ext uri="{FF2B5EF4-FFF2-40B4-BE49-F238E27FC236}">
                      <a16:creationId xmlns:a16="http://schemas.microsoft.com/office/drawing/2014/main" id="{B079485B-16BA-F269-F429-D2CDD6944ECD}"/>
                    </a:ext>
                  </a:extLst>
                </p:cNvPr>
                <p:cNvSpPr/>
                <p:nvPr/>
              </p:nvSpPr>
              <p:spPr>
                <a:xfrm rot="14400000">
                  <a:off x="4493130" y="32766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六边形 83">
                  <a:extLst>
                    <a:ext uri="{FF2B5EF4-FFF2-40B4-BE49-F238E27FC236}">
                      <a16:creationId xmlns:a16="http://schemas.microsoft.com/office/drawing/2014/main" id="{B295159A-0420-4295-069D-7F86726F8E44}"/>
                    </a:ext>
                  </a:extLst>
                </p:cNvPr>
                <p:cNvSpPr/>
                <p:nvPr/>
              </p:nvSpPr>
              <p:spPr>
                <a:xfrm rot="18000000">
                  <a:off x="4493130" y="2159000"/>
                  <a:ext cx="1090168" cy="939800"/>
                </a:xfrm>
                <a:prstGeom prst="hexagon">
                  <a:avLst>
                    <a:gd name="adj" fmla="val 28051"/>
                    <a:gd name="vf" fmla="val 115470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softEdge rad="0"/>
                </a:effectLst>
                <a:sp3d prstMaterial="matte">
                  <a:bevelT w="25400" h="127000" prst="cross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1C30F736-51CC-78F8-5824-B4C2248A3D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3003" y="1578604"/>
              <a:ext cx="1153906" cy="1080000"/>
              <a:chOff x="1381657" y="3943155"/>
              <a:chExt cx="3953369" cy="3700161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664785F2-AF2D-2365-27B9-1BE5720E237D}"/>
                  </a:ext>
                </a:extLst>
              </p:cNvPr>
              <p:cNvGrpSpPr/>
              <p:nvPr/>
            </p:nvGrpSpPr>
            <p:grpSpPr>
              <a:xfrm>
                <a:off x="1381657" y="3943155"/>
                <a:ext cx="3953369" cy="3700161"/>
                <a:chOff x="1825131" y="2406747"/>
                <a:chExt cx="3051669" cy="2856214"/>
              </a:xfrm>
              <a:scene3d>
                <a:camera prst="orthographicFront"/>
                <a:lightRig rig="threePt" dir="t"/>
              </a:scene3d>
            </p:grpSpPr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93710EC0-59F1-8C33-92A1-B50442B30EBA}"/>
                    </a:ext>
                  </a:extLst>
                </p:cNvPr>
                <p:cNvGrpSpPr/>
                <p:nvPr/>
              </p:nvGrpSpPr>
              <p:grpSpPr>
                <a:xfrm>
                  <a:off x="1825131" y="2406747"/>
                  <a:ext cx="3051669" cy="2856214"/>
                  <a:chOff x="475302" y="1314279"/>
                  <a:chExt cx="4684121" cy="4384110"/>
                </a:xfrm>
              </p:grpSpPr>
              <p:sp>
                <p:nvSpPr>
                  <p:cNvPr id="100" name="任意多边形: 形状 99">
                    <a:extLst>
                      <a:ext uri="{FF2B5EF4-FFF2-40B4-BE49-F238E27FC236}">
                        <a16:creationId xmlns:a16="http://schemas.microsoft.com/office/drawing/2014/main" id="{FF64CC1C-43B0-6418-2420-E91D061D3E3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438806" y="1239454"/>
                    <a:ext cx="1757065" cy="1906715"/>
                  </a:xfrm>
                  <a:custGeom>
                    <a:avLst/>
                    <a:gdLst>
                      <a:gd name="connsiteX0" fmla="*/ 1757065 w 1757065"/>
                      <a:gd name="connsiteY0" fmla="*/ 1013122 h 1906715"/>
                      <a:gd name="connsiteX1" fmla="*/ 209317 w 1757065"/>
                      <a:gd name="connsiteY1" fmla="*/ 1906715 h 1906715"/>
                      <a:gd name="connsiteX2" fmla="*/ 184042 w 1757065"/>
                      <a:gd name="connsiteY2" fmla="*/ 1871615 h 1906715"/>
                      <a:gd name="connsiteX3" fmla="*/ 8969 w 1757065"/>
                      <a:gd name="connsiteY3" fmla="*/ 1785558 h 1906715"/>
                      <a:gd name="connsiteX4" fmla="*/ 0 w 1757065"/>
                      <a:gd name="connsiteY4" fmla="*/ 1785794 h 1906715"/>
                      <a:gd name="connsiteX5" fmla="*/ 0 w 1757065"/>
                      <a:gd name="connsiteY5" fmla="*/ 0 h 1906715"/>
                      <a:gd name="connsiteX6" fmla="*/ 133317 w 1757065"/>
                      <a:gd name="connsiteY6" fmla="*/ 2977 h 1906715"/>
                      <a:gd name="connsiteX7" fmla="*/ 1648274 w 1757065"/>
                      <a:gd name="connsiteY7" fmla="*/ 844898 h 1906715"/>
                      <a:gd name="connsiteX8" fmla="*/ 1757065 w 1757065"/>
                      <a:gd name="connsiteY8" fmla="*/ 1013122 h 1906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57065" h="1906715">
                        <a:moveTo>
                          <a:pt x="1757065" y="1013122"/>
                        </a:moveTo>
                        <a:lnTo>
                          <a:pt x="209317" y="1906715"/>
                        </a:lnTo>
                        <a:lnTo>
                          <a:pt x="184042" y="1871615"/>
                        </a:lnTo>
                        <a:cubicBezTo>
                          <a:pt x="138512" y="1820270"/>
                          <a:pt x="75112" y="1790233"/>
                          <a:pt x="8969" y="1785558"/>
                        </a:cubicBezTo>
                        <a:lnTo>
                          <a:pt x="0" y="1785794"/>
                        </a:lnTo>
                        <a:lnTo>
                          <a:pt x="0" y="0"/>
                        </a:lnTo>
                        <a:lnTo>
                          <a:pt x="133317" y="2977"/>
                        </a:lnTo>
                        <a:cubicBezTo>
                          <a:pt x="722657" y="44627"/>
                          <a:pt x="1284510" y="340504"/>
                          <a:pt x="1648274" y="844898"/>
                        </a:cubicBezTo>
                        <a:lnTo>
                          <a:pt x="1757065" y="1013122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任意多边形: 形状 100">
                    <a:extLst>
                      <a:ext uri="{FF2B5EF4-FFF2-40B4-BE49-F238E27FC236}">
                        <a16:creationId xmlns:a16="http://schemas.microsoft.com/office/drawing/2014/main" id="{C20EA7A6-E167-0D8B-2CD2-082A3E0B06BC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2476248" y="1507999"/>
                    <a:ext cx="1817951" cy="2028225"/>
                  </a:xfrm>
                  <a:custGeom>
                    <a:avLst/>
                    <a:gdLst>
                      <a:gd name="connsiteX0" fmla="*/ 1547748 w 1817951"/>
                      <a:gd name="connsiteY0" fmla="*/ 0 h 2028225"/>
                      <a:gd name="connsiteX1" fmla="*/ 1639039 w 1817951"/>
                      <a:gd name="connsiteY1" fmla="*/ 178328 h 2028225"/>
                      <a:gd name="connsiteX2" fmla="*/ 1610686 w 1817951"/>
                      <a:gd name="connsiteY2" fmla="*/ 1911280 h 2028225"/>
                      <a:gd name="connsiteX3" fmla="*/ 1546606 w 1817951"/>
                      <a:gd name="connsiteY3" fmla="*/ 2028225 h 2028225"/>
                      <a:gd name="connsiteX4" fmla="*/ 62 w 1817951"/>
                      <a:gd name="connsiteY4" fmla="*/ 1135327 h 2028225"/>
                      <a:gd name="connsiteX5" fmla="*/ 4751 w 1817951"/>
                      <a:gd name="connsiteY5" fmla="*/ 1127678 h 2028225"/>
                      <a:gd name="connsiteX6" fmla="*/ 17760 w 1817951"/>
                      <a:gd name="connsiteY6" fmla="*/ 933031 h 2028225"/>
                      <a:gd name="connsiteX7" fmla="*/ 0 w 1817951"/>
                      <a:gd name="connsiteY7" fmla="*/ 893593 h 2028225"/>
                      <a:gd name="connsiteX8" fmla="*/ 1547748 w 1817951"/>
                      <a:gd name="connsiteY8" fmla="*/ 0 h 202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51" h="2028225">
                        <a:moveTo>
                          <a:pt x="1547748" y="0"/>
                        </a:moveTo>
                        <a:lnTo>
                          <a:pt x="1639039" y="178328"/>
                        </a:lnTo>
                        <a:cubicBezTo>
                          <a:pt x="1893975" y="745554"/>
                          <a:pt x="1869286" y="1380071"/>
                          <a:pt x="1610686" y="1911280"/>
                        </a:cubicBezTo>
                        <a:lnTo>
                          <a:pt x="1546606" y="2028225"/>
                        </a:lnTo>
                        <a:lnTo>
                          <a:pt x="62" y="1135327"/>
                        </a:lnTo>
                        <a:lnTo>
                          <a:pt x="4751" y="1127678"/>
                        </a:lnTo>
                        <a:cubicBezTo>
                          <a:pt x="33774" y="1068059"/>
                          <a:pt x="39462" y="998134"/>
                          <a:pt x="17760" y="933031"/>
                        </a:cubicBezTo>
                        <a:lnTo>
                          <a:pt x="0" y="893593"/>
                        </a:lnTo>
                        <a:lnTo>
                          <a:pt x="1547748" y="0"/>
                        </a:lnTo>
                        <a:close/>
                      </a:path>
                    </a:pathLst>
                  </a:custGeom>
                  <a:solidFill>
                    <a:srgbClr val="CBDCE6"/>
                  </a:solidFill>
                  <a:ln>
                    <a:noFill/>
                  </a:ln>
                  <a:effectLst>
                    <a:softEdge rad="0"/>
                  </a:effectLst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任意多边形: 形状 101">
                    <a:extLst>
                      <a:ext uri="{FF2B5EF4-FFF2-40B4-BE49-F238E27FC236}">
                        <a16:creationId xmlns:a16="http://schemas.microsoft.com/office/drawing/2014/main" id="{CDDC576C-1750-AF45-2B62-BF75EE407844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551338" y="2775240"/>
                    <a:ext cx="1756271" cy="1908344"/>
                  </a:xfrm>
                  <a:custGeom>
                    <a:avLst/>
                    <a:gdLst>
                      <a:gd name="connsiteX0" fmla="*/ 1756271 w 1756271"/>
                      <a:gd name="connsiteY0" fmla="*/ 1025 h 1908344"/>
                      <a:gd name="connsiteX1" fmla="*/ 1756271 w 1756271"/>
                      <a:gd name="connsiteY1" fmla="*/ 1787695 h 1908344"/>
                      <a:gd name="connsiteX2" fmla="*/ 1733355 w 1756271"/>
                      <a:gd name="connsiteY2" fmla="*/ 1788298 h 1908344"/>
                      <a:gd name="connsiteX3" fmla="*/ 1636174 w 1756271"/>
                      <a:gd name="connsiteY3" fmla="*/ 1820977 h 1908344"/>
                      <a:gd name="connsiteX4" fmla="*/ 1559283 w 1756271"/>
                      <a:gd name="connsiteY4" fmla="*/ 1888799 h 1908344"/>
                      <a:gd name="connsiteX5" fmla="*/ 1547302 w 1756271"/>
                      <a:gd name="connsiteY5" fmla="*/ 1908344 h 1908344"/>
                      <a:gd name="connsiteX6" fmla="*/ 0 w 1756271"/>
                      <a:gd name="connsiteY6" fmla="*/ 1015008 h 1908344"/>
                      <a:gd name="connsiteX7" fmla="*/ 22069 w 1756271"/>
                      <a:gd name="connsiteY7" fmla="*/ 974734 h 1908344"/>
                      <a:gd name="connsiteX8" fmla="*/ 742807 w 1756271"/>
                      <a:gd name="connsiteY8" fmla="*/ 273621 h 1908344"/>
                      <a:gd name="connsiteX9" fmla="*/ 1710358 w 1756271"/>
                      <a:gd name="connsiteY9" fmla="*/ 0 h 1908344"/>
                      <a:gd name="connsiteX10" fmla="*/ 1756271 w 1756271"/>
                      <a:gd name="connsiteY10" fmla="*/ 1025 h 1908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56271" h="1908344">
                        <a:moveTo>
                          <a:pt x="1756271" y="1025"/>
                        </a:moveTo>
                        <a:lnTo>
                          <a:pt x="1756271" y="1787695"/>
                        </a:lnTo>
                        <a:lnTo>
                          <a:pt x="1733355" y="1788298"/>
                        </a:lnTo>
                        <a:cubicBezTo>
                          <a:pt x="1700071" y="1792429"/>
                          <a:pt x="1667047" y="1803153"/>
                          <a:pt x="1636174" y="1820977"/>
                        </a:cubicBezTo>
                        <a:cubicBezTo>
                          <a:pt x="1605301" y="1838802"/>
                          <a:pt x="1579502" y="1862040"/>
                          <a:pt x="1559283" y="1888799"/>
                        </a:cubicBezTo>
                        <a:lnTo>
                          <a:pt x="1547302" y="1908344"/>
                        </a:lnTo>
                        <a:lnTo>
                          <a:pt x="0" y="1015008"/>
                        </a:lnTo>
                        <a:lnTo>
                          <a:pt x="22069" y="974734"/>
                        </a:lnTo>
                        <a:cubicBezTo>
                          <a:pt x="194301" y="693542"/>
                          <a:pt x="437159" y="450087"/>
                          <a:pt x="742807" y="273621"/>
                        </a:cubicBezTo>
                        <a:cubicBezTo>
                          <a:pt x="1048455" y="97155"/>
                          <a:pt x="1380723" y="8561"/>
                          <a:pt x="1710358" y="0"/>
                        </a:cubicBezTo>
                        <a:lnTo>
                          <a:pt x="1756271" y="10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任意多边形: 形状 102">
                    <a:extLst>
                      <a:ext uri="{FF2B5EF4-FFF2-40B4-BE49-F238E27FC236}">
                        <a16:creationId xmlns:a16="http://schemas.microsoft.com/office/drawing/2014/main" id="{C345CBB9-41DC-1124-9440-4C42BB5269A3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3327115" y="2329085"/>
                    <a:ext cx="1756271" cy="1908344"/>
                  </a:xfrm>
                  <a:custGeom>
                    <a:avLst/>
                    <a:gdLst>
                      <a:gd name="connsiteX0" fmla="*/ 1756271 w 1756271"/>
                      <a:gd name="connsiteY0" fmla="*/ 893335 h 1908344"/>
                      <a:gd name="connsiteX1" fmla="*/ 1734203 w 1756271"/>
                      <a:gd name="connsiteY1" fmla="*/ 933610 h 1908344"/>
                      <a:gd name="connsiteX2" fmla="*/ 1013464 w 1756271"/>
                      <a:gd name="connsiteY2" fmla="*/ 1634723 h 1908344"/>
                      <a:gd name="connsiteX3" fmla="*/ 45914 w 1756271"/>
                      <a:gd name="connsiteY3" fmla="*/ 1908344 h 1908344"/>
                      <a:gd name="connsiteX4" fmla="*/ 0 w 1756271"/>
                      <a:gd name="connsiteY4" fmla="*/ 1907319 h 1908344"/>
                      <a:gd name="connsiteX5" fmla="*/ 1 w 1756271"/>
                      <a:gd name="connsiteY5" fmla="*/ 120648 h 1908344"/>
                      <a:gd name="connsiteX6" fmla="*/ 22917 w 1756271"/>
                      <a:gd name="connsiteY6" fmla="*/ 120045 h 1908344"/>
                      <a:gd name="connsiteX7" fmla="*/ 120098 w 1756271"/>
                      <a:gd name="connsiteY7" fmla="*/ 87366 h 1908344"/>
                      <a:gd name="connsiteX8" fmla="*/ 196989 w 1756271"/>
                      <a:gd name="connsiteY8" fmla="*/ 19544 h 1908344"/>
                      <a:gd name="connsiteX9" fmla="*/ 208970 w 1756271"/>
                      <a:gd name="connsiteY9" fmla="*/ 0 h 1908344"/>
                      <a:gd name="connsiteX10" fmla="*/ 1756271 w 1756271"/>
                      <a:gd name="connsiteY10" fmla="*/ 893335 h 1908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56271" h="1908344">
                        <a:moveTo>
                          <a:pt x="1756271" y="893335"/>
                        </a:moveTo>
                        <a:lnTo>
                          <a:pt x="1734203" y="933610"/>
                        </a:lnTo>
                        <a:cubicBezTo>
                          <a:pt x="1561971" y="1214802"/>
                          <a:pt x="1319112" y="1458257"/>
                          <a:pt x="1013464" y="1634723"/>
                        </a:cubicBezTo>
                        <a:cubicBezTo>
                          <a:pt x="707816" y="1811189"/>
                          <a:pt x="375549" y="1899783"/>
                          <a:pt x="45914" y="1908344"/>
                        </a:cubicBezTo>
                        <a:lnTo>
                          <a:pt x="0" y="1907319"/>
                        </a:lnTo>
                        <a:lnTo>
                          <a:pt x="1" y="120648"/>
                        </a:lnTo>
                        <a:lnTo>
                          <a:pt x="22917" y="120045"/>
                        </a:lnTo>
                        <a:cubicBezTo>
                          <a:pt x="56201" y="115915"/>
                          <a:pt x="89225" y="105191"/>
                          <a:pt x="120098" y="87366"/>
                        </a:cubicBezTo>
                        <a:cubicBezTo>
                          <a:pt x="150971" y="69542"/>
                          <a:pt x="176770" y="46304"/>
                          <a:pt x="196989" y="19544"/>
                        </a:cubicBezTo>
                        <a:lnTo>
                          <a:pt x="208970" y="0"/>
                        </a:lnTo>
                        <a:lnTo>
                          <a:pt x="1756271" y="893335"/>
                        </a:lnTo>
                        <a:close/>
                      </a:path>
                    </a:pathLst>
                  </a:custGeom>
                  <a:solidFill>
                    <a:srgbClr val="AFCADB"/>
                  </a:solidFill>
                  <a:ln>
                    <a:noFill/>
                  </a:ln>
                  <a:effectLst>
                    <a:softEdge rad="0"/>
                  </a:effectLst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任意多边形: 形状 103">
                    <a:extLst>
                      <a:ext uri="{FF2B5EF4-FFF2-40B4-BE49-F238E27FC236}">
                        <a16:creationId xmlns:a16="http://schemas.microsoft.com/office/drawing/2014/main" id="{AA99E449-E4E4-D608-0513-8AD43BC5039C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340526" y="3476446"/>
                    <a:ext cx="1817951" cy="2028224"/>
                  </a:xfrm>
                  <a:custGeom>
                    <a:avLst/>
                    <a:gdLst>
                      <a:gd name="connsiteX0" fmla="*/ 1817889 w 1817951"/>
                      <a:gd name="connsiteY0" fmla="*/ 892897 h 2028224"/>
                      <a:gd name="connsiteX1" fmla="*/ 1813200 w 1817951"/>
                      <a:gd name="connsiteY1" fmla="*/ 900546 h 2028224"/>
                      <a:gd name="connsiteX2" fmla="*/ 1800191 w 1817951"/>
                      <a:gd name="connsiteY2" fmla="*/ 1095192 h 2028224"/>
                      <a:gd name="connsiteX3" fmla="*/ 1817951 w 1817951"/>
                      <a:gd name="connsiteY3" fmla="*/ 1134631 h 2028224"/>
                      <a:gd name="connsiteX4" fmla="*/ 270203 w 1817951"/>
                      <a:gd name="connsiteY4" fmla="*/ 2028224 h 2028224"/>
                      <a:gd name="connsiteX5" fmla="*/ 178912 w 1817951"/>
                      <a:gd name="connsiteY5" fmla="*/ 1849896 h 2028224"/>
                      <a:gd name="connsiteX6" fmla="*/ 207265 w 1817951"/>
                      <a:gd name="connsiteY6" fmla="*/ 116944 h 2028224"/>
                      <a:gd name="connsiteX7" fmla="*/ 271345 w 1817951"/>
                      <a:gd name="connsiteY7" fmla="*/ 0 h 2028224"/>
                      <a:gd name="connsiteX8" fmla="*/ 1817889 w 1817951"/>
                      <a:gd name="connsiteY8" fmla="*/ 892897 h 2028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51" h="2028224">
                        <a:moveTo>
                          <a:pt x="1817889" y="892897"/>
                        </a:moveTo>
                        <a:lnTo>
                          <a:pt x="1813200" y="900546"/>
                        </a:lnTo>
                        <a:cubicBezTo>
                          <a:pt x="1784177" y="960165"/>
                          <a:pt x="1778489" y="1030090"/>
                          <a:pt x="1800191" y="1095192"/>
                        </a:cubicBezTo>
                        <a:lnTo>
                          <a:pt x="1817951" y="1134631"/>
                        </a:lnTo>
                        <a:lnTo>
                          <a:pt x="270203" y="2028224"/>
                        </a:lnTo>
                        <a:lnTo>
                          <a:pt x="178912" y="1849896"/>
                        </a:lnTo>
                        <a:cubicBezTo>
                          <a:pt x="-76024" y="1282670"/>
                          <a:pt x="-51335" y="648152"/>
                          <a:pt x="207265" y="116944"/>
                        </a:cubicBezTo>
                        <a:lnTo>
                          <a:pt x="271345" y="0"/>
                        </a:lnTo>
                        <a:lnTo>
                          <a:pt x="1817889" y="892897"/>
                        </a:lnTo>
                        <a:close/>
                      </a:path>
                    </a:pathLst>
                  </a:custGeom>
                  <a:solidFill>
                    <a:srgbClr val="33566C"/>
                  </a:solidFill>
                  <a:ln>
                    <a:noFill/>
                  </a:ln>
                  <a:effectLst>
                    <a:softEdge rad="0"/>
                  </a:effectLst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任意多边形: 形状 104">
                    <a:extLst>
                      <a:ext uri="{FF2B5EF4-FFF2-40B4-BE49-F238E27FC236}">
                        <a16:creationId xmlns:a16="http://schemas.microsoft.com/office/drawing/2014/main" id="{44F037AB-EBD2-A341-DBC0-B1303A9D88E4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2438854" y="3866499"/>
                    <a:ext cx="1757065" cy="1906716"/>
                  </a:xfrm>
                  <a:custGeom>
                    <a:avLst/>
                    <a:gdLst>
                      <a:gd name="connsiteX0" fmla="*/ 1757065 w 1757065"/>
                      <a:gd name="connsiteY0" fmla="*/ 120921 h 1906716"/>
                      <a:gd name="connsiteX1" fmla="*/ 1757065 w 1757065"/>
                      <a:gd name="connsiteY1" fmla="*/ 1906716 h 1906716"/>
                      <a:gd name="connsiteX2" fmla="*/ 1623748 w 1757065"/>
                      <a:gd name="connsiteY2" fmla="*/ 1903739 h 1906716"/>
                      <a:gd name="connsiteX3" fmla="*/ 108791 w 1757065"/>
                      <a:gd name="connsiteY3" fmla="*/ 1061818 h 1906716"/>
                      <a:gd name="connsiteX4" fmla="*/ 0 w 1757065"/>
                      <a:gd name="connsiteY4" fmla="*/ 893593 h 1906716"/>
                      <a:gd name="connsiteX5" fmla="*/ 1547748 w 1757065"/>
                      <a:gd name="connsiteY5" fmla="*/ 0 h 1906716"/>
                      <a:gd name="connsiteX6" fmla="*/ 1573023 w 1757065"/>
                      <a:gd name="connsiteY6" fmla="*/ 35100 h 1906716"/>
                      <a:gd name="connsiteX7" fmla="*/ 1748096 w 1757065"/>
                      <a:gd name="connsiteY7" fmla="*/ 121158 h 1906716"/>
                      <a:gd name="connsiteX8" fmla="*/ 1757065 w 1757065"/>
                      <a:gd name="connsiteY8" fmla="*/ 120921 h 1906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57065" h="1906716">
                        <a:moveTo>
                          <a:pt x="1757065" y="120921"/>
                        </a:moveTo>
                        <a:lnTo>
                          <a:pt x="1757065" y="1906716"/>
                        </a:lnTo>
                        <a:lnTo>
                          <a:pt x="1623748" y="1903739"/>
                        </a:lnTo>
                        <a:cubicBezTo>
                          <a:pt x="1034408" y="1862089"/>
                          <a:pt x="472555" y="1566212"/>
                          <a:pt x="108791" y="1061818"/>
                        </a:cubicBezTo>
                        <a:lnTo>
                          <a:pt x="0" y="893593"/>
                        </a:lnTo>
                        <a:lnTo>
                          <a:pt x="1547748" y="0"/>
                        </a:lnTo>
                        <a:lnTo>
                          <a:pt x="1573023" y="35100"/>
                        </a:lnTo>
                        <a:cubicBezTo>
                          <a:pt x="1618553" y="86446"/>
                          <a:pt x="1681953" y="116483"/>
                          <a:pt x="1748096" y="121158"/>
                        </a:cubicBezTo>
                        <a:lnTo>
                          <a:pt x="1757065" y="120921"/>
                        </a:lnTo>
                        <a:close/>
                      </a:path>
                    </a:pathLst>
                  </a:custGeom>
                  <a:solidFill>
                    <a:srgbClr val="4F82A1"/>
                  </a:solidFill>
                  <a:ln>
                    <a:noFill/>
                  </a:ln>
                  <a:effectLst>
                    <a:softEdge rad="0"/>
                  </a:effectLst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E0B6F9D0-6416-E789-977B-FAA3CC52DA70}"/>
                    </a:ext>
                  </a:extLst>
                </p:cNvPr>
                <p:cNvSpPr/>
                <p:nvPr/>
              </p:nvSpPr>
              <p:spPr>
                <a:xfrm>
                  <a:off x="2346589" y="2838324"/>
                  <a:ext cx="1993063" cy="19930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70DEEDD-F6B4-2710-B1B9-0C2D3D764DEC}"/>
                  </a:ext>
                </a:extLst>
              </p:cNvPr>
              <p:cNvGrpSpPr/>
              <p:nvPr/>
            </p:nvGrpSpPr>
            <p:grpSpPr>
              <a:xfrm>
                <a:off x="2437491" y="4917500"/>
                <a:ext cx="1850896" cy="1846734"/>
                <a:chOff x="2494092" y="2986376"/>
                <a:chExt cx="1850896" cy="1846734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94" name="泪滴形 93">
                  <a:extLst>
                    <a:ext uri="{FF2B5EF4-FFF2-40B4-BE49-F238E27FC236}">
                      <a16:creationId xmlns:a16="http://schemas.microsoft.com/office/drawing/2014/main" id="{2D44B9B4-BC22-3CE6-76A9-D8A5CCF5FAE3}"/>
                    </a:ext>
                  </a:extLst>
                </p:cNvPr>
                <p:cNvSpPr/>
                <p:nvPr/>
              </p:nvSpPr>
              <p:spPr>
                <a:xfrm>
                  <a:off x="2494092" y="4018834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泪滴形 94">
                  <a:extLst>
                    <a:ext uri="{FF2B5EF4-FFF2-40B4-BE49-F238E27FC236}">
                      <a16:creationId xmlns:a16="http://schemas.microsoft.com/office/drawing/2014/main" id="{20857E24-A0EF-3A42-881A-0FA5E7E27663}"/>
                    </a:ext>
                  </a:extLst>
                </p:cNvPr>
                <p:cNvSpPr/>
                <p:nvPr/>
              </p:nvSpPr>
              <p:spPr>
                <a:xfrm rot="5400000">
                  <a:off x="2503848" y="2998768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泪滴形 95">
                  <a:extLst>
                    <a:ext uri="{FF2B5EF4-FFF2-40B4-BE49-F238E27FC236}">
                      <a16:creationId xmlns:a16="http://schemas.microsoft.com/office/drawing/2014/main" id="{F927116D-03AF-EAD4-AA5F-5318DCCC8639}"/>
                    </a:ext>
                  </a:extLst>
                </p:cNvPr>
                <p:cNvSpPr/>
                <p:nvPr/>
              </p:nvSpPr>
              <p:spPr>
                <a:xfrm rot="10800000">
                  <a:off x="3533613" y="2986376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泪滴形 96">
                  <a:extLst>
                    <a:ext uri="{FF2B5EF4-FFF2-40B4-BE49-F238E27FC236}">
                      <a16:creationId xmlns:a16="http://schemas.microsoft.com/office/drawing/2014/main" id="{C85B90EC-2A96-FC38-14A1-C7C71BB2B794}"/>
                    </a:ext>
                  </a:extLst>
                </p:cNvPr>
                <p:cNvSpPr/>
                <p:nvPr/>
              </p:nvSpPr>
              <p:spPr>
                <a:xfrm rot="16200000">
                  <a:off x="3531128" y="4021735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rgbClr val="FF5757"/>
                </a:solidFill>
                <a:ln>
                  <a:noFill/>
                </a:ln>
                <a:effectLst>
                  <a:softEdge rad="0"/>
                </a:effectLst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A7158A97-0BED-F80A-C3C7-1E6A949416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11786" y="1578604"/>
              <a:ext cx="1153906" cy="1080000"/>
              <a:chOff x="6233057" y="3905055"/>
              <a:chExt cx="3953369" cy="3700161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08A159A-2B53-4C8E-BE1D-555E2F080A07}"/>
                  </a:ext>
                </a:extLst>
              </p:cNvPr>
              <p:cNvGrpSpPr/>
              <p:nvPr/>
            </p:nvGrpSpPr>
            <p:grpSpPr>
              <a:xfrm>
                <a:off x="6233057" y="3905055"/>
                <a:ext cx="3953369" cy="3700161"/>
                <a:chOff x="1825131" y="2406747"/>
                <a:chExt cx="3051669" cy="2856214"/>
              </a:xfrm>
            </p:grpSpPr>
            <p:grpSp>
              <p:nvGrpSpPr>
                <p:cNvPr id="113" name="组合 112">
                  <a:extLst>
                    <a:ext uri="{FF2B5EF4-FFF2-40B4-BE49-F238E27FC236}">
                      <a16:creationId xmlns:a16="http://schemas.microsoft.com/office/drawing/2014/main" id="{3BF3D117-E796-10DE-27A5-B5DF82BFC527}"/>
                    </a:ext>
                  </a:extLst>
                </p:cNvPr>
                <p:cNvGrpSpPr/>
                <p:nvPr/>
              </p:nvGrpSpPr>
              <p:grpSpPr>
                <a:xfrm>
                  <a:off x="1825131" y="2406747"/>
                  <a:ext cx="3051669" cy="2856214"/>
                  <a:chOff x="475302" y="1314279"/>
                  <a:chExt cx="4684121" cy="4384110"/>
                </a:xfrm>
              </p:grpSpPr>
              <p:sp>
                <p:nvSpPr>
                  <p:cNvPr id="115" name="任意多边形: 形状 114">
                    <a:extLst>
                      <a:ext uri="{FF2B5EF4-FFF2-40B4-BE49-F238E27FC236}">
                        <a16:creationId xmlns:a16="http://schemas.microsoft.com/office/drawing/2014/main" id="{07C471AE-CAAD-9A87-294D-B9946597B041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438806" y="1239454"/>
                    <a:ext cx="1757065" cy="1906715"/>
                  </a:xfrm>
                  <a:custGeom>
                    <a:avLst/>
                    <a:gdLst>
                      <a:gd name="connsiteX0" fmla="*/ 1757065 w 1757065"/>
                      <a:gd name="connsiteY0" fmla="*/ 1013122 h 1906715"/>
                      <a:gd name="connsiteX1" fmla="*/ 209317 w 1757065"/>
                      <a:gd name="connsiteY1" fmla="*/ 1906715 h 1906715"/>
                      <a:gd name="connsiteX2" fmla="*/ 184042 w 1757065"/>
                      <a:gd name="connsiteY2" fmla="*/ 1871615 h 1906715"/>
                      <a:gd name="connsiteX3" fmla="*/ 8969 w 1757065"/>
                      <a:gd name="connsiteY3" fmla="*/ 1785558 h 1906715"/>
                      <a:gd name="connsiteX4" fmla="*/ 0 w 1757065"/>
                      <a:gd name="connsiteY4" fmla="*/ 1785794 h 1906715"/>
                      <a:gd name="connsiteX5" fmla="*/ 0 w 1757065"/>
                      <a:gd name="connsiteY5" fmla="*/ 0 h 1906715"/>
                      <a:gd name="connsiteX6" fmla="*/ 133317 w 1757065"/>
                      <a:gd name="connsiteY6" fmla="*/ 2977 h 1906715"/>
                      <a:gd name="connsiteX7" fmla="*/ 1648274 w 1757065"/>
                      <a:gd name="connsiteY7" fmla="*/ 844898 h 1906715"/>
                      <a:gd name="connsiteX8" fmla="*/ 1757065 w 1757065"/>
                      <a:gd name="connsiteY8" fmla="*/ 1013122 h 1906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57065" h="1906715">
                        <a:moveTo>
                          <a:pt x="1757065" y="1013122"/>
                        </a:moveTo>
                        <a:lnTo>
                          <a:pt x="209317" y="1906715"/>
                        </a:lnTo>
                        <a:lnTo>
                          <a:pt x="184042" y="1871615"/>
                        </a:lnTo>
                        <a:cubicBezTo>
                          <a:pt x="138512" y="1820270"/>
                          <a:pt x="75112" y="1790233"/>
                          <a:pt x="8969" y="1785558"/>
                        </a:cubicBezTo>
                        <a:lnTo>
                          <a:pt x="0" y="1785794"/>
                        </a:lnTo>
                        <a:lnTo>
                          <a:pt x="0" y="0"/>
                        </a:lnTo>
                        <a:lnTo>
                          <a:pt x="133317" y="2977"/>
                        </a:lnTo>
                        <a:cubicBezTo>
                          <a:pt x="722657" y="44627"/>
                          <a:pt x="1284510" y="340504"/>
                          <a:pt x="1648274" y="844898"/>
                        </a:cubicBezTo>
                        <a:lnTo>
                          <a:pt x="1757065" y="1013122"/>
                        </a:lnTo>
                        <a:close/>
                      </a:path>
                    </a:pathLst>
                  </a:custGeom>
                  <a:solidFill>
                    <a:srgbClr val="E4ECEF"/>
                  </a:solidFill>
                  <a:ln>
                    <a:noFill/>
                  </a:ln>
                  <a:effectLst>
                    <a:softEdge rad="0"/>
                  </a:effectLst>
                  <a:sp3d prstMaterial="metal"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任意多边形: 形状 115">
                    <a:extLst>
                      <a:ext uri="{FF2B5EF4-FFF2-40B4-BE49-F238E27FC236}">
                        <a16:creationId xmlns:a16="http://schemas.microsoft.com/office/drawing/2014/main" id="{5854605C-4D30-FD25-AEBC-3C8C6F34B7F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2476248" y="1507999"/>
                    <a:ext cx="1817951" cy="2028225"/>
                  </a:xfrm>
                  <a:custGeom>
                    <a:avLst/>
                    <a:gdLst>
                      <a:gd name="connsiteX0" fmla="*/ 1547748 w 1817951"/>
                      <a:gd name="connsiteY0" fmla="*/ 0 h 2028225"/>
                      <a:gd name="connsiteX1" fmla="*/ 1639039 w 1817951"/>
                      <a:gd name="connsiteY1" fmla="*/ 178328 h 2028225"/>
                      <a:gd name="connsiteX2" fmla="*/ 1610686 w 1817951"/>
                      <a:gd name="connsiteY2" fmla="*/ 1911280 h 2028225"/>
                      <a:gd name="connsiteX3" fmla="*/ 1546606 w 1817951"/>
                      <a:gd name="connsiteY3" fmla="*/ 2028225 h 2028225"/>
                      <a:gd name="connsiteX4" fmla="*/ 62 w 1817951"/>
                      <a:gd name="connsiteY4" fmla="*/ 1135327 h 2028225"/>
                      <a:gd name="connsiteX5" fmla="*/ 4751 w 1817951"/>
                      <a:gd name="connsiteY5" fmla="*/ 1127678 h 2028225"/>
                      <a:gd name="connsiteX6" fmla="*/ 17760 w 1817951"/>
                      <a:gd name="connsiteY6" fmla="*/ 933031 h 2028225"/>
                      <a:gd name="connsiteX7" fmla="*/ 0 w 1817951"/>
                      <a:gd name="connsiteY7" fmla="*/ 893593 h 2028225"/>
                      <a:gd name="connsiteX8" fmla="*/ 1547748 w 1817951"/>
                      <a:gd name="connsiteY8" fmla="*/ 0 h 202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51" h="2028225">
                        <a:moveTo>
                          <a:pt x="1547748" y="0"/>
                        </a:moveTo>
                        <a:lnTo>
                          <a:pt x="1639039" y="178328"/>
                        </a:lnTo>
                        <a:cubicBezTo>
                          <a:pt x="1893975" y="745554"/>
                          <a:pt x="1869286" y="1380071"/>
                          <a:pt x="1610686" y="1911280"/>
                        </a:cubicBezTo>
                        <a:lnTo>
                          <a:pt x="1546606" y="2028225"/>
                        </a:lnTo>
                        <a:lnTo>
                          <a:pt x="62" y="1135327"/>
                        </a:lnTo>
                        <a:lnTo>
                          <a:pt x="4751" y="1127678"/>
                        </a:lnTo>
                        <a:cubicBezTo>
                          <a:pt x="33774" y="1068059"/>
                          <a:pt x="39462" y="998134"/>
                          <a:pt x="17760" y="933031"/>
                        </a:cubicBezTo>
                        <a:lnTo>
                          <a:pt x="0" y="893593"/>
                        </a:lnTo>
                        <a:lnTo>
                          <a:pt x="1547748" y="0"/>
                        </a:lnTo>
                        <a:close/>
                      </a:path>
                    </a:pathLst>
                  </a:custGeom>
                  <a:solidFill>
                    <a:srgbClr val="CBDCE6"/>
                  </a:solidFill>
                  <a:ln>
                    <a:noFill/>
                  </a:ln>
                  <a:effectLst>
                    <a:softEdge rad="0"/>
                  </a:effectLst>
                  <a:sp3d prstMaterial="metal"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任意多边形: 形状 116">
                    <a:extLst>
                      <a:ext uri="{FF2B5EF4-FFF2-40B4-BE49-F238E27FC236}">
                        <a16:creationId xmlns:a16="http://schemas.microsoft.com/office/drawing/2014/main" id="{7099D4C5-A75B-6380-5603-E35CA5989EE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551338" y="2775240"/>
                    <a:ext cx="1756271" cy="1908344"/>
                  </a:xfrm>
                  <a:custGeom>
                    <a:avLst/>
                    <a:gdLst>
                      <a:gd name="connsiteX0" fmla="*/ 1756271 w 1756271"/>
                      <a:gd name="connsiteY0" fmla="*/ 1025 h 1908344"/>
                      <a:gd name="connsiteX1" fmla="*/ 1756271 w 1756271"/>
                      <a:gd name="connsiteY1" fmla="*/ 1787695 h 1908344"/>
                      <a:gd name="connsiteX2" fmla="*/ 1733355 w 1756271"/>
                      <a:gd name="connsiteY2" fmla="*/ 1788298 h 1908344"/>
                      <a:gd name="connsiteX3" fmla="*/ 1636174 w 1756271"/>
                      <a:gd name="connsiteY3" fmla="*/ 1820977 h 1908344"/>
                      <a:gd name="connsiteX4" fmla="*/ 1559283 w 1756271"/>
                      <a:gd name="connsiteY4" fmla="*/ 1888799 h 1908344"/>
                      <a:gd name="connsiteX5" fmla="*/ 1547302 w 1756271"/>
                      <a:gd name="connsiteY5" fmla="*/ 1908344 h 1908344"/>
                      <a:gd name="connsiteX6" fmla="*/ 0 w 1756271"/>
                      <a:gd name="connsiteY6" fmla="*/ 1015008 h 1908344"/>
                      <a:gd name="connsiteX7" fmla="*/ 22069 w 1756271"/>
                      <a:gd name="connsiteY7" fmla="*/ 974734 h 1908344"/>
                      <a:gd name="connsiteX8" fmla="*/ 742807 w 1756271"/>
                      <a:gd name="connsiteY8" fmla="*/ 273621 h 1908344"/>
                      <a:gd name="connsiteX9" fmla="*/ 1710358 w 1756271"/>
                      <a:gd name="connsiteY9" fmla="*/ 0 h 1908344"/>
                      <a:gd name="connsiteX10" fmla="*/ 1756271 w 1756271"/>
                      <a:gd name="connsiteY10" fmla="*/ 1025 h 1908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56271" h="1908344">
                        <a:moveTo>
                          <a:pt x="1756271" y="1025"/>
                        </a:moveTo>
                        <a:lnTo>
                          <a:pt x="1756271" y="1787695"/>
                        </a:lnTo>
                        <a:lnTo>
                          <a:pt x="1733355" y="1788298"/>
                        </a:lnTo>
                        <a:cubicBezTo>
                          <a:pt x="1700071" y="1792429"/>
                          <a:pt x="1667047" y="1803153"/>
                          <a:pt x="1636174" y="1820977"/>
                        </a:cubicBezTo>
                        <a:cubicBezTo>
                          <a:pt x="1605301" y="1838802"/>
                          <a:pt x="1579502" y="1862040"/>
                          <a:pt x="1559283" y="1888799"/>
                        </a:cubicBezTo>
                        <a:lnTo>
                          <a:pt x="1547302" y="1908344"/>
                        </a:lnTo>
                        <a:lnTo>
                          <a:pt x="0" y="1015008"/>
                        </a:lnTo>
                        <a:lnTo>
                          <a:pt x="22069" y="974734"/>
                        </a:lnTo>
                        <a:cubicBezTo>
                          <a:pt x="194301" y="693542"/>
                          <a:pt x="437159" y="450087"/>
                          <a:pt x="742807" y="273621"/>
                        </a:cubicBezTo>
                        <a:cubicBezTo>
                          <a:pt x="1048455" y="97155"/>
                          <a:pt x="1380723" y="8561"/>
                          <a:pt x="1710358" y="0"/>
                        </a:cubicBezTo>
                        <a:lnTo>
                          <a:pt x="1756271" y="10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  <a:sp3d prstMaterial="metal"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任意多边形: 形状 117">
                    <a:extLst>
                      <a:ext uri="{FF2B5EF4-FFF2-40B4-BE49-F238E27FC236}">
                        <a16:creationId xmlns:a16="http://schemas.microsoft.com/office/drawing/2014/main" id="{8580E4E9-1BB5-F759-684F-38515483B605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3327115" y="2329085"/>
                    <a:ext cx="1756271" cy="1908344"/>
                  </a:xfrm>
                  <a:custGeom>
                    <a:avLst/>
                    <a:gdLst>
                      <a:gd name="connsiteX0" fmla="*/ 1756271 w 1756271"/>
                      <a:gd name="connsiteY0" fmla="*/ 893335 h 1908344"/>
                      <a:gd name="connsiteX1" fmla="*/ 1734203 w 1756271"/>
                      <a:gd name="connsiteY1" fmla="*/ 933610 h 1908344"/>
                      <a:gd name="connsiteX2" fmla="*/ 1013464 w 1756271"/>
                      <a:gd name="connsiteY2" fmla="*/ 1634723 h 1908344"/>
                      <a:gd name="connsiteX3" fmla="*/ 45914 w 1756271"/>
                      <a:gd name="connsiteY3" fmla="*/ 1908344 h 1908344"/>
                      <a:gd name="connsiteX4" fmla="*/ 0 w 1756271"/>
                      <a:gd name="connsiteY4" fmla="*/ 1907319 h 1908344"/>
                      <a:gd name="connsiteX5" fmla="*/ 1 w 1756271"/>
                      <a:gd name="connsiteY5" fmla="*/ 120648 h 1908344"/>
                      <a:gd name="connsiteX6" fmla="*/ 22917 w 1756271"/>
                      <a:gd name="connsiteY6" fmla="*/ 120045 h 1908344"/>
                      <a:gd name="connsiteX7" fmla="*/ 120098 w 1756271"/>
                      <a:gd name="connsiteY7" fmla="*/ 87366 h 1908344"/>
                      <a:gd name="connsiteX8" fmla="*/ 196989 w 1756271"/>
                      <a:gd name="connsiteY8" fmla="*/ 19544 h 1908344"/>
                      <a:gd name="connsiteX9" fmla="*/ 208970 w 1756271"/>
                      <a:gd name="connsiteY9" fmla="*/ 0 h 1908344"/>
                      <a:gd name="connsiteX10" fmla="*/ 1756271 w 1756271"/>
                      <a:gd name="connsiteY10" fmla="*/ 893335 h 1908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56271" h="1908344">
                        <a:moveTo>
                          <a:pt x="1756271" y="893335"/>
                        </a:moveTo>
                        <a:lnTo>
                          <a:pt x="1734203" y="933610"/>
                        </a:lnTo>
                        <a:cubicBezTo>
                          <a:pt x="1561971" y="1214802"/>
                          <a:pt x="1319112" y="1458257"/>
                          <a:pt x="1013464" y="1634723"/>
                        </a:cubicBezTo>
                        <a:cubicBezTo>
                          <a:pt x="707816" y="1811189"/>
                          <a:pt x="375549" y="1899783"/>
                          <a:pt x="45914" y="1908344"/>
                        </a:cubicBezTo>
                        <a:lnTo>
                          <a:pt x="0" y="1907319"/>
                        </a:lnTo>
                        <a:lnTo>
                          <a:pt x="1" y="120648"/>
                        </a:lnTo>
                        <a:lnTo>
                          <a:pt x="22917" y="120045"/>
                        </a:lnTo>
                        <a:cubicBezTo>
                          <a:pt x="56201" y="115915"/>
                          <a:pt x="89225" y="105191"/>
                          <a:pt x="120098" y="87366"/>
                        </a:cubicBezTo>
                        <a:cubicBezTo>
                          <a:pt x="150971" y="69542"/>
                          <a:pt x="176770" y="46304"/>
                          <a:pt x="196989" y="19544"/>
                        </a:cubicBezTo>
                        <a:lnTo>
                          <a:pt x="208970" y="0"/>
                        </a:lnTo>
                        <a:lnTo>
                          <a:pt x="1756271" y="893335"/>
                        </a:lnTo>
                        <a:close/>
                      </a:path>
                    </a:pathLst>
                  </a:custGeom>
                  <a:solidFill>
                    <a:srgbClr val="AFCADB"/>
                  </a:solidFill>
                  <a:ln>
                    <a:noFill/>
                  </a:ln>
                  <a:effectLst>
                    <a:softEdge rad="0"/>
                  </a:effectLst>
                  <a:sp3d prstMaterial="metal"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任意多边形: 形状 118">
                    <a:extLst>
                      <a:ext uri="{FF2B5EF4-FFF2-40B4-BE49-F238E27FC236}">
                        <a16:creationId xmlns:a16="http://schemas.microsoft.com/office/drawing/2014/main" id="{324C0B22-7262-7873-8E81-D3A2AEDA9BBE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340526" y="3476446"/>
                    <a:ext cx="1817951" cy="2028224"/>
                  </a:xfrm>
                  <a:custGeom>
                    <a:avLst/>
                    <a:gdLst>
                      <a:gd name="connsiteX0" fmla="*/ 1817889 w 1817951"/>
                      <a:gd name="connsiteY0" fmla="*/ 892897 h 2028224"/>
                      <a:gd name="connsiteX1" fmla="*/ 1813200 w 1817951"/>
                      <a:gd name="connsiteY1" fmla="*/ 900546 h 2028224"/>
                      <a:gd name="connsiteX2" fmla="*/ 1800191 w 1817951"/>
                      <a:gd name="connsiteY2" fmla="*/ 1095192 h 2028224"/>
                      <a:gd name="connsiteX3" fmla="*/ 1817951 w 1817951"/>
                      <a:gd name="connsiteY3" fmla="*/ 1134631 h 2028224"/>
                      <a:gd name="connsiteX4" fmla="*/ 270203 w 1817951"/>
                      <a:gd name="connsiteY4" fmla="*/ 2028224 h 2028224"/>
                      <a:gd name="connsiteX5" fmla="*/ 178912 w 1817951"/>
                      <a:gd name="connsiteY5" fmla="*/ 1849896 h 2028224"/>
                      <a:gd name="connsiteX6" fmla="*/ 207265 w 1817951"/>
                      <a:gd name="connsiteY6" fmla="*/ 116944 h 2028224"/>
                      <a:gd name="connsiteX7" fmla="*/ 271345 w 1817951"/>
                      <a:gd name="connsiteY7" fmla="*/ 0 h 2028224"/>
                      <a:gd name="connsiteX8" fmla="*/ 1817889 w 1817951"/>
                      <a:gd name="connsiteY8" fmla="*/ 892897 h 2028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51" h="2028224">
                        <a:moveTo>
                          <a:pt x="1817889" y="892897"/>
                        </a:moveTo>
                        <a:lnTo>
                          <a:pt x="1813200" y="900546"/>
                        </a:lnTo>
                        <a:cubicBezTo>
                          <a:pt x="1784177" y="960165"/>
                          <a:pt x="1778489" y="1030090"/>
                          <a:pt x="1800191" y="1095192"/>
                        </a:cubicBezTo>
                        <a:lnTo>
                          <a:pt x="1817951" y="1134631"/>
                        </a:lnTo>
                        <a:lnTo>
                          <a:pt x="270203" y="2028224"/>
                        </a:lnTo>
                        <a:lnTo>
                          <a:pt x="178912" y="1849896"/>
                        </a:lnTo>
                        <a:cubicBezTo>
                          <a:pt x="-76024" y="1282670"/>
                          <a:pt x="-51335" y="648152"/>
                          <a:pt x="207265" y="116944"/>
                        </a:cubicBezTo>
                        <a:lnTo>
                          <a:pt x="271345" y="0"/>
                        </a:lnTo>
                        <a:lnTo>
                          <a:pt x="1817889" y="892897"/>
                        </a:lnTo>
                        <a:close/>
                      </a:path>
                    </a:pathLst>
                  </a:custGeom>
                  <a:solidFill>
                    <a:srgbClr val="33566C"/>
                  </a:solidFill>
                  <a:ln>
                    <a:noFill/>
                  </a:ln>
                  <a:effectLst>
                    <a:softEdge rad="0"/>
                  </a:effectLst>
                  <a:sp3d prstMaterial="metal"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任意多边形: 形状 119">
                    <a:extLst>
                      <a:ext uri="{FF2B5EF4-FFF2-40B4-BE49-F238E27FC236}">
                        <a16:creationId xmlns:a16="http://schemas.microsoft.com/office/drawing/2014/main" id="{A74EAF31-9AF5-AB18-A7C5-70FCD54AB679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2438854" y="3866499"/>
                    <a:ext cx="1757065" cy="1906716"/>
                  </a:xfrm>
                  <a:custGeom>
                    <a:avLst/>
                    <a:gdLst>
                      <a:gd name="connsiteX0" fmla="*/ 1757065 w 1757065"/>
                      <a:gd name="connsiteY0" fmla="*/ 120921 h 1906716"/>
                      <a:gd name="connsiteX1" fmla="*/ 1757065 w 1757065"/>
                      <a:gd name="connsiteY1" fmla="*/ 1906716 h 1906716"/>
                      <a:gd name="connsiteX2" fmla="*/ 1623748 w 1757065"/>
                      <a:gd name="connsiteY2" fmla="*/ 1903739 h 1906716"/>
                      <a:gd name="connsiteX3" fmla="*/ 108791 w 1757065"/>
                      <a:gd name="connsiteY3" fmla="*/ 1061818 h 1906716"/>
                      <a:gd name="connsiteX4" fmla="*/ 0 w 1757065"/>
                      <a:gd name="connsiteY4" fmla="*/ 893593 h 1906716"/>
                      <a:gd name="connsiteX5" fmla="*/ 1547748 w 1757065"/>
                      <a:gd name="connsiteY5" fmla="*/ 0 h 1906716"/>
                      <a:gd name="connsiteX6" fmla="*/ 1573023 w 1757065"/>
                      <a:gd name="connsiteY6" fmla="*/ 35100 h 1906716"/>
                      <a:gd name="connsiteX7" fmla="*/ 1748096 w 1757065"/>
                      <a:gd name="connsiteY7" fmla="*/ 121158 h 1906716"/>
                      <a:gd name="connsiteX8" fmla="*/ 1757065 w 1757065"/>
                      <a:gd name="connsiteY8" fmla="*/ 120921 h 1906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57065" h="1906716">
                        <a:moveTo>
                          <a:pt x="1757065" y="120921"/>
                        </a:moveTo>
                        <a:lnTo>
                          <a:pt x="1757065" y="1906716"/>
                        </a:lnTo>
                        <a:lnTo>
                          <a:pt x="1623748" y="1903739"/>
                        </a:lnTo>
                        <a:cubicBezTo>
                          <a:pt x="1034408" y="1862089"/>
                          <a:pt x="472555" y="1566212"/>
                          <a:pt x="108791" y="1061818"/>
                        </a:cubicBezTo>
                        <a:lnTo>
                          <a:pt x="0" y="893593"/>
                        </a:lnTo>
                        <a:lnTo>
                          <a:pt x="1547748" y="0"/>
                        </a:lnTo>
                        <a:lnTo>
                          <a:pt x="1573023" y="35100"/>
                        </a:lnTo>
                        <a:cubicBezTo>
                          <a:pt x="1618553" y="86446"/>
                          <a:pt x="1681953" y="116483"/>
                          <a:pt x="1748096" y="121158"/>
                        </a:cubicBezTo>
                        <a:lnTo>
                          <a:pt x="1757065" y="120921"/>
                        </a:lnTo>
                        <a:close/>
                      </a:path>
                    </a:pathLst>
                  </a:custGeom>
                  <a:solidFill>
                    <a:srgbClr val="4F82A1"/>
                  </a:solidFill>
                  <a:ln>
                    <a:noFill/>
                  </a:ln>
                  <a:effectLst>
                    <a:softEdge rad="0"/>
                  </a:effectLst>
                  <a:sp3d prstMaterial="metal"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C0DCAD5E-50F5-77E1-1A86-44121F46D7CD}"/>
                    </a:ext>
                  </a:extLst>
                </p:cNvPr>
                <p:cNvSpPr/>
                <p:nvPr/>
              </p:nvSpPr>
              <p:spPr>
                <a:xfrm>
                  <a:off x="2346589" y="2838324"/>
                  <a:ext cx="1993063" cy="19930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6797799-921B-E26E-50E5-F78C50BDEB92}"/>
                  </a:ext>
                </a:extLst>
              </p:cNvPr>
              <p:cNvGrpSpPr/>
              <p:nvPr/>
            </p:nvGrpSpPr>
            <p:grpSpPr>
              <a:xfrm>
                <a:off x="7288891" y="4879400"/>
                <a:ext cx="1850896" cy="1846734"/>
                <a:chOff x="2494092" y="2986376"/>
                <a:chExt cx="1850896" cy="1846734"/>
              </a:xfrm>
              <a:scene3d>
                <a:camera prst="orthographicFront"/>
                <a:lightRig rig="morning" dir="t"/>
              </a:scene3d>
            </p:grpSpPr>
            <p:sp>
              <p:nvSpPr>
                <p:cNvPr id="109" name="泪滴形 108">
                  <a:extLst>
                    <a:ext uri="{FF2B5EF4-FFF2-40B4-BE49-F238E27FC236}">
                      <a16:creationId xmlns:a16="http://schemas.microsoft.com/office/drawing/2014/main" id="{B397C2BD-DC9F-9AD8-006B-35086898C6A5}"/>
                    </a:ext>
                  </a:extLst>
                </p:cNvPr>
                <p:cNvSpPr/>
                <p:nvPr/>
              </p:nvSpPr>
              <p:spPr>
                <a:xfrm>
                  <a:off x="2494092" y="4018834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泪滴形 109">
                  <a:extLst>
                    <a:ext uri="{FF2B5EF4-FFF2-40B4-BE49-F238E27FC236}">
                      <a16:creationId xmlns:a16="http://schemas.microsoft.com/office/drawing/2014/main" id="{D68EC2B4-8728-8564-B94E-F2E9EEB0E1A1}"/>
                    </a:ext>
                  </a:extLst>
                </p:cNvPr>
                <p:cNvSpPr/>
                <p:nvPr/>
              </p:nvSpPr>
              <p:spPr>
                <a:xfrm rot="5400000">
                  <a:off x="2503848" y="2998768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泪滴形 110">
                  <a:extLst>
                    <a:ext uri="{FF2B5EF4-FFF2-40B4-BE49-F238E27FC236}">
                      <a16:creationId xmlns:a16="http://schemas.microsoft.com/office/drawing/2014/main" id="{ED71DB55-1E60-7B91-5CE8-97D3A6829B18}"/>
                    </a:ext>
                  </a:extLst>
                </p:cNvPr>
                <p:cNvSpPr/>
                <p:nvPr/>
              </p:nvSpPr>
              <p:spPr>
                <a:xfrm rot="10800000">
                  <a:off x="3533613" y="2986376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泪滴形 111">
                  <a:extLst>
                    <a:ext uri="{FF2B5EF4-FFF2-40B4-BE49-F238E27FC236}">
                      <a16:creationId xmlns:a16="http://schemas.microsoft.com/office/drawing/2014/main" id="{7CA69FCA-0EFB-56C0-9470-3B53E54AFBFC}"/>
                    </a:ext>
                  </a:extLst>
                </p:cNvPr>
                <p:cNvSpPr/>
                <p:nvPr/>
              </p:nvSpPr>
              <p:spPr>
                <a:xfrm rot="16200000">
                  <a:off x="3531128" y="4021735"/>
                  <a:ext cx="811375" cy="811375"/>
                </a:xfrm>
                <a:prstGeom prst="teardrop">
                  <a:avLst>
                    <a:gd name="adj" fmla="val 114627"/>
                  </a:avLst>
                </a:prstGeom>
                <a:solidFill>
                  <a:srgbClr val="FF5757"/>
                </a:solidFill>
                <a:ln>
                  <a:noFill/>
                </a:ln>
                <a:effectLst>
                  <a:softEdge rad="0"/>
                </a:effectLst>
                <a:sp3d prstMaterial="matte">
                  <a:bevelT w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159BD58-3EC4-2FAE-6817-FA6FE30665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746" y="1552118"/>
              <a:ext cx="1411288" cy="1054587"/>
              <a:chOff x="671367" y="1224713"/>
              <a:chExt cx="4991390" cy="3729826"/>
            </a:xfrm>
            <a:scene3d>
              <a:camera prst="orthographicFront"/>
              <a:lightRig rig="threePt" dir="t"/>
            </a:scene3d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E67D7784-6E97-C3CA-CB46-824ECE345122}"/>
                  </a:ext>
                </a:extLst>
              </p:cNvPr>
              <p:cNvSpPr/>
              <p:nvPr/>
            </p:nvSpPr>
            <p:spPr>
              <a:xfrm>
                <a:off x="2388244" y="2586037"/>
                <a:ext cx="1545675" cy="15456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8BD2E451-BD21-4231-42F7-7D53BDB62C2D}"/>
                  </a:ext>
                </a:extLst>
              </p:cNvPr>
              <p:cNvSpPr/>
              <p:nvPr/>
            </p:nvSpPr>
            <p:spPr>
              <a:xfrm rot="4320000">
                <a:off x="2871797" y="2403525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25CCAFFF-32F7-CB6B-787A-2AE9B4A081EA}"/>
                  </a:ext>
                </a:extLst>
              </p:cNvPr>
              <p:cNvSpPr/>
              <p:nvPr/>
            </p:nvSpPr>
            <p:spPr>
              <a:xfrm rot="8640000">
                <a:off x="2362160" y="4011563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6E4E3362-1143-20F7-E9C3-9E0757D990B3}"/>
                  </a:ext>
                </a:extLst>
              </p:cNvPr>
              <p:cNvSpPr/>
              <p:nvPr/>
            </p:nvSpPr>
            <p:spPr>
              <a:xfrm rot="12960000">
                <a:off x="671367" y="4011564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B30F174-E1E6-01BE-AF65-AC8D7C286DDB}"/>
                  </a:ext>
                </a:extLst>
              </p:cNvPr>
              <p:cNvSpPr/>
              <p:nvPr/>
            </p:nvSpPr>
            <p:spPr>
              <a:xfrm rot="17280000">
                <a:off x="148883" y="2403524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02F02DBD-6DC5-B09D-A70A-21BFC09E27C2}"/>
                  </a:ext>
                </a:extLst>
              </p:cNvPr>
              <p:cNvSpPr/>
              <p:nvPr/>
            </p:nvSpPr>
            <p:spPr>
              <a:xfrm>
                <a:off x="1516764" y="1407256"/>
                <a:ext cx="3300597" cy="942975"/>
              </a:xfrm>
              <a:custGeom>
                <a:avLst/>
                <a:gdLst>
                  <a:gd name="connsiteX0" fmla="*/ 2980733 w 3300597"/>
                  <a:gd name="connsiteY0" fmla="*/ 539510 h 942975"/>
                  <a:gd name="connsiteX1" fmla="*/ 3101563 w 3300597"/>
                  <a:gd name="connsiteY1" fmla="*/ 663257 h 942975"/>
                  <a:gd name="connsiteX2" fmla="*/ 3241802 w 3300597"/>
                  <a:gd name="connsiteY2" fmla="*/ 846196 h 942975"/>
                  <a:gd name="connsiteX3" fmla="*/ 3300597 w 3300597"/>
                  <a:gd name="connsiteY3" fmla="*/ 942975 h 942975"/>
                  <a:gd name="connsiteX4" fmla="*/ 3294410 w 3300597"/>
                  <a:gd name="connsiteY4" fmla="*/ 942975 h 942975"/>
                  <a:gd name="connsiteX5" fmla="*/ 3260901 w 3300597"/>
                  <a:gd name="connsiteY5" fmla="*/ 882101 h 942975"/>
                  <a:gd name="connsiteX6" fmla="*/ 3122506 w 3300597"/>
                  <a:gd name="connsiteY6" fmla="*/ 691442 h 942975"/>
                  <a:gd name="connsiteX7" fmla="*/ 2843490 w 3300597"/>
                  <a:gd name="connsiteY7" fmla="*/ 420245 h 942975"/>
                  <a:gd name="connsiteX8" fmla="*/ 2940784 w 3300597"/>
                  <a:gd name="connsiteY8" fmla="*/ 498596 h 942975"/>
                  <a:gd name="connsiteX9" fmla="*/ 2959150 w 3300597"/>
                  <a:gd name="connsiteY9" fmla="*/ 517406 h 942975"/>
                  <a:gd name="connsiteX10" fmla="*/ 2698266 w 3300597"/>
                  <a:gd name="connsiteY10" fmla="*/ 314728 h 942975"/>
                  <a:gd name="connsiteX11" fmla="*/ 2761350 w 3300597"/>
                  <a:gd name="connsiteY11" fmla="*/ 354099 h 942975"/>
                  <a:gd name="connsiteX12" fmla="*/ 2773459 w 3300597"/>
                  <a:gd name="connsiteY12" fmla="*/ 363850 h 942975"/>
                  <a:gd name="connsiteX13" fmla="*/ 2542431 w 3300597"/>
                  <a:gd name="connsiteY13" fmla="*/ 221047 h 942975"/>
                  <a:gd name="connsiteX14" fmla="*/ 2565145 w 3300597"/>
                  <a:gd name="connsiteY14" fmla="*/ 231648 h 942975"/>
                  <a:gd name="connsiteX15" fmla="*/ 2570035 w 3300597"/>
                  <a:gd name="connsiteY15" fmla="*/ 234700 h 942975"/>
                  <a:gd name="connsiteX16" fmla="*/ 1650298 w 3300597"/>
                  <a:gd name="connsiteY16" fmla="*/ 0 h 942975"/>
                  <a:gd name="connsiteX17" fmla="*/ 1894745 w 3300597"/>
                  <a:gd name="connsiteY17" fmla="*/ 15420 h 942975"/>
                  <a:gd name="connsiteX18" fmla="*/ 2061710 w 3300597"/>
                  <a:gd name="connsiteY18" fmla="*/ 47366 h 942975"/>
                  <a:gd name="connsiteX19" fmla="*/ 2074257 w 3300597"/>
                  <a:gd name="connsiteY19" fmla="*/ 85982 h 942975"/>
                  <a:gd name="connsiteX20" fmla="*/ 2278857 w 3300597"/>
                  <a:gd name="connsiteY20" fmla="*/ 402870 h 942975"/>
                  <a:gd name="connsiteX21" fmla="*/ 2423939 w 3300597"/>
                  <a:gd name="connsiteY21" fmla="*/ 664766 h 942975"/>
                  <a:gd name="connsiteX22" fmla="*/ 2476214 w 3300597"/>
                  <a:gd name="connsiteY22" fmla="*/ 772989 h 942975"/>
                  <a:gd name="connsiteX23" fmla="*/ 2289902 w 3300597"/>
                  <a:gd name="connsiteY23" fmla="*/ 747527 h 942975"/>
                  <a:gd name="connsiteX24" fmla="*/ 1650296 w 3300597"/>
                  <a:gd name="connsiteY24" fmla="*/ 713185 h 942975"/>
                  <a:gd name="connsiteX25" fmla="*/ 411394 w 3300597"/>
                  <a:gd name="connsiteY25" fmla="*/ 846313 h 942975"/>
                  <a:gd name="connsiteX26" fmla="*/ 46791 w 3300597"/>
                  <a:gd name="connsiteY26" fmla="*/ 942975 h 942975"/>
                  <a:gd name="connsiteX27" fmla="*/ 0 w 3300597"/>
                  <a:gd name="connsiteY27" fmla="*/ 942975 h 942975"/>
                  <a:gd name="connsiteX28" fmla="*/ 58794 w 3300597"/>
                  <a:gd name="connsiteY28" fmla="*/ 846196 h 942975"/>
                  <a:gd name="connsiteX29" fmla="*/ 1650298 w 3300597"/>
                  <a:gd name="connsiteY29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300597" h="942975">
                    <a:moveTo>
                      <a:pt x="2980733" y="539510"/>
                    </a:moveTo>
                    <a:lnTo>
                      <a:pt x="3101563" y="663257"/>
                    </a:lnTo>
                    <a:cubicBezTo>
                      <a:pt x="3151837" y="721295"/>
                      <a:pt x="3198688" y="782379"/>
                      <a:pt x="3241802" y="846196"/>
                    </a:cubicBezTo>
                    <a:lnTo>
                      <a:pt x="3300597" y="942975"/>
                    </a:lnTo>
                    <a:lnTo>
                      <a:pt x="3294410" y="942975"/>
                    </a:lnTo>
                    <a:lnTo>
                      <a:pt x="3260901" y="882101"/>
                    </a:lnTo>
                    <a:cubicBezTo>
                      <a:pt x="3218455" y="815292"/>
                      <a:pt x="3172192" y="751671"/>
                      <a:pt x="3122506" y="691442"/>
                    </a:cubicBezTo>
                    <a:close/>
                    <a:moveTo>
                      <a:pt x="2843490" y="420245"/>
                    </a:moveTo>
                    <a:lnTo>
                      <a:pt x="2940784" y="498596"/>
                    </a:lnTo>
                    <a:lnTo>
                      <a:pt x="2959150" y="517406"/>
                    </a:lnTo>
                    <a:close/>
                    <a:moveTo>
                      <a:pt x="2698266" y="314728"/>
                    </a:moveTo>
                    <a:lnTo>
                      <a:pt x="2761350" y="354099"/>
                    </a:lnTo>
                    <a:lnTo>
                      <a:pt x="2773459" y="363850"/>
                    </a:lnTo>
                    <a:close/>
                    <a:moveTo>
                      <a:pt x="2542431" y="221047"/>
                    </a:moveTo>
                    <a:lnTo>
                      <a:pt x="2565145" y="231648"/>
                    </a:lnTo>
                    <a:lnTo>
                      <a:pt x="2570035" y="234700"/>
                    </a:lnTo>
                    <a:close/>
                    <a:moveTo>
                      <a:pt x="1650298" y="0"/>
                    </a:moveTo>
                    <a:cubicBezTo>
                      <a:pt x="1733110" y="0"/>
                      <a:pt x="1814697" y="5245"/>
                      <a:pt x="1894745" y="15420"/>
                    </a:cubicBezTo>
                    <a:lnTo>
                      <a:pt x="2061710" y="47366"/>
                    </a:lnTo>
                    <a:lnTo>
                      <a:pt x="2074257" y="85982"/>
                    </a:lnTo>
                    <a:lnTo>
                      <a:pt x="2278857" y="402870"/>
                    </a:lnTo>
                    <a:cubicBezTo>
                      <a:pt x="2328922" y="487440"/>
                      <a:pt x="2377349" y="574799"/>
                      <a:pt x="2423939" y="664766"/>
                    </a:cubicBezTo>
                    <a:lnTo>
                      <a:pt x="2476214" y="772989"/>
                    </a:lnTo>
                    <a:lnTo>
                      <a:pt x="2289902" y="747527"/>
                    </a:lnTo>
                    <a:cubicBezTo>
                      <a:pt x="2082796" y="724986"/>
                      <a:pt x="1868972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B7E2914-79C9-B5CD-8692-D9C1463280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96555" y="1548074"/>
              <a:ext cx="1428445" cy="1067408"/>
              <a:chOff x="671367" y="1224713"/>
              <a:chExt cx="4991390" cy="3729826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D71AEC76-ABF1-5770-F59F-276DF7F86285}"/>
                  </a:ext>
                </a:extLst>
              </p:cNvPr>
              <p:cNvSpPr/>
              <p:nvPr/>
            </p:nvSpPr>
            <p:spPr>
              <a:xfrm>
                <a:off x="2388244" y="2586037"/>
                <a:ext cx="1545675" cy="15456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0965F22D-7BF4-8CEA-A90A-98F9525BE1FF}"/>
                  </a:ext>
                </a:extLst>
              </p:cNvPr>
              <p:cNvSpPr/>
              <p:nvPr/>
            </p:nvSpPr>
            <p:spPr>
              <a:xfrm rot="4320000">
                <a:off x="2871797" y="2403525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33E5D9D3-1818-32D5-B228-32A3453EB674}"/>
                  </a:ext>
                </a:extLst>
              </p:cNvPr>
              <p:cNvSpPr/>
              <p:nvPr/>
            </p:nvSpPr>
            <p:spPr>
              <a:xfrm rot="8640000">
                <a:off x="2362160" y="4011563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9C866EB0-3D5F-35FC-408C-3F614C7987D5}"/>
                  </a:ext>
                </a:extLst>
              </p:cNvPr>
              <p:cNvSpPr/>
              <p:nvPr/>
            </p:nvSpPr>
            <p:spPr>
              <a:xfrm rot="12960000">
                <a:off x="671367" y="4011564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0990BE64-3B3B-720C-29D6-FA8DB56DD9A0}"/>
                  </a:ext>
                </a:extLst>
              </p:cNvPr>
              <p:cNvSpPr/>
              <p:nvPr/>
            </p:nvSpPr>
            <p:spPr>
              <a:xfrm rot="17280000">
                <a:off x="148883" y="2403524"/>
                <a:ext cx="3300597" cy="942975"/>
              </a:xfrm>
              <a:custGeom>
                <a:avLst/>
                <a:gdLst>
                  <a:gd name="connsiteX0" fmla="*/ 1650298 w 3300597"/>
                  <a:gd name="connsiteY0" fmla="*/ 0 h 942975"/>
                  <a:gd name="connsiteX1" fmla="*/ 3241802 w 3300597"/>
                  <a:gd name="connsiteY1" fmla="*/ 846196 h 942975"/>
                  <a:gd name="connsiteX2" fmla="*/ 3300597 w 3300597"/>
                  <a:gd name="connsiteY2" fmla="*/ 942975 h 942975"/>
                  <a:gd name="connsiteX3" fmla="*/ 3253803 w 3300597"/>
                  <a:gd name="connsiteY3" fmla="*/ 942975 h 942975"/>
                  <a:gd name="connsiteX4" fmla="*/ 2889200 w 3300597"/>
                  <a:gd name="connsiteY4" fmla="*/ 846313 h 942975"/>
                  <a:gd name="connsiteX5" fmla="*/ 1650296 w 3300597"/>
                  <a:gd name="connsiteY5" fmla="*/ 713185 h 942975"/>
                  <a:gd name="connsiteX6" fmla="*/ 411394 w 3300597"/>
                  <a:gd name="connsiteY6" fmla="*/ 846313 h 942975"/>
                  <a:gd name="connsiteX7" fmla="*/ 46791 w 3300597"/>
                  <a:gd name="connsiteY7" fmla="*/ 942975 h 942975"/>
                  <a:gd name="connsiteX8" fmla="*/ 0 w 3300597"/>
                  <a:gd name="connsiteY8" fmla="*/ 942975 h 942975"/>
                  <a:gd name="connsiteX9" fmla="*/ 58794 w 3300597"/>
                  <a:gd name="connsiteY9" fmla="*/ 846196 h 942975"/>
                  <a:gd name="connsiteX10" fmla="*/ 1650298 w 3300597"/>
                  <a:gd name="connsiteY10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597" h="942975">
                    <a:moveTo>
                      <a:pt x="1650298" y="0"/>
                    </a:moveTo>
                    <a:cubicBezTo>
                      <a:pt x="2312794" y="0"/>
                      <a:pt x="2896892" y="335662"/>
                      <a:pt x="3241802" y="846196"/>
                    </a:cubicBezTo>
                    <a:lnTo>
                      <a:pt x="3300597" y="942975"/>
                    </a:lnTo>
                    <a:lnTo>
                      <a:pt x="3253803" y="942975"/>
                    </a:lnTo>
                    <a:lnTo>
                      <a:pt x="2889200" y="846313"/>
                    </a:lnTo>
                    <a:cubicBezTo>
                      <a:pt x="2505591" y="760388"/>
                      <a:pt x="2087648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4E01D714-DC85-E88A-6886-F441CE439714}"/>
                  </a:ext>
                </a:extLst>
              </p:cNvPr>
              <p:cNvSpPr/>
              <p:nvPr/>
            </p:nvSpPr>
            <p:spPr>
              <a:xfrm>
                <a:off x="1516764" y="1407256"/>
                <a:ext cx="3300597" cy="942975"/>
              </a:xfrm>
              <a:custGeom>
                <a:avLst/>
                <a:gdLst>
                  <a:gd name="connsiteX0" fmla="*/ 2980733 w 3300597"/>
                  <a:gd name="connsiteY0" fmla="*/ 539510 h 942975"/>
                  <a:gd name="connsiteX1" fmla="*/ 3101563 w 3300597"/>
                  <a:gd name="connsiteY1" fmla="*/ 663257 h 942975"/>
                  <a:gd name="connsiteX2" fmla="*/ 3241802 w 3300597"/>
                  <a:gd name="connsiteY2" fmla="*/ 846196 h 942975"/>
                  <a:gd name="connsiteX3" fmla="*/ 3300597 w 3300597"/>
                  <a:gd name="connsiteY3" fmla="*/ 942975 h 942975"/>
                  <a:gd name="connsiteX4" fmla="*/ 3294410 w 3300597"/>
                  <a:gd name="connsiteY4" fmla="*/ 942975 h 942975"/>
                  <a:gd name="connsiteX5" fmla="*/ 3260901 w 3300597"/>
                  <a:gd name="connsiteY5" fmla="*/ 882101 h 942975"/>
                  <a:gd name="connsiteX6" fmla="*/ 3122506 w 3300597"/>
                  <a:gd name="connsiteY6" fmla="*/ 691442 h 942975"/>
                  <a:gd name="connsiteX7" fmla="*/ 2843490 w 3300597"/>
                  <a:gd name="connsiteY7" fmla="*/ 420245 h 942975"/>
                  <a:gd name="connsiteX8" fmla="*/ 2940784 w 3300597"/>
                  <a:gd name="connsiteY8" fmla="*/ 498596 h 942975"/>
                  <a:gd name="connsiteX9" fmla="*/ 2959150 w 3300597"/>
                  <a:gd name="connsiteY9" fmla="*/ 517406 h 942975"/>
                  <a:gd name="connsiteX10" fmla="*/ 2698266 w 3300597"/>
                  <a:gd name="connsiteY10" fmla="*/ 314728 h 942975"/>
                  <a:gd name="connsiteX11" fmla="*/ 2761350 w 3300597"/>
                  <a:gd name="connsiteY11" fmla="*/ 354099 h 942975"/>
                  <a:gd name="connsiteX12" fmla="*/ 2773459 w 3300597"/>
                  <a:gd name="connsiteY12" fmla="*/ 363850 h 942975"/>
                  <a:gd name="connsiteX13" fmla="*/ 2542431 w 3300597"/>
                  <a:gd name="connsiteY13" fmla="*/ 221047 h 942975"/>
                  <a:gd name="connsiteX14" fmla="*/ 2565145 w 3300597"/>
                  <a:gd name="connsiteY14" fmla="*/ 231648 h 942975"/>
                  <a:gd name="connsiteX15" fmla="*/ 2570035 w 3300597"/>
                  <a:gd name="connsiteY15" fmla="*/ 234700 h 942975"/>
                  <a:gd name="connsiteX16" fmla="*/ 1650298 w 3300597"/>
                  <a:gd name="connsiteY16" fmla="*/ 0 h 942975"/>
                  <a:gd name="connsiteX17" fmla="*/ 1894745 w 3300597"/>
                  <a:gd name="connsiteY17" fmla="*/ 15420 h 942975"/>
                  <a:gd name="connsiteX18" fmla="*/ 2061710 w 3300597"/>
                  <a:gd name="connsiteY18" fmla="*/ 47366 h 942975"/>
                  <a:gd name="connsiteX19" fmla="*/ 2074257 w 3300597"/>
                  <a:gd name="connsiteY19" fmla="*/ 85982 h 942975"/>
                  <a:gd name="connsiteX20" fmla="*/ 2278857 w 3300597"/>
                  <a:gd name="connsiteY20" fmla="*/ 402870 h 942975"/>
                  <a:gd name="connsiteX21" fmla="*/ 2423939 w 3300597"/>
                  <a:gd name="connsiteY21" fmla="*/ 664766 h 942975"/>
                  <a:gd name="connsiteX22" fmla="*/ 2476214 w 3300597"/>
                  <a:gd name="connsiteY22" fmla="*/ 772989 h 942975"/>
                  <a:gd name="connsiteX23" fmla="*/ 2289902 w 3300597"/>
                  <a:gd name="connsiteY23" fmla="*/ 747527 h 942975"/>
                  <a:gd name="connsiteX24" fmla="*/ 1650296 w 3300597"/>
                  <a:gd name="connsiteY24" fmla="*/ 713185 h 942975"/>
                  <a:gd name="connsiteX25" fmla="*/ 411394 w 3300597"/>
                  <a:gd name="connsiteY25" fmla="*/ 846313 h 942975"/>
                  <a:gd name="connsiteX26" fmla="*/ 46791 w 3300597"/>
                  <a:gd name="connsiteY26" fmla="*/ 942975 h 942975"/>
                  <a:gd name="connsiteX27" fmla="*/ 0 w 3300597"/>
                  <a:gd name="connsiteY27" fmla="*/ 942975 h 942975"/>
                  <a:gd name="connsiteX28" fmla="*/ 58794 w 3300597"/>
                  <a:gd name="connsiteY28" fmla="*/ 846196 h 942975"/>
                  <a:gd name="connsiteX29" fmla="*/ 1650298 w 3300597"/>
                  <a:gd name="connsiteY29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300597" h="942975">
                    <a:moveTo>
                      <a:pt x="2980733" y="539510"/>
                    </a:moveTo>
                    <a:lnTo>
                      <a:pt x="3101563" y="663257"/>
                    </a:lnTo>
                    <a:cubicBezTo>
                      <a:pt x="3151837" y="721295"/>
                      <a:pt x="3198688" y="782379"/>
                      <a:pt x="3241802" y="846196"/>
                    </a:cubicBezTo>
                    <a:lnTo>
                      <a:pt x="3300597" y="942975"/>
                    </a:lnTo>
                    <a:lnTo>
                      <a:pt x="3294410" y="942975"/>
                    </a:lnTo>
                    <a:lnTo>
                      <a:pt x="3260901" y="882101"/>
                    </a:lnTo>
                    <a:cubicBezTo>
                      <a:pt x="3218455" y="815292"/>
                      <a:pt x="3172192" y="751671"/>
                      <a:pt x="3122506" y="691442"/>
                    </a:cubicBezTo>
                    <a:close/>
                    <a:moveTo>
                      <a:pt x="2843490" y="420245"/>
                    </a:moveTo>
                    <a:lnTo>
                      <a:pt x="2940784" y="498596"/>
                    </a:lnTo>
                    <a:lnTo>
                      <a:pt x="2959150" y="517406"/>
                    </a:lnTo>
                    <a:close/>
                    <a:moveTo>
                      <a:pt x="2698266" y="314728"/>
                    </a:moveTo>
                    <a:lnTo>
                      <a:pt x="2761350" y="354099"/>
                    </a:lnTo>
                    <a:lnTo>
                      <a:pt x="2773459" y="363850"/>
                    </a:lnTo>
                    <a:close/>
                    <a:moveTo>
                      <a:pt x="2542431" y="221047"/>
                    </a:moveTo>
                    <a:lnTo>
                      <a:pt x="2565145" y="231648"/>
                    </a:lnTo>
                    <a:lnTo>
                      <a:pt x="2570035" y="234700"/>
                    </a:lnTo>
                    <a:close/>
                    <a:moveTo>
                      <a:pt x="1650298" y="0"/>
                    </a:moveTo>
                    <a:cubicBezTo>
                      <a:pt x="1733110" y="0"/>
                      <a:pt x="1814697" y="5245"/>
                      <a:pt x="1894745" y="15420"/>
                    </a:cubicBezTo>
                    <a:lnTo>
                      <a:pt x="2061710" y="47366"/>
                    </a:lnTo>
                    <a:lnTo>
                      <a:pt x="2074257" y="85982"/>
                    </a:lnTo>
                    <a:lnTo>
                      <a:pt x="2278857" y="402870"/>
                    </a:lnTo>
                    <a:cubicBezTo>
                      <a:pt x="2328922" y="487440"/>
                      <a:pt x="2377349" y="574799"/>
                      <a:pt x="2423939" y="664766"/>
                    </a:cubicBezTo>
                    <a:lnTo>
                      <a:pt x="2476214" y="772989"/>
                    </a:lnTo>
                    <a:lnTo>
                      <a:pt x="2289902" y="747527"/>
                    </a:lnTo>
                    <a:cubicBezTo>
                      <a:pt x="2082796" y="724986"/>
                      <a:pt x="1868972" y="713185"/>
                      <a:pt x="1650296" y="713185"/>
                    </a:cubicBezTo>
                    <a:cubicBezTo>
                      <a:pt x="1212945" y="713185"/>
                      <a:pt x="795003" y="760388"/>
                      <a:pt x="411394" y="846313"/>
                    </a:cubicBezTo>
                    <a:lnTo>
                      <a:pt x="46791" y="942975"/>
                    </a:lnTo>
                    <a:lnTo>
                      <a:pt x="0" y="942975"/>
                    </a:lnTo>
                    <a:lnTo>
                      <a:pt x="58794" y="846196"/>
                    </a:lnTo>
                    <a:cubicBezTo>
                      <a:pt x="403705" y="335662"/>
                      <a:pt x="987803" y="0"/>
                      <a:pt x="1650298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7E086B9-FFBB-5256-DAF9-3AE99AA2CF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183" y="3488542"/>
              <a:ext cx="1080000" cy="1080000"/>
              <a:chOff x="725212" y="784285"/>
              <a:chExt cx="5555345" cy="5555345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14CC2CFB-5FF2-6FB5-8FB9-4F1E48B33822}"/>
                  </a:ext>
                </a:extLst>
              </p:cNvPr>
              <p:cNvSpPr/>
              <p:nvPr/>
            </p:nvSpPr>
            <p:spPr>
              <a:xfrm>
                <a:off x="725212" y="784285"/>
                <a:ext cx="5555345" cy="555534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077D3418-6756-ABB0-9489-DFBAF086CC51}"/>
                  </a:ext>
                </a:extLst>
              </p:cNvPr>
              <p:cNvSpPr/>
              <p:nvPr/>
            </p:nvSpPr>
            <p:spPr>
              <a:xfrm rot="14400000">
                <a:off x="2720888" y="2180599"/>
                <a:ext cx="3485241" cy="1757871"/>
              </a:xfrm>
              <a:custGeom>
                <a:avLst/>
                <a:gdLst>
                  <a:gd name="connsiteX0" fmla="*/ 3485241 w 3485241"/>
                  <a:gd name="connsiteY0" fmla="*/ 769322 h 1757871"/>
                  <a:gd name="connsiteX1" fmla="*/ 785376 w 3485241"/>
                  <a:gd name="connsiteY1" fmla="*/ 1492748 h 1757871"/>
                  <a:gd name="connsiteX2" fmla="*/ 88776 w 3485241"/>
                  <a:gd name="connsiteY2" fmla="*/ 815118 h 1757871"/>
                  <a:gd name="connsiteX3" fmla="*/ 71918 w 3485241"/>
                  <a:gd name="connsiteY3" fmla="*/ 784352 h 1757871"/>
                  <a:gd name="connsiteX4" fmla="*/ 72968 w 3485241"/>
                  <a:gd name="connsiteY4" fmla="*/ 783746 h 1757871"/>
                  <a:gd name="connsiteX5" fmla="*/ 52907 w 3485241"/>
                  <a:gd name="connsiteY5" fmla="*/ 751018 h 1757871"/>
                  <a:gd name="connsiteX6" fmla="*/ 70021 w 3485241"/>
                  <a:gd name="connsiteY6" fmla="*/ 261087 h 1757871"/>
                  <a:gd name="connsiteX7" fmla="*/ 783087 w 3485241"/>
                  <a:gd name="connsiteY7" fmla="*/ 70021 h 1757871"/>
                  <a:gd name="connsiteX8" fmla="*/ 938540 w 3485241"/>
                  <a:gd name="connsiteY8" fmla="*/ 207140 h 1757871"/>
                  <a:gd name="connsiteX9" fmla="*/ 973342 w 3485241"/>
                  <a:gd name="connsiteY9" fmla="*/ 263915 h 1757871"/>
                  <a:gd name="connsiteX10" fmla="*/ 978600 w 3485241"/>
                  <a:gd name="connsiteY10" fmla="*/ 260879 h 1757871"/>
                  <a:gd name="connsiteX11" fmla="*/ 981935 w 3485241"/>
                  <a:gd name="connsiteY11" fmla="*/ 266965 h 1757871"/>
                  <a:gd name="connsiteX12" fmla="*/ 1309252 w 3485241"/>
                  <a:gd name="connsiteY12" fmla="*/ 585370 h 1757871"/>
                  <a:gd name="connsiteX13" fmla="*/ 2526235 w 3485241"/>
                  <a:gd name="connsiteY13" fmla="*/ 325281 h 1757871"/>
                  <a:gd name="connsiteX14" fmla="*/ 2577863 w 3485241"/>
                  <a:gd name="connsiteY14" fmla="*/ 245447 h 1757871"/>
                  <a:gd name="connsiteX15" fmla="*/ 2583504 w 3485241"/>
                  <a:gd name="connsiteY15" fmla="*/ 248704 h 1757871"/>
                  <a:gd name="connsiteX16" fmla="*/ 2548996 w 3485241"/>
                  <a:gd name="connsiteY16" fmla="*/ 325332 h 1757871"/>
                  <a:gd name="connsiteX17" fmla="*/ 2783478 w 3485241"/>
                  <a:gd name="connsiteY17" fmla="*/ 941988 h 1757871"/>
                  <a:gd name="connsiteX18" fmla="*/ 3434758 w 3485241"/>
                  <a:gd name="connsiteY18" fmla="*/ 836727 h 1757871"/>
                  <a:gd name="connsiteX19" fmla="*/ 3483866 w 3485241"/>
                  <a:gd name="connsiteY19" fmla="*/ 768528 h 1757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85241" h="1757871">
                    <a:moveTo>
                      <a:pt x="3485241" y="769322"/>
                    </a:moveTo>
                    <a:cubicBezTo>
                      <a:pt x="2939462" y="1714638"/>
                      <a:pt x="1730692" y="2038527"/>
                      <a:pt x="785376" y="1492748"/>
                    </a:cubicBezTo>
                    <a:cubicBezTo>
                      <a:pt x="489965" y="1322193"/>
                      <a:pt x="255240" y="1086892"/>
                      <a:pt x="88776" y="815118"/>
                    </a:cubicBezTo>
                    <a:lnTo>
                      <a:pt x="71918" y="784352"/>
                    </a:lnTo>
                    <a:lnTo>
                      <a:pt x="72968" y="783746"/>
                    </a:lnTo>
                    <a:lnTo>
                      <a:pt x="52907" y="751018"/>
                    </a:lnTo>
                    <a:cubicBezTo>
                      <a:pt x="-20439" y="600353"/>
                      <a:pt x="-20070" y="417130"/>
                      <a:pt x="70021" y="261087"/>
                    </a:cubicBezTo>
                    <a:cubicBezTo>
                      <a:pt x="214168" y="11417"/>
                      <a:pt x="533418" y="-74125"/>
                      <a:pt x="783087" y="70021"/>
                    </a:cubicBezTo>
                    <a:cubicBezTo>
                      <a:pt x="845504" y="106058"/>
                      <a:pt x="897663" y="153039"/>
                      <a:pt x="938540" y="207140"/>
                    </a:cubicBezTo>
                    <a:lnTo>
                      <a:pt x="973342" y="263915"/>
                    </a:lnTo>
                    <a:lnTo>
                      <a:pt x="978600" y="260879"/>
                    </a:lnTo>
                    <a:lnTo>
                      <a:pt x="981935" y="266965"/>
                    </a:lnTo>
                    <a:cubicBezTo>
                      <a:pt x="1060152" y="394666"/>
                      <a:pt x="1170445" y="505229"/>
                      <a:pt x="1309252" y="585370"/>
                    </a:cubicBezTo>
                    <a:cubicBezTo>
                      <a:pt x="1725675" y="825792"/>
                      <a:pt x="2250900" y="707058"/>
                      <a:pt x="2526235" y="325281"/>
                    </a:cubicBezTo>
                    <a:lnTo>
                      <a:pt x="2577863" y="245447"/>
                    </a:lnTo>
                    <a:lnTo>
                      <a:pt x="2583504" y="248704"/>
                    </a:lnTo>
                    <a:lnTo>
                      <a:pt x="2548996" y="325332"/>
                    </a:lnTo>
                    <a:cubicBezTo>
                      <a:pt x="2472216" y="555669"/>
                      <a:pt x="2565017" y="815860"/>
                      <a:pt x="2783478" y="941988"/>
                    </a:cubicBezTo>
                    <a:cubicBezTo>
                      <a:pt x="3001938" y="1068116"/>
                      <a:pt x="3273671" y="1018389"/>
                      <a:pt x="3434758" y="836727"/>
                    </a:cubicBezTo>
                    <a:lnTo>
                      <a:pt x="3483866" y="76852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F014DE4B-F070-F262-2E8E-B1A480DAB0C5}"/>
                  </a:ext>
                </a:extLst>
              </p:cNvPr>
              <p:cNvSpPr/>
              <p:nvPr/>
            </p:nvSpPr>
            <p:spPr>
              <a:xfrm rot="14400000">
                <a:off x="1692015" y="1308454"/>
                <a:ext cx="1976767" cy="3207010"/>
              </a:xfrm>
              <a:custGeom>
                <a:avLst/>
                <a:gdLst>
                  <a:gd name="connsiteX0" fmla="*/ 1722948 w 1976767"/>
                  <a:gd name="connsiteY0" fmla="*/ 2945923 h 3207010"/>
                  <a:gd name="connsiteX1" fmla="*/ 1009883 w 1976767"/>
                  <a:gd name="connsiteY1" fmla="*/ 3136988 h 3207010"/>
                  <a:gd name="connsiteX2" fmla="*/ 775401 w 1976767"/>
                  <a:gd name="connsiteY2" fmla="*/ 2520333 h 3207010"/>
                  <a:gd name="connsiteX3" fmla="*/ 817337 w 1976767"/>
                  <a:gd name="connsiteY3" fmla="*/ 2427210 h 3207010"/>
                  <a:gd name="connsiteX4" fmla="*/ 812481 w 1976767"/>
                  <a:gd name="connsiteY4" fmla="*/ 2424406 h 3207010"/>
                  <a:gd name="connsiteX5" fmla="*/ 847593 w 1976767"/>
                  <a:gd name="connsiteY5" fmla="*/ 2355818 h 3207010"/>
                  <a:gd name="connsiteX6" fmla="*/ 464345 w 1976767"/>
                  <a:gd name="connsiteY6" fmla="*/ 1171836 h 3207010"/>
                  <a:gd name="connsiteX7" fmla="*/ 24940 w 1976767"/>
                  <a:gd name="connsiteY7" fmla="*/ 1047573 h 3207010"/>
                  <a:gd name="connsiteX8" fmla="*/ 0 w 1976767"/>
                  <a:gd name="connsiteY8" fmla="*/ 1048130 h 3207010"/>
                  <a:gd name="connsiteX9" fmla="*/ 0 w 1976767"/>
                  <a:gd name="connsiteY9" fmla="*/ 1041718 h 3207010"/>
                  <a:gd name="connsiteX10" fmla="*/ 46564 w 1976767"/>
                  <a:gd name="connsiteY10" fmla="*/ 1042943 h 3207010"/>
                  <a:gd name="connsiteX11" fmla="*/ 462300 w 1976767"/>
                  <a:gd name="connsiteY11" fmla="*/ 783156 h 3207010"/>
                  <a:gd name="connsiteX12" fmla="*/ 271235 w 1976767"/>
                  <a:gd name="connsiteY12" fmla="*/ 70091 h 3207010"/>
                  <a:gd name="connsiteX13" fmla="*/ 74760 w 1976767"/>
                  <a:gd name="connsiteY13" fmla="*/ 4023 h 3207010"/>
                  <a:gd name="connsiteX14" fmla="*/ 0 w 1976767"/>
                  <a:gd name="connsiteY14" fmla="*/ 2055 h 3207010"/>
                  <a:gd name="connsiteX15" fmla="*/ 0 w 1976767"/>
                  <a:gd name="connsiteY15" fmla="*/ 1186 h 3207010"/>
                  <a:gd name="connsiteX16" fmla="*/ 53074 w 1976767"/>
                  <a:gd name="connsiteY16" fmla="*/ 0 h 3207010"/>
                  <a:gd name="connsiteX17" fmla="*/ 988219 w 1976767"/>
                  <a:gd name="connsiteY17" fmla="*/ 264458 h 3207010"/>
                  <a:gd name="connsiteX18" fmla="*/ 1803848 w 1976767"/>
                  <a:gd name="connsiteY18" fmla="*/ 2784215 h 3207010"/>
                  <a:gd name="connsiteX19" fmla="*/ 1736716 w 1976767"/>
                  <a:gd name="connsiteY19" fmla="*/ 2915349 h 3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76767" h="3207010">
                    <a:moveTo>
                      <a:pt x="1722948" y="2945923"/>
                    </a:moveTo>
                    <a:cubicBezTo>
                      <a:pt x="1578801" y="3195592"/>
                      <a:pt x="1259552" y="3281135"/>
                      <a:pt x="1009883" y="3136988"/>
                    </a:cubicBezTo>
                    <a:cubicBezTo>
                      <a:pt x="791422" y="3010860"/>
                      <a:pt x="698621" y="2750669"/>
                      <a:pt x="775401" y="2520333"/>
                    </a:cubicBezTo>
                    <a:lnTo>
                      <a:pt x="817337" y="2427210"/>
                    </a:lnTo>
                    <a:lnTo>
                      <a:pt x="812481" y="2424406"/>
                    </a:lnTo>
                    <a:lnTo>
                      <a:pt x="847593" y="2355818"/>
                    </a:lnTo>
                    <a:cubicBezTo>
                      <a:pt x="1040555" y="1926483"/>
                      <a:pt x="880768" y="1412258"/>
                      <a:pt x="464345" y="1171836"/>
                    </a:cubicBezTo>
                    <a:cubicBezTo>
                      <a:pt x="325538" y="1091696"/>
                      <a:pt x="174641" y="1051461"/>
                      <a:pt x="24940" y="1047573"/>
                    </a:cubicBezTo>
                    <a:lnTo>
                      <a:pt x="0" y="1048130"/>
                    </a:lnTo>
                    <a:lnTo>
                      <a:pt x="0" y="1041718"/>
                    </a:lnTo>
                    <a:lnTo>
                      <a:pt x="46564" y="1042943"/>
                    </a:lnTo>
                    <a:cubicBezTo>
                      <a:pt x="213717" y="1031131"/>
                      <a:pt x="372209" y="939199"/>
                      <a:pt x="462300" y="783156"/>
                    </a:cubicBezTo>
                    <a:cubicBezTo>
                      <a:pt x="606447" y="533487"/>
                      <a:pt x="520904" y="214237"/>
                      <a:pt x="271235" y="70091"/>
                    </a:cubicBezTo>
                    <a:cubicBezTo>
                      <a:pt x="208818" y="34054"/>
                      <a:pt x="142052" y="12373"/>
                      <a:pt x="74760" y="4023"/>
                    </a:cubicBezTo>
                    <a:lnTo>
                      <a:pt x="0" y="2055"/>
                    </a:lnTo>
                    <a:lnTo>
                      <a:pt x="0" y="1186"/>
                    </a:lnTo>
                    <a:lnTo>
                      <a:pt x="53074" y="0"/>
                    </a:lnTo>
                    <a:cubicBezTo>
                      <a:pt x="371669" y="8275"/>
                      <a:pt x="692808" y="93903"/>
                      <a:pt x="988219" y="264458"/>
                    </a:cubicBezTo>
                    <a:cubicBezTo>
                      <a:pt x="1874453" y="776126"/>
                      <a:pt x="2214510" y="1870500"/>
                      <a:pt x="1803848" y="2784215"/>
                    </a:cubicBezTo>
                    <a:lnTo>
                      <a:pt x="1736716" y="291534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FEC4E373-F515-60E0-3D08-7E81BDA6BCB5}"/>
                  </a:ext>
                </a:extLst>
              </p:cNvPr>
              <p:cNvSpPr/>
              <p:nvPr/>
            </p:nvSpPr>
            <p:spPr>
              <a:xfrm rot="14400000">
                <a:off x="2175770" y="2972486"/>
                <a:ext cx="2509090" cy="2963493"/>
              </a:xfrm>
              <a:custGeom>
                <a:avLst/>
                <a:gdLst>
                  <a:gd name="connsiteX0" fmla="*/ 266730 w 2509090"/>
                  <a:gd name="connsiteY0" fmla="*/ 2963325 h 2963493"/>
                  <a:gd name="connsiteX1" fmla="*/ 266439 w 2509090"/>
                  <a:gd name="connsiteY1" fmla="*/ 2963493 h 2963493"/>
                  <a:gd name="connsiteX2" fmla="*/ 263119 w 2509090"/>
                  <a:gd name="connsiteY2" fmla="*/ 2957435 h 2963493"/>
                  <a:gd name="connsiteX3" fmla="*/ 2439068 w 2509090"/>
                  <a:gd name="connsiteY3" fmla="*/ 783087 h 2963493"/>
                  <a:gd name="connsiteX4" fmla="*/ 2023332 w 2509090"/>
                  <a:gd name="connsiteY4" fmla="*/ 1042875 h 2963493"/>
                  <a:gd name="connsiteX5" fmla="*/ 1958768 w 2509090"/>
                  <a:gd name="connsiteY5" fmla="*/ 1041175 h 2963493"/>
                  <a:gd name="connsiteX6" fmla="*/ 1958768 w 2509090"/>
                  <a:gd name="connsiteY6" fmla="*/ 1048462 h 2963493"/>
                  <a:gd name="connsiteX7" fmla="*/ 1912138 w 2509090"/>
                  <a:gd name="connsiteY7" fmla="*/ 1049503 h 2963493"/>
                  <a:gd name="connsiteX8" fmla="*/ 1172502 w 2509090"/>
                  <a:gd name="connsiteY8" fmla="*/ 1511690 h 2963493"/>
                  <a:gd name="connsiteX9" fmla="*/ 1142055 w 2509090"/>
                  <a:gd name="connsiteY9" fmla="*/ 2383326 h 2963493"/>
                  <a:gd name="connsiteX10" fmla="*/ 1173121 w 2509090"/>
                  <a:gd name="connsiteY10" fmla="*/ 2440020 h 2963493"/>
                  <a:gd name="connsiteX11" fmla="*/ 1167104 w 2509090"/>
                  <a:gd name="connsiteY11" fmla="*/ 2443494 h 2963493"/>
                  <a:gd name="connsiteX12" fmla="*/ 1141712 w 2509090"/>
                  <a:gd name="connsiteY12" fmla="*/ 2402071 h 2963493"/>
                  <a:gd name="connsiteX13" fmla="*/ 986259 w 2509090"/>
                  <a:gd name="connsiteY13" fmla="*/ 2264953 h 2963493"/>
                  <a:gd name="connsiteX14" fmla="*/ 273194 w 2509090"/>
                  <a:gd name="connsiteY14" fmla="*/ 2456018 h 2963493"/>
                  <a:gd name="connsiteX15" fmla="*/ 221045 w 2509090"/>
                  <a:gd name="connsiteY15" fmla="*/ 2852122 h 2963493"/>
                  <a:gd name="connsiteX16" fmla="*/ 254482 w 2509090"/>
                  <a:gd name="connsiteY16" fmla="*/ 2941672 h 2963493"/>
                  <a:gd name="connsiteX17" fmla="*/ 200324 w 2509090"/>
                  <a:gd name="connsiteY17" fmla="*/ 2842835 h 2963493"/>
                  <a:gd name="connsiteX18" fmla="*/ 265123 w 2509090"/>
                  <a:gd name="connsiteY18" fmla="*/ 987815 h 2963493"/>
                  <a:gd name="connsiteX19" fmla="*/ 1839218 w 2509090"/>
                  <a:gd name="connsiteY19" fmla="*/ 4188 h 2963493"/>
                  <a:gd name="connsiteX20" fmla="*/ 1947932 w 2509090"/>
                  <a:gd name="connsiteY20" fmla="*/ 1760 h 2963493"/>
                  <a:gd name="connsiteX21" fmla="*/ 1950674 w 2509090"/>
                  <a:gd name="connsiteY21" fmla="*/ 1300 h 2963493"/>
                  <a:gd name="connsiteX22" fmla="*/ 2248003 w 2509090"/>
                  <a:gd name="connsiteY22" fmla="*/ 70022 h 2963493"/>
                  <a:gd name="connsiteX23" fmla="*/ 2439068 w 2509090"/>
                  <a:gd name="connsiteY23" fmla="*/ 783087 h 2963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09090" h="2963493">
                    <a:moveTo>
                      <a:pt x="266730" y="2963325"/>
                    </a:moveTo>
                    <a:lnTo>
                      <a:pt x="266439" y="2963493"/>
                    </a:lnTo>
                    <a:lnTo>
                      <a:pt x="263119" y="2957435"/>
                    </a:lnTo>
                    <a:close/>
                    <a:moveTo>
                      <a:pt x="2439068" y="783087"/>
                    </a:moveTo>
                    <a:cubicBezTo>
                      <a:pt x="2348977" y="939130"/>
                      <a:pt x="2190485" y="1031062"/>
                      <a:pt x="2023332" y="1042875"/>
                    </a:cubicBezTo>
                    <a:lnTo>
                      <a:pt x="1958768" y="1041175"/>
                    </a:lnTo>
                    <a:lnTo>
                      <a:pt x="1958768" y="1048462"/>
                    </a:lnTo>
                    <a:lnTo>
                      <a:pt x="1912138" y="1049503"/>
                    </a:lnTo>
                    <a:cubicBezTo>
                      <a:pt x="1614755" y="1070520"/>
                      <a:pt x="1332783" y="1234074"/>
                      <a:pt x="1172502" y="1511690"/>
                    </a:cubicBezTo>
                    <a:cubicBezTo>
                      <a:pt x="1012221" y="1789305"/>
                      <a:pt x="1011564" y="2115277"/>
                      <a:pt x="1142055" y="2383326"/>
                    </a:cubicBezTo>
                    <a:lnTo>
                      <a:pt x="1173121" y="2440020"/>
                    </a:lnTo>
                    <a:lnTo>
                      <a:pt x="1167104" y="2443494"/>
                    </a:lnTo>
                    <a:lnTo>
                      <a:pt x="1141712" y="2402071"/>
                    </a:lnTo>
                    <a:cubicBezTo>
                      <a:pt x="1100835" y="2347970"/>
                      <a:pt x="1048676" y="2300990"/>
                      <a:pt x="986259" y="2264953"/>
                    </a:cubicBezTo>
                    <a:cubicBezTo>
                      <a:pt x="736590" y="2120806"/>
                      <a:pt x="417340" y="2206349"/>
                      <a:pt x="273194" y="2456018"/>
                    </a:cubicBezTo>
                    <a:cubicBezTo>
                      <a:pt x="201120" y="2580853"/>
                      <a:pt x="186469" y="2723082"/>
                      <a:pt x="221045" y="2852122"/>
                    </a:cubicBezTo>
                    <a:lnTo>
                      <a:pt x="254482" y="2941672"/>
                    </a:lnTo>
                    <a:lnTo>
                      <a:pt x="200324" y="2842835"/>
                    </a:lnTo>
                    <a:cubicBezTo>
                      <a:pt x="-77387" y="2272372"/>
                      <a:pt x="-75989" y="1578637"/>
                      <a:pt x="265123" y="987815"/>
                    </a:cubicBezTo>
                    <a:cubicBezTo>
                      <a:pt x="606234" y="396993"/>
                      <a:pt x="1206327" y="48915"/>
                      <a:pt x="1839218" y="4188"/>
                    </a:cubicBezTo>
                    <a:lnTo>
                      <a:pt x="1947932" y="1760"/>
                    </a:lnTo>
                    <a:lnTo>
                      <a:pt x="1950674" y="1300"/>
                    </a:lnTo>
                    <a:cubicBezTo>
                      <a:pt x="2050966" y="-5788"/>
                      <a:pt x="2154377" y="15967"/>
                      <a:pt x="2248003" y="70022"/>
                    </a:cubicBezTo>
                    <a:cubicBezTo>
                      <a:pt x="2497672" y="214169"/>
                      <a:pt x="2583215" y="533418"/>
                      <a:pt x="2439068" y="78308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CEA2A8C2-518A-F5E7-3204-98632D5E0B72}"/>
                  </a:ext>
                </a:extLst>
              </p:cNvPr>
              <p:cNvSpPr/>
              <p:nvPr/>
            </p:nvSpPr>
            <p:spPr>
              <a:xfrm>
                <a:off x="2588404" y="2673094"/>
                <a:ext cx="1797305" cy="179730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67B25251-2542-74FD-7285-C76C446829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17091" y="3488542"/>
              <a:ext cx="1080000" cy="1080000"/>
              <a:chOff x="725212" y="784285"/>
              <a:chExt cx="5555345" cy="5555345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0B05BE4-A8A6-0D05-F742-29C6BCBAD53C}"/>
                  </a:ext>
                </a:extLst>
              </p:cNvPr>
              <p:cNvSpPr/>
              <p:nvPr/>
            </p:nvSpPr>
            <p:spPr>
              <a:xfrm>
                <a:off x="725212" y="784285"/>
                <a:ext cx="5555345" cy="55553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43C40322-D41D-CDAA-15D3-4799FB7C038A}"/>
                  </a:ext>
                </a:extLst>
              </p:cNvPr>
              <p:cNvSpPr/>
              <p:nvPr/>
            </p:nvSpPr>
            <p:spPr>
              <a:xfrm rot="14400000">
                <a:off x="2720888" y="2180599"/>
                <a:ext cx="3485241" cy="1757871"/>
              </a:xfrm>
              <a:custGeom>
                <a:avLst/>
                <a:gdLst>
                  <a:gd name="connsiteX0" fmla="*/ 3485241 w 3485241"/>
                  <a:gd name="connsiteY0" fmla="*/ 769322 h 1757871"/>
                  <a:gd name="connsiteX1" fmla="*/ 785376 w 3485241"/>
                  <a:gd name="connsiteY1" fmla="*/ 1492748 h 1757871"/>
                  <a:gd name="connsiteX2" fmla="*/ 88776 w 3485241"/>
                  <a:gd name="connsiteY2" fmla="*/ 815118 h 1757871"/>
                  <a:gd name="connsiteX3" fmla="*/ 71918 w 3485241"/>
                  <a:gd name="connsiteY3" fmla="*/ 784352 h 1757871"/>
                  <a:gd name="connsiteX4" fmla="*/ 72968 w 3485241"/>
                  <a:gd name="connsiteY4" fmla="*/ 783746 h 1757871"/>
                  <a:gd name="connsiteX5" fmla="*/ 52907 w 3485241"/>
                  <a:gd name="connsiteY5" fmla="*/ 751018 h 1757871"/>
                  <a:gd name="connsiteX6" fmla="*/ 70021 w 3485241"/>
                  <a:gd name="connsiteY6" fmla="*/ 261087 h 1757871"/>
                  <a:gd name="connsiteX7" fmla="*/ 783087 w 3485241"/>
                  <a:gd name="connsiteY7" fmla="*/ 70021 h 1757871"/>
                  <a:gd name="connsiteX8" fmla="*/ 938540 w 3485241"/>
                  <a:gd name="connsiteY8" fmla="*/ 207140 h 1757871"/>
                  <a:gd name="connsiteX9" fmla="*/ 973342 w 3485241"/>
                  <a:gd name="connsiteY9" fmla="*/ 263915 h 1757871"/>
                  <a:gd name="connsiteX10" fmla="*/ 978600 w 3485241"/>
                  <a:gd name="connsiteY10" fmla="*/ 260879 h 1757871"/>
                  <a:gd name="connsiteX11" fmla="*/ 981935 w 3485241"/>
                  <a:gd name="connsiteY11" fmla="*/ 266965 h 1757871"/>
                  <a:gd name="connsiteX12" fmla="*/ 1309252 w 3485241"/>
                  <a:gd name="connsiteY12" fmla="*/ 585370 h 1757871"/>
                  <a:gd name="connsiteX13" fmla="*/ 2526235 w 3485241"/>
                  <a:gd name="connsiteY13" fmla="*/ 325281 h 1757871"/>
                  <a:gd name="connsiteX14" fmla="*/ 2577863 w 3485241"/>
                  <a:gd name="connsiteY14" fmla="*/ 245447 h 1757871"/>
                  <a:gd name="connsiteX15" fmla="*/ 2583504 w 3485241"/>
                  <a:gd name="connsiteY15" fmla="*/ 248704 h 1757871"/>
                  <a:gd name="connsiteX16" fmla="*/ 2548996 w 3485241"/>
                  <a:gd name="connsiteY16" fmla="*/ 325332 h 1757871"/>
                  <a:gd name="connsiteX17" fmla="*/ 2783478 w 3485241"/>
                  <a:gd name="connsiteY17" fmla="*/ 941988 h 1757871"/>
                  <a:gd name="connsiteX18" fmla="*/ 3434758 w 3485241"/>
                  <a:gd name="connsiteY18" fmla="*/ 836727 h 1757871"/>
                  <a:gd name="connsiteX19" fmla="*/ 3483866 w 3485241"/>
                  <a:gd name="connsiteY19" fmla="*/ 768528 h 1757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85241" h="1757871">
                    <a:moveTo>
                      <a:pt x="3485241" y="769322"/>
                    </a:moveTo>
                    <a:cubicBezTo>
                      <a:pt x="2939462" y="1714638"/>
                      <a:pt x="1730692" y="2038527"/>
                      <a:pt x="785376" y="1492748"/>
                    </a:cubicBezTo>
                    <a:cubicBezTo>
                      <a:pt x="489965" y="1322193"/>
                      <a:pt x="255240" y="1086892"/>
                      <a:pt x="88776" y="815118"/>
                    </a:cubicBezTo>
                    <a:lnTo>
                      <a:pt x="71918" y="784352"/>
                    </a:lnTo>
                    <a:lnTo>
                      <a:pt x="72968" y="783746"/>
                    </a:lnTo>
                    <a:lnTo>
                      <a:pt x="52907" y="751018"/>
                    </a:lnTo>
                    <a:cubicBezTo>
                      <a:pt x="-20439" y="600353"/>
                      <a:pt x="-20070" y="417130"/>
                      <a:pt x="70021" y="261087"/>
                    </a:cubicBezTo>
                    <a:cubicBezTo>
                      <a:pt x="214168" y="11417"/>
                      <a:pt x="533418" y="-74125"/>
                      <a:pt x="783087" y="70021"/>
                    </a:cubicBezTo>
                    <a:cubicBezTo>
                      <a:pt x="845504" y="106058"/>
                      <a:pt x="897663" y="153039"/>
                      <a:pt x="938540" y="207140"/>
                    </a:cubicBezTo>
                    <a:lnTo>
                      <a:pt x="973342" y="263915"/>
                    </a:lnTo>
                    <a:lnTo>
                      <a:pt x="978600" y="260879"/>
                    </a:lnTo>
                    <a:lnTo>
                      <a:pt x="981935" y="266965"/>
                    </a:lnTo>
                    <a:cubicBezTo>
                      <a:pt x="1060152" y="394666"/>
                      <a:pt x="1170445" y="505229"/>
                      <a:pt x="1309252" y="585370"/>
                    </a:cubicBezTo>
                    <a:cubicBezTo>
                      <a:pt x="1725675" y="825792"/>
                      <a:pt x="2250900" y="707058"/>
                      <a:pt x="2526235" y="325281"/>
                    </a:cubicBezTo>
                    <a:lnTo>
                      <a:pt x="2577863" y="245447"/>
                    </a:lnTo>
                    <a:lnTo>
                      <a:pt x="2583504" y="248704"/>
                    </a:lnTo>
                    <a:lnTo>
                      <a:pt x="2548996" y="325332"/>
                    </a:lnTo>
                    <a:cubicBezTo>
                      <a:pt x="2472216" y="555669"/>
                      <a:pt x="2565017" y="815860"/>
                      <a:pt x="2783478" y="941988"/>
                    </a:cubicBezTo>
                    <a:cubicBezTo>
                      <a:pt x="3001938" y="1068116"/>
                      <a:pt x="3273671" y="1018389"/>
                      <a:pt x="3434758" y="836727"/>
                    </a:cubicBezTo>
                    <a:lnTo>
                      <a:pt x="3483866" y="76852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97ACB4F7-E394-1E17-0052-E89449914BB9}"/>
                  </a:ext>
                </a:extLst>
              </p:cNvPr>
              <p:cNvSpPr/>
              <p:nvPr/>
            </p:nvSpPr>
            <p:spPr>
              <a:xfrm rot="14400000">
                <a:off x="1692015" y="1308454"/>
                <a:ext cx="1976767" cy="3207010"/>
              </a:xfrm>
              <a:custGeom>
                <a:avLst/>
                <a:gdLst>
                  <a:gd name="connsiteX0" fmla="*/ 1722948 w 1976767"/>
                  <a:gd name="connsiteY0" fmla="*/ 2945923 h 3207010"/>
                  <a:gd name="connsiteX1" fmla="*/ 1009883 w 1976767"/>
                  <a:gd name="connsiteY1" fmla="*/ 3136988 h 3207010"/>
                  <a:gd name="connsiteX2" fmla="*/ 775401 w 1976767"/>
                  <a:gd name="connsiteY2" fmla="*/ 2520333 h 3207010"/>
                  <a:gd name="connsiteX3" fmla="*/ 817337 w 1976767"/>
                  <a:gd name="connsiteY3" fmla="*/ 2427210 h 3207010"/>
                  <a:gd name="connsiteX4" fmla="*/ 812481 w 1976767"/>
                  <a:gd name="connsiteY4" fmla="*/ 2424406 h 3207010"/>
                  <a:gd name="connsiteX5" fmla="*/ 847593 w 1976767"/>
                  <a:gd name="connsiteY5" fmla="*/ 2355818 h 3207010"/>
                  <a:gd name="connsiteX6" fmla="*/ 464345 w 1976767"/>
                  <a:gd name="connsiteY6" fmla="*/ 1171836 h 3207010"/>
                  <a:gd name="connsiteX7" fmla="*/ 24940 w 1976767"/>
                  <a:gd name="connsiteY7" fmla="*/ 1047573 h 3207010"/>
                  <a:gd name="connsiteX8" fmla="*/ 0 w 1976767"/>
                  <a:gd name="connsiteY8" fmla="*/ 1048130 h 3207010"/>
                  <a:gd name="connsiteX9" fmla="*/ 0 w 1976767"/>
                  <a:gd name="connsiteY9" fmla="*/ 1041718 h 3207010"/>
                  <a:gd name="connsiteX10" fmla="*/ 46564 w 1976767"/>
                  <a:gd name="connsiteY10" fmla="*/ 1042943 h 3207010"/>
                  <a:gd name="connsiteX11" fmla="*/ 462300 w 1976767"/>
                  <a:gd name="connsiteY11" fmla="*/ 783156 h 3207010"/>
                  <a:gd name="connsiteX12" fmla="*/ 271235 w 1976767"/>
                  <a:gd name="connsiteY12" fmla="*/ 70091 h 3207010"/>
                  <a:gd name="connsiteX13" fmla="*/ 74760 w 1976767"/>
                  <a:gd name="connsiteY13" fmla="*/ 4023 h 3207010"/>
                  <a:gd name="connsiteX14" fmla="*/ 0 w 1976767"/>
                  <a:gd name="connsiteY14" fmla="*/ 2055 h 3207010"/>
                  <a:gd name="connsiteX15" fmla="*/ 0 w 1976767"/>
                  <a:gd name="connsiteY15" fmla="*/ 1186 h 3207010"/>
                  <a:gd name="connsiteX16" fmla="*/ 53074 w 1976767"/>
                  <a:gd name="connsiteY16" fmla="*/ 0 h 3207010"/>
                  <a:gd name="connsiteX17" fmla="*/ 988219 w 1976767"/>
                  <a:gd name="connsiteY17" fmla="*/ 264458 h 3207010"/>
                  <a:gd name="connsiteX18" fmla="*/ 1803848 w 1976767"/>
                  <a:gd name="connsiteY18" fmla="*/ 2784215 h 3207010"/>
                  <a:gd name="connsiteX19" fmla="*/ 1736716 w 1976767"/>
                  <a:gd name="connsiteY19" fmla="*/ 2915349 h 3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76767" h="3207010">
                    <a:moveTo>
                      <a:pt x="1722948" y="2945923"/>
                    </a:moveTo>
                    <a:cubicBezTo>
                      <a:pt x="1578801" y="3195592"/>
                      <a:pt x="1259552" y="3281135"/>
                      <a:pt x="1009883" y="3136988"/>
                    </a:cubicBezTo>
                    <a:cubicBezTo>
                      <a:pt x="791422" y="3010860"/>
                      <a:pt x="698621" y="2750669"/>
                      <a:pt x="775401" y="2520333"/>
                    </a:cubicBezTo>
                    <a:lnTo>
                      <a:pt x="817337" y="2427210"/>
                    </a:lnTo>
                    <a:lnTo>
                      <a:pt x="812481" y="2424406"/>
                    </a:lnTo>
                    <a:lnTo>
                      <a:pt x="847593" y="2355818"/>
                    </a:lnTo>
                    <a:cubicBezTo>
                      <a:pt x="1040555" y="1926483"/>
                      <a:pt x="880768" y="1412258"/>
                      <a:pt x="464345" y="1171836"/>
                    </a:cubicBezTo>
                    <a:cubicBezTo>
                      <a:pt x="325538" y="1091696"/>
                      <a:pt x="174641" y="1051461"/>
                      <a:pt x="24940" y="1047573"/>
                    </a:cubicBezTo>
                    <a:lnTo>
                      <a:pt x="0" y="1048130"/>
                    </a:lnTo>
                    <a:lnTo>
                      <a:pt x="0" y="1041718"/>
                    </a:lnTo>
                    <a:lnTo>
                      <a:pt x="46564" y="1042943"/>
                    </a:lnTo>
                    <a:cubicBezTo>
                      <a:pt x="213717" y="1031131"/>
                      <a:pt x="372209" y="939199"/>
                      <a:pt x="462300" y="783156"/>
                    </a:cubicBezTo>
                    <a:cubicBezTo>
                      <a:pt x="606447" y="533487"/>
                      <a:pt x="520904" y="214237"/>
                      <a:pt x="271235" y="70091"/>
                    </a:cubicBezTo>
                    <a:cubicBezTo>
                      <a:pt x="208818" y="34054"/>
                      <a:pt x="142052" y="12373"/>
                      <a:pt x="74760" y="4023"/>
                    </a:cubicBezTo>
                    <a:lnTo>
                      <a:pt x="0" y="2055"/>
                    </a:lnTo>
                    <a:lnTo>
                      <a:pt x="0" y="1186"/>
                    </a:lnTo>
                    <a:lnTo>
                      <a:pt x="53074" y="0"/>
                    </a:lnTo>
                    <a:cubicBezTo>
                      <a:pt x="371669" y="8275"/>
                      <a:pt x="692808" y="93903"/>
                      <a:pt x="988219" y="264458"/>
                    </a:cubicBezTo>
                    <a:cubicBezTo>
                      <a:pt x="1874453" y="776126"/>
                      <a:pt x="2214510" y="1870500"/>
                      <a:pt x="1803848" y="2784215"/>
                    </a:cubicBezTo>
                    <a:lnTo>
                      <a:pt x="1736716" y="291534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B10F2FF9-A546-68E3-457B-8BB79540792F}"/>
                  </a:ext>
                </a:extLst>
              </p:cNvPr>
              <p:cNvSpPr/>
              <p:nvPr/>
            </p:nvSpPr>
            <p:spPr>
              <a:xfrm rot="14400000">
                <a:off x="2175770" y="2972486"/>
                <a:ext cx="2509090" cy="2963493"/>
              </a:xfrm>
              <a:custGeom>
                <a:avLst/>
                <a:gdLst>
                  <a:gd name="connsiteX0" fmla="*/ 266730 w 2509090"/>
                  <a:gd name="connsiteY0" fmla="*/ 2963325 h 2963493"/>
                  <a:gd name="connsiteX1" fmla="*/ 266439 w 2509090"/>
                  <a:gd name="connsiteY1" fmla="*/ 2963493 h 2963493"/>
                  <a:gd name="connsiteX2" fmla="*/ 263119 w 2509090"/>
                  <a:gd name="connsiteY2" fmla="*/ 2957435 h 2963493"/>
                  <a:gd name="connsiteX3" fmla="*/ 2439068 w 2509090"/>
                  <a:gd name="connsiteY3" fmla="*/ 783087 h 2963493"/>
                  <a:gd name="connsiteX4" fmla="*/ 2023332 w 2509090"/>
                  <a:gd name="connsiteY4" fmla="*/ 1042875 h 2963493"/>
                  <a:gd name="connsiteX5" fmla="*/ 1958768 w 2509090"/>
                  <a:gd name="connsiteY5" fmla="*/ 1041175 h 2963493"/>
                  <a:gd name="connsiteX6" fmla="*/ 1958768 w 2509090"/>
                  <a:gd name="connsiteY6" fmla="*/ 1048462 h 2963493"/>
                  <a:gd name="connsiteX7" fmla="*/ 1912138 w 2509090"/>
                  <a:gd name="connsiteY7" fmla="*/ 1049503 h 2963493"/>
                  <a:gd name="connsiteX8" fmla="*/ 1172502 w 2509090"/>
                  <a:gd name="connsiteY8" fmla="*/ 1511690 h 2963493"/>
                  <a:gd name="connsiteX9" fmla="*/ 1142055 w 2509090"/>
                  <a:gd name="connsiteY9" fmla="*/ 2383326 h 2963493"/>
                  <a:gd name="connsiteX10" fmla="*/ 1173121 w 2509090"/>
                  <a:gd name="connsiteY10" fmla="*/ 2440020 h 2963493"/>
                  <a:gd name="connsiteX11" fmla="*/ 1167104 w 2509090"/>
                  <a:gd name="connsiteY11" fmla="*/ 2443494 h 2963493"/>
                  <a:gd name="connsiteX12" fmla="*/ 1141712 w 2509090"/>
                  <a:gd name="connsiteY12" fmla="*/ 2402071 h 2963493"/>
                  <a:gd name="connsiteX13" fmla="*/ 986259 w 2509090"/>
                  <a:gd name="connsiteY13" fmla="*/ 2264953 h 2963493"/>
                  <a:gd name="connsiteX14" fmla="*/ 273194 w 2509090"/>
                  <a:gd name="connsiteY14" fmla="*/ 2456018 h 2963493"/>
                  <a:gd name="connsiteX15" fmla="*/ 221045 w 2509090"/>
                  <a:gd name="connsiteY15" fmla="*/ 2852122 h 2963493"/>
                  <a:gd name="connsiteX16" fmla="*/ 254482 w 2509090"/>
                  <a:gd name="connsiteY16" fmla="*/ 2941672 h 2963493"/>
                  <a:gd name="connsiteX17" fmla="*/ 200324 w 2509090"/>
                  <a:gd name="connsiteY17" fmla="*/ 2842835 h 2963493"/>
                  <a:gd name="connsiteX18" fmla="*/ 265123 w 2509090"/>
                  <a:gd name="connsiteY18" fmla="*/ 987815 h 2963493"/>
                  <a:gd name="connsiteX19" fmla="*/ 1839218 w 2509090"/>
                  <a:gd name="connsiteY19" fmla="*/ 4188 h 2963493"/>
                  <a:gd name="connsiteX20" fmla="*/ 1947932 w 2509090"/>
                  <a:gd name="connsiteY20" fmla="*/ 1760 h 2963493"/>
                  <a:gd name="connsiteX21" fmla="*/ 1950674 w 2509090"/>
                  <a:gd name="connsiteY21" fmla="*/ 1300 h 2963493"/>
                  <a:gd name="connsiteX22" fmla="*/ 2248003 w 2509090"/>
                  <a:gd name="connsiteY22" fmla="*/ 70022 h 2963493"/>
                  <a:gd name="connsiteX23" fmla="*/ 2439068 w 2509090"/>
                  <a:gd name="connsiteY23" fmla="*/ 783087 h 2963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09090" h="2963493">
                    <a:moveTo>
                      <a:pt x="266730" y="2963325"/>
                    </a:moveTo>
                    <a:lnTo>
                      <a:pt x="266439" y="2963493"/>
                    </a:lnTo>
                    <a:lnTo>
                      <a:pt x="263119" y="2957435"/>
                    </a:lnTo>
                    <a:close/>
                    <a:moveTo>
                      <a:pt x="2439068" y="783087"/>
                    </a:moveTo>
                    <a:cubicBezTo>
                      <a:pt x="2348977" y="939130"/>
                      <a:pt x="2190485" y="1031062"/>
                      <a:pt x="2023332" y="1042875"/>
                    </a:cubicBezTo>
                    <a:lnTo>
                      <a:pt x="1958768" y="1041175"/>
                    </a:lnTo>
                    <a:lnTo>
                      <a:pt x="1958768" y="1048462"/>
                    </a:lnTo>
                    <a:lnTo>
                      <a:pt x="1912138" y="1049503"/>
                    </a:lnTo>
                    <a:cubicBezTo>
                      <a:pt x="1614755" y="1070520"/>
                      <a:pt x="1332783" y="1234074"/>
                      <a:pt x="1172502" y="1511690"/>
                    </a:cubicBezTo>
                    <a:cubicBezTo>
                      <a:pt x="1012221" y="1789305"/>
                      <a:pt x="1011564" y="2115277"/>
                      <a:pt x="1142055" y="2383326"/>
                    </a:cubicBezTo>
                    <a:lnTo>
                      <a:pt x="1173121" y="2440020"/>
                    </a:lnTo>
                    <a:lnTo>
                      <a:pt x="1167104" y="2443494"/>
                    </a:lnTo>
                    <a:lnTo>
                      <a:pt x="1141712" y="2402071"/>
                    </a:lnTo>
                    <a:cubicBezTo>
                      <a:pt x="1100835" y="2347970"/>
                      <a:pt x="1048676" y="2300990"/>
                      <a:pt x="986259" y="2264953"/>
                    </a:cubicBezTo>
                    <a:cubicBezTo>
                      <a:pt x="736590" y="2120806"/>
                      <a:pt x="417340" y="2206349"/>
                      <a:pt x="273194" y="2456018"/>
                    </a:cubicBezTo>
                    <a:cubicBezTo>
                      <a:pt x="201120" y="2580853"/>
                      <a:pt x="186469" y="2723082"/>
                      <a:pt x="221045" y="2852122"/>
                    </a:cubicBezTo>
                    <a:lnTo>
                      <a:pt x="254482" y="2941672"/>
                    </a:lnTo>
                    <a:lnTo>
                      <a:pt x="200324" y="2842835"/>
                    </a:lnTo>
                    <a:cubicBezTo>
                      <a:pt x="-77387" y="2272372"/>
                      <a:pt x="-75989" y="1578637"/>
                      <a:pt x="265123" y="987815"/>
                    </a:cubicBezTo>
                    <a:cubicBezTo>
                      <a:pt x="606234" y="396993"/>
                      <a:pt x="1206327" y="48915"/>
                      <a:pt x="1839218" y="4188"/>
                    </a:cubicBezTo>
                    <a:lnTo>
                      <a:pt x="1947932" y="1760"/>
                    </a:lnTo>
                    <a:lnTo>
                      <a:pt x="1950674" y="1300"/>
                    </a:lnTo>
                    <a:cubicBezTo>
                      <a:pt x="2050966" y="-5788"/>
                      <a:pt x="2154377" y="15967"/>
                      <a:pt x="2248003" y="70022"/>
                    </a:cubicBezTo>
                    <a:cubicBezTo>
                      <a:pt x="2497672" y="214169"/>
                      <a:pt x="2583215" y="533418"/>
                      <a:pt x="2439068" y="78308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61269B37-ECFD-B881-FEDD-DA6FC052BC71}"/>
                  </a:ext>
                </a:extLst>
              </p:cNvPr>
              <p:cNvSpPr/>
              <p:nvPr/>
            </p:nvSpPr>
            <p:spPr>
              <a:xfrm>
                <a:off x="2588404" y="2673094"/>
                <a:ext cx="1797305" cy="179730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60F63F3-B964-29ED-28A5-66A67EB4F2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78636" y="3488542"/>
              <a:ext cx="1080000" cy="1080000"/>
              <a:chOff x="592987" y="505902"/>
              <a:chExt cx="5615497" cy="5615497"/>
            </a:xfrm>
          </p:grpSpPr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3DC05BC1-98FC-FA0D-475A-0D4B777A8DAF}"/>
                  </a:ext>
                </a:extLst>
              </p:cNvPr>
              <p:cNvSpPr/>
              <p:nvPr/>
            </p:nvSpPr>
            <p:spPr>
              <a:xfrm>
                <a:off x="1451428" y="1364343"/>
                <a:ext cx="1959429" cy="1959429"/>
              </a:xfrm>
              <a:custGeom>
                <a:avLst/>
                <a:gdLst>
                  <a:gd name="connsiteX0" fmla="*/ 1959429 w 1959429"/>
                  <a:gd name="connsiteY0" fmla="*/ 0 h 1959429"/>
                  <a:gd name="connsiteX1" fmla="*/ 1959429 w 1959429"/>
                  <a:gd name="connsiteY1" fmla="*/ 1959429 h 1959429"/>
                  <a:gd name="connsiteX2" fmla="*/ 0 w 1959429"/>
                  <a:gd name="connsiteY2" fmla="*/ 1959429 h 1959429"/>
                  <a:gd name="connsiteX3" fmla="*/ 1959429 w 1959429"/>
                  <a:gd name="connsiteY3" fmla="*/ 0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9" h="1959429">
                    <a:moveTo>
                      <a:pt x="1959429" y="0"/>
                    </a:moveTo>
                    <a:lnTo>
                      <a:pt x="1959429" y="1959429"/>
                    </a:lnTo>
                    <a:lnTo>
                      <a:pt x="0" y="1959429"/>
                    </a:lnTo>
                    <a:cubicBezTo>
                      <a:pt x="0" y="877266"/>
                      <a:pt x="877266" y="0"/>
                      <a:pt x="1959429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F9201225-F423-F351-CBDA-A73AB3CE7D13}"/>
                  </a:ext>
                </a:extLst>
              </p:cNvPr>
              <p:cNvSpPr/>
              <p:nvPr/>
            </p:nvSpPr>
            <p:spPr>
              <a:xfrm>
                <a:off x="3410857" y="1364343"/>
                <a:ext cx="1959428" cy="1959429"/>
              </a:xfrm>
              <a:custGeom>
                <a:avLst/>
                <a:gdLst>
                  <a:gd name="connsiteX0" fmla="*/ 0 w 1959428"/>
                  <a:gd name="connsiteY0" fmla="*/ 0 h 1959429"/>
                  <a:gd name="connsiteX1" fmla="*/ 1949313 w 1959428"/>
                  <a:gd name="connsiteY1" fmla="*/ 1759089 h 1959429"/>
                  <a:gd name="connsiteX2" fmla="*/ 1959428 w 1959428"/>
                  <a:gd name="connsiteY2" fmla="*/ 1959408 h 1959429"/>
                  <a:gd name="connsiteX3" fmla="*/ 1959428 w 1959428"/>
                  <a:gd name="connsiteY3" fmla="*/ 1959429 h 1959429"/>
                  <a:gd name="connsiteX4" fmla="*/ 0 w 1959428"/>
                  <a:gd name="connsiteY4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428" h="1959429">
                    <a:moveTo>
                      <a:pt x="0" y="0"/>
                    </a:moveTo>
                    <a:cubicBezTo>
                      <a:pt x="1014528" y="0"/>
                      <a:pt x="1848971" y="771035"/>
                      <a:pt x="1949313" y="1759089"/>
                    </a:cubicBezTo>
                    <a:lnTo>
                      <a:pt x="1959428" y="1959408"/>
                    </a:lnTo>
                    <a:lnTo>
                      <a:pt x="1959428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D0CAFA1C-A800-50A8-C063-1FB14A205342}"/>
                  </a:ext>
                </a:extLst>
              </p:cNvPr>
              <p:cNvSpPr/>
              <p:nvPr/>
            </p:nvSpPr>
            <p:spPr>
              <a:xfrm>
                <a:off x="1451428" y="3323772"/>
                <a:ext cx="1959429" cy="1959428"/>
              </a:xfrm>
              <a:custGeom>
                <a:avLst/>
                <a:gdLst>
                  <a:gd name="connsiteX0" fmla="*/ 0 w 1959429"/>
                  <a:gd name="connsiteY0" fmla="*/ 0 h 1959428"/>
                  <a:gd name="connsiteX1" fmla="*/ 1959429 w 1959429"/>
                  <a:gd name="connsiteY1" fmla="*/ 0 h 1959428"/>
                  <a:gd name="connsiteX2" fmla="*/ 1959429 w 1959429"/>
                  <a:gd name="connsiteY2" fmla="*/ 1959428 h 1959428"/>
                  <a:gd name="connsiteX3" fmla="*/ 1959409 w 1959429"/>
                  <a:gd name="connsiteY3" fmla="*/ 1959428 h 1959428"/>
                  <a:gd name="connsiteX4" fmla="*/ 1759089 w 1959429"/>
                  <a:gd name="connsiteY4" fmla="*/ 1949313 h 1959428"/>
                  <a:gd name="connsiteX5" fmla="*/ 0 w 1959429"/>
                  <a:gd name="connsiteY5" fmla="*/ 0 h 195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9429" h="1959428">
                    <a:moveTo>
                      <a:pt x="0" y="0"/>
                    </a:moveTo>
                    <a:lnTo>
                      <a:pt x="1959429" y="0"/>
                    </a:lnTo>
                    <a:lnTo>
                      <a:pt x="1959429" y="1959428"/>
                    </a:lnTo>
                    <a:lnTo>
                      <a:pt x="1959409" y="1959428"/>
                    </a:lnTo>
                    <a:lnTo>
                      <a:pt x="1759089" y="1949313"/>
                    </a:lnTo>
                    <a:cubicBezTo>
                      <a:pt x="771035" y="1848971"/>
                      <a:pt x="0" y="1014528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CAB35C6C-B08B-D9ED-29E2-F1CE9B74FFB9}"/>
                  </a:ext>
                </a:extLst>
              </p:cNvPr>
              <p:cNvSpPr/>
              <p:nvPr/>
            </p:nvSpPr>
            <p:spPr>
              <a:xfrm>
                <a:off x="3410857" y="3323772"/>
                <a:ext cx="1959428" cy="1959428"/>
              </a:xfrm>
              <a:custGeom>
                <a:avLst/>
                <a:gdLst>
                  <a:gd name="connsiteX0" fmla="*/ 0 w 1959428"/>
                  <a:gd name="connsiteY0" fmla="*/ 0 h 1959428"/>
                  <a:gd name="connsiteX1" fmla="*/ 1959428 w 1959428"/>
                  <a:gd name="connsiteY1" fmla="*/ 0 h 1959428"/>
                  <a:gd name="connsiteX2" fmla="*/ 1959428 w 1959428"/>
                  <a:gd name="connsiteY2" fmla="*/ 21 h 1959428"/>
                  <a:gd name="connsiteX3" fmla="*/ 1949313 w 1959428"/>
                  <a:gd name="connsiteY3" fmla="*/ 200340 h 1959428"/>
                  <a:gd name="connsiteX4" fmla="*/ 200340 w 1959428"/>
                  <a:gd name="connsiteY4" fmla="*/ 1949313 h 1959428"/>
                  <a:gd name="connsiteX5" fmla="*/ 20 w 1959428"/>
                  <a:gd name="connsiteY5" fmla="*/ 1959428 h 1959428"/>
                  <a:gd name="connsiteX6" fmla="*/ 0 w 1959428"/>
                  <a:gd name="connsiteY6" fmla="*/ 1959428 h 195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9428" h="1959428">
                    <a:moveTo>
                      <a:pt x="0" y="0"/>
                    </a:moveTo>
                    <a:lnTo>
                      <a:pt x="1959428" y="0"/>
                    </a:lnTo>
                    <a:lnTo>
                      <a:pt x="1959428" y="21"/>
                    </a:lnTo>
                    <a:lnTo>
                      <a:pt x="1949313" y="200340"/>
                    </a:lnTo>
                    <a:cubicBezTo>
                      <a:pt x="1855660" y="1122524"/>
                      <a:pt x="1122524" y="1855660"/>
                      <a:pt x="200340" y="1949313"/>
                    </a:cubicBezTo>
                    <a:lnTo>
                      <a:pt x="20" y="1959428"/>
                    </a:lnTo>
                    <a:lnTo>
                      <a:pt x="0" y="195942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9544DFC2-30D2-16B7-E781-A583B56A9394}"/>
                  </a:ext>
                </a:extLst>
              </p:cNvPr>
              <p:cNvSpPr/>
              <p:nvPr/>
            </p:nvSpPr>
            <p:spPr>
              <a:xfrm>
                <a:off x="2569029" y="2481944"/>
                <a:ext cx="1683656" cy="16836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3E09BD63-2A03-3BEB-6536-17E00E20A8A4}"/>
                  </a:ext>
                </a:extLst>
              </p:cNvPr>
              <p:cNvSpPr/>
              <p:nvPr/>
            </p:nvSpPr>
            <p:spPr>
              <a:xfrm>
                <a:off x="592987" y="505902"/>
                <a:ext cx="5615497" cy="5615497"/>
              </a:xfrm>
              <a:custGeom>
                <a:avLst/>
                <a:gdLst>
                  <a:gd name="connsiteX0" fmla="*/ 2754369 w 5508738"/>
                  <a:gd name="connsiteY0" fmla="*/ 0 h 5508738"/>
                  <a:gd name="connsiteX1" fmla="*/ 5508738 w 5508738"/>
                  <a:gd name="connsiteY1" fmla="*/ 2754369 h 5508738"/>
                  <a:gd name="connsiteX2" fmla="*/ 4702002 w 5508738"/>
                  <a:gd name="connsiteY2" fmla="*/ 4702002 h 5508738"/>
                  <a:gd name="connsiteX3" fmla="*/ 4586191 w 5508738"/>
                  <a:gd name="connsiteY3" fmla="*/ 4807258 h 5508738"/>
                  <a:gd name="connsiteX4" fmla="*/ 4111266 w 5508738"/>
                  <a:gd name="connsiteY4" fmla="*/ 4234535 h 5508738"/>
                  <a:gd name="connsiteX5" fmla="*/ 4175843 w 5508738"/>
                  <a:gd name="connsiteY5" fmla="*/ 4175843 h 5508738"/>
                  <a:gd name="connsiteX6" fmla="*/ 4764637 w 5508738"/>
                  <a:gd name="connsiteY6" fmla="*/ 2754368 h 5508738"/>
                  <a:gd name="connsiteX7" fmla="*/ 2754368 w 5508738"/>
                  <a:gd name="connsiteY7" fmla="*/ 744098 h 5508738"/>
                  <a:gd name="connsiteX8" fmla="*/ 744098 w 5508738"/>
                  <a:gd name="connsiteY8" fmla="*/ 2754368 h 5508738"/>
                  <a:gd name="connsiteX9" fmla="*/ 2754368 w 5508738"/>
                  <a:gd name="connsiteY9" fmla="*/ 4764637 h 5508738"/>
                  <a:gd name="connsiteX10" fmla="*/ 3352161 w 5508738"/>
                  <a:gd name="connsiteY10" fmla="*/ 4674260 h 5508738"/>
                  <a:gd name="connsiteX11" fmla="*/ 3505110 w 5508738"/>
                  <a:gd name="connsiteY11" fmla="*/ 4618280 h 5508738"/>
                  <a:gd name="connsiteX12" fmla="*/ 3456179 w 5508738"/>
                  <a:gd name="connsiteY12" fmla="*/ 4540387 h 5508738"/>
                  <a:gd name="connsiteX13" fmla="*/ 4285246 w 5508738"/>
                  <a:gd name="connsiteY13" fmla="*/ 4577231 h 5508738"/>
                  <a:gd name="connsiteX14" fmla="*/ 3958546 w 5508738"/>
                  <a:gd name="connsiteY14" fmla="*/ 5340105 h 5508738"/>
                  <a:gd name="connsiteX15" fmla="*/ 3904809 w 5508738"/>
                  <a:gd name="connsiteY15" fmla="*/ 5254560 h 5508738"/>
                  <a:gd name="connsiteX16" fmla="*/ 3826494 w 5508738"/>
                  <a:gd name="connsiteY16" fmla="*/ 5292286 h 5508738"/>
                  <a:gd name="connsiteX17" fmla="*/ 2754369 w 5508738"/>
                  <a:gd name="connsiteY17" fmla="*/ 5508738 h 5508738"/>
                  <a:gd name="connsiteX18" fmla="*/ 0 w 5508738"/>
                  <a:gd name="connsiteY18" fmla="*/ 2754369 h 5508738"/>
                  <a:gd name="connsiteX19" fmla="*/ 2754369 w 5508738"/>
                  <a:gd name="connsiteY19" fmla="*/ 0 h 550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08738" h="5508738">
                    <a:moveTo>
                      <a:pt x="2754369" y="0"/>
                    </a:moveTo>
                    <a:cubicBezTo>
                      <a:pt x="4275565" y="0"/>
                      <a:pt x="5508738" y="1233173"/>
                      <a:pt x="5508738" y="2754369"/>
                    </a:cubicBezTo>
                    <a:cubicBezTo>
                      <a:pt x="5508738" y="3514967"/>
                      <a:pt x="5200445" y="4203560"/>
                      <a:pt x="4702002" y="4702002"/>
                    </a:cubicBezTo>
                    <a:lnTo>
                      <a:pt x="4586191" y="4807258"/>
                    </a:lnTo>
                    <a:lnTo>
                      <a:pt x="4111266" y="4234535"/>
                    </a:lnTo>
                    <a:lnTo>
                      <a:pt x="4175843" y="4175843"/>
                    </a:lnTo>
                    <a:cubicBezTo>
                      <a:pt x="4539630" y="3812056"/>
                      <a:pt x="4764637" y="3309488"/>
                      <a:pt x="4764637" y="2754368"/>
                    </a:cubicBezTo>
                    <a:cubicBezTo>
                      <a:pt x="4764637" y="1644127"/>
                      <a:pt x="3864609" y="744098"/>
                      <a:pt x="2754368" y="744098"/>
                    </a:cubicBezTo>
                    <a:cubicBezTo>
                      <a:pt x="1644127" y="744098"/>
                      <a:pt x="744098" y="1644127"/>
                      <a:pt x="744098" y="2754368"/>
                    </a:cubicBezTo>
                    <a:cubicBezTo>
                      <a:pt x="744098" y="3864609"/>
                      <a:pt x="1644127" y="4764637"/>
                      <a:pt x="2754368" y="4764637"/>
                    </a:cubicBezTo>
                    <a:cubicBezTo>
                      <a:pt x="2962538" y="4764637"/>
                      <a:pt x="3163318" y="4732996"/>
                      <a:pt x="3352161" y="4674260"/>
                    </a:cubicBezTo>
                    <a:lnTo>
                      <a:pt x="3505110" y="4618280"/>
                    </a:lnTo>
                    <a:lnTo>
                      <a:pt x="3456179" y="4540387"/>
                    </a:lnTo>
                    <a:lnTo>
                      <a:pt x="4285246" y="4577231"/>
                    </a:lnTo>
                    <a:lnTo>
                      <a:pt x="3958546" y="5340105"/>
                    </a:lnTo>
                    <a:lnTo>
                      <a:pt x="3904809" y="5254560"/>
                    </a:lnTo>
                    <a:lnTo>
                      <a:pt x="3826494" y="5292286"/>
                    </a:lnTo>
                    <a:cubicBezTo>
                      <a:pt x="3496966" y="5431665"/>
                      <a:pt x="3134668" y="5508738"/>
                      <a:pt x="2754369" y="5508738"/>
                    </a:cubicBezTo>
                    <a:cubicBezTo>
                      <a:pt x="1233173" y="5508738"/>
                      <a:pt x="0" y="4275565"/>
                      <a:pt x="0" y="2754369"/>
                    </a:cubicBezTo>
                    <a:cubicBezTo>
                      <a:pt x="0" y="1233173"/>
                      <a:pt x="1233173" y="0"/>
                      <a:pt x="2754369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2C54B28F-E1DD-72E8-B4BF-613028F400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30450" y="3488542"/>
              <a:ext cx="1080000" cy="1080000"/>
              <a:chOff x="6447687" y="621251"/>
              <a:chExt cx="5615497" cy="5615497"/>
            </a:xfrm>
          </p:grpSpPr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78E31D7D-38DC-53D3-1EF8-A8288098E7DF}"/>
                  </a:ext>
                </a:extLst>
              </p:cNvPr>
              <p:cNvSpPr/>
              <p:nvPr/>
            </p:nvSpPr>
            <p:spPr>
              <a:xfrm>
                <a:off x="7306128" y="1479692"/>
                <a:ext cx="1959429" cy="1959429"/>
              </a:xfrm>
              <a:custGeom>
                <a:avLst/>
                <a:gdLst>
                  <a:gd name="connsiteX0" fmla="*/ 1959429 w 1959429"/>
                  <a:gd name="connsiteY0" fmla="*/ 0 h 1959429"/>
                  <a:gd name="connsiteX1" fmla="*/ 1959429 w 1959429"/>
                  <a:gd name="connsiteY1" fmla="*/ 1959429 h 1959429"/>
                  <a:gd name="connsiteX2" fmla="*/ 0 w 1959429"/>
                  <a:gd name="connsiteY2" fmla="*/ 1959429 h 1959429"/>
                  <a:gd name="connsiteX3" fmla="*/ 1959429 w 1959429"/>
                  <a:gd name="connsiteY3" fmla="*/ 0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9" h="1959429">
                    <a:moveTo>
                      <a:pt x="1959429" y="0"/>
                    </a:moveTo>
                    <a:lnTo>
                      <a:pt x="1959429" y="1959429"/>
                    </a:lnTo>
                    <a:lnTo>
                      <a:pt x="0" y="1959429"/>
                    </a:lnTo>
                    <a:cubicBezTo>
                      <a:pt x="0" y="877266"/>
                      <a:pt x="877266" y="0"/>
                      <a:pt x="1959429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F14B992F-AED8-D59A-2182-F7AC4C27FE1C}"/>
                  </a:ext>
                </a:extLst>
              </p:cNvPr>
              <p:cNvSpPr/>
              <p:nvPr/>
            </p:nvSpPr>
            <p:spPr>
              <a:xfrm>
                <a:off x="9265557" y="1479692"/>
                <a:ext cx="1959428" cy="1959429"/>
              </a:xfrm>
              <a:custGeom>
                <a:avLst/>
                <a:gdLst>
                  <a:gd name="connsiteX0" fmla="*/ 0 w 1959428"/>
                  <a:gd name="connsiteY0" fmla="*/ 0 h 1959429"/>
                  <a:gd name="connsiteX1" fmla="*/ 1949313 w 1959428"/>
                  <a:gd name="connsiteY1" fmla="*/ 1759089 h 1959429"/>
                  <a:gd name="connsiteX2" fmla="*/ 1959428 w 1959428"/>
                  <a:gd name="connsiteY2" fmla="*/ 1959408 h 1959429"/>
                  <a:gd name="connsiteX3" fmla="*/ 1959428 w 1959428"/>
                  <a:gd name="connsiteY3" fmla="*/ 1959429 h 1959429"/>
                  <a:gd name="connsiteX4" fmla="*/ 0 w 1959428"/>
                  <a:gd name="connsiteY4" fmla="*/ 1959429 h 195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428" h="1959429">
                    <a:moveTo>
                      <a:pt x="0" y="0"/>
                    </a:moveTo>
                    <a:cubicBezTo>
                      <a:pt x="1014528" y="0"/>
                      <a:pt x="1848971" y="771035"/>
                      <a:pt x="1949313" y="1759089"/>
                    </a:cubicBezTo>
                    <a:lnTo>
                      <a:pt x="1959428" y="1959408"/>
                    </a:lnTo>
                    <a:lnTo>
                      <a:pt x="1959428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4056A5C4-A5F9-EB4A-ED71-88385B500DD7}"/>
                  </a:ext>
                </a:extLst>
              </p:cNvPr>
              <p:cNvSpPr/>
              <p:nvPr/>
            </p:nvSpPr>
            <p:spPr>
              <a:xfrm>
                <a:off x="7306128" y="3439121"/>
                <a:ext cx="1959429" cy="1959428"/>
              </a:xfrm>
              <a:custGeom>
                <a:avLst/>
                <a:gdLst>
                  <a:gd name="connsiteX0" fmla="*/ 0 w 1959429"/>
                  <a:gd name="connsiteY0" fmla="*/ 0 h 1959428"/>
                  <a:gd name="connsiteX1" fmla="*/ 1959429 w 1959429"/>
                  <a:gd name="connsiteY1" fmla="*/ 0 h 1959428"/>
                  <a:gd name="connsiteX2" fmla="*/ 1959429 w 1959429"/>
                  <a:gd name="connsiteY2" fmla="*/ 1959428 h 1959428"/>
                  <a:gd name="connsiteX3" fmla="*/ 1959409 w 1959429"/>
                  <a:gd name="connsiteY3" fmla="*/ 1959428 h 1959428"/>
                  <a:gd name="connsiteX4" fmla="*/ 1759089 w 1959429"/>
                  <a:gd name="connsiteY4" fmla="*/ 1949313 h 1959428"/>
                  <a:gd name="connsiteX5" fmla="*/ 0 w 1959429"/>
                  <a:gd name="connsiteY5" fmla="*/ 0 h 195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9429" h="1959428">
                    <a:moveTo>
                      <a:pt x="0" y="0"/>
                    </a:moveTo>
                    <a:lnTo>
                      <a:pt x="1959429" y="0"/>
                    </a:lnTo>
                    <a:lnTo>
                      <a:pt x="1959429" y="1959428"/>
                    </a:lnTo>
                    <a:lnTo>
                      <a:pt x="1959409" y="1959428"/>
                    </a:lnTo>
                    <a:lnTo>
                      <a:pt x="1759089" y="1949313"/>
                    </a:lnTo>
                    <a:cubicBezTo>
                      <a:pt x="771035" y="1848971"/>
                      <a:pt x="0" y="1014528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25025E14-3255-1ED4-CA5C-BEAC7E173CBF}"/>
                  </a:ext>
                </a:extLst>
              </p:cNvPr>
              <p:cNvSpPr/>
              <p:nvPr/>
            </p:nvSpPr>
            <p:spPr>
              <a:xfrm>
                <a:off x="9265557" y="3439121"/>
                <a:ext cx="1959428" cy="1959428"/>
              </a:xfrm>
              <a:custGeom>
                <a:avLst/>
                <a:gdLst>
                  <a:gd name="connsiteX0" fmla="*/ 0 w 1959428"/>
                  <a:gd name="connsiteY0" fmla="*/ 0 h 1959428"/>
                  <a:gd name="connsiteX1" fmla="*/ 1959428 w 1959428"/>
                  <a:gd name="connsiteY1" fmla="*/ 0 h 1959428"/>
                  <a:gd name="connsiteX2" fmla="*/ 1959428 w 1959428"/>
                  <a:gd name="connsiteY2" fmla="*/ 21 h 1959428"/>
                  <a:gd name="connsiteX3" fmla="*/ 1949313 w 1959428"/>
                  <a:gd name="connsiteY3" fmla="*/ 200340 h 1959428"/>
                  <a:gd name="connsiteX4" fmla="*/ 200340 w 1959428"/>
                  <a:gd name="connsiteY4" fmla="*/ 1949313 h 1959428"/>
                  <a:gd name="connsiteX5" fmla="*/ 20 w 1959428"/>
                  <a:gd name="connsiteY5" fmla="*/ 1959428 h 1959428"/>
                  <a:gd name="connsiteX6" fmla="*/ 0 w 1959428"/>
                  <a:gd name="connsiteY6" fmla="*/ 1959428 h 195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9428" h="1959428">
                    <a:moveTo>
                      <a:pt x="0" y="0"/>
                    </a:moveTo>
                    <a:lnTo>
                      <a:pt x="1959428" y="0"/>
                    </a:lnTo>
                    <a:lnTo>
                      <a:pt x="1959428" y="21"/>
                    </a:lnTo>
                    <a:lnTo>
                      <a:pt x="1949313" y="200340"/>
                    </a:lnTo>
                    <a:cubicBezTo>
                      <a:pt x="1855660" y="1122524"/>
                      <a:pt x="1122524" y="1855660"/>
                      <a:pt x="200340" y="1949313"/>
                    </a:cubicBezTo>
                    <a:lnTo>
                      <a:pt x="20" y="1959428"/>
                    </a:lnTo>
                    <a:lnTo>
                      <a:pt x="0" y="195942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E4EE820B-632F-AC7A-8F35-83E5B219E018}"/>
                  </a:ext>
                </a:extLst>
              </p:cNvPr>
              <p:cNvSpPr/>
              <p:nvPr/>
            </p:nvSpPr>
            <p:spPr>
              <a:xfrm>
                <a:off x="8423729" y="2597293"/>
                <a:ext cx="1683656" cy="16836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D730D9D2-CD67-FDC6-72EA-2B9ED248797D}"/>
                  </a:ext>
                </a:extLst>
              </p:cNvPr>
              <p:cNvSpPr/>
              <p:nvPr/>
            </p:nvSpPr>
            <p:spPr>
              <a:xfrm>
                <a:off x="6447687" y="621251"/>
                <a:ext cx="5615497" cy="5615497"/>
              </a:xfrm>
              <a:custGeom>
                <a:avLst/>
                <a:gdLst>
                  <a:gd name="connsiteX0" fmla="*/ 2754369 w 5508738"/>
                  <a:gd name="connsiteY0" fmla="*/ 0 h 5508738"/>
                  <a:gd name="connsiteX1" fmla="*/ 5508738 w 5508738"/>
                  <a:gd name="connsiteY1" fmla="*/ 2754369 h 5508738"/>
                  <a:gd name="connsiteX2" fmla="*/ 4702002 w 5508738"/>
                  <a:gd name="connsiteY2" fmla="*/ 4702002 h 5508738"/>
                  <a:gd name="connsiteX3" fmla="*/ 4586191 w 5508738"/>
                  <a:gd name="connsiteY3" fmla="*/ 4807258 h 5508738"/>
                  <a:gd name="connsiteX4" fmla="*/ 4111266 w 5508738"/>
                  <a:gd name="connsiteY4" fmla="*/ 4234535 h 5508738"/>
                  <a:gd name="connsiteX5" fmla="*/ 4175843 w 5508738"/>
                  <a:gd name="connsiteY5" fmla="*/ 4175843 h 5508738"/>
                  <a:gd name="connsiteX6" fmla="*/ 4764637 w 5508738"/>
                  <a:gd name="connsiteY6" fmla="*/ 2754368 h 5508738"/>
                  <a:gd name="connsiteX7" fmla="*/ 2754368 w 5508738"/>
                  <a:gd name="connsiteY7" fmla="*/ 744098 h 5508738"/>
                  <a:gd name="connsiteX8" fmla="*/ 744098 w 5508738"/>
                  <a:gd name="connsiteY8" fmla="*/ 2754368 h 5508738"/>
                  <a:gd name="connsiteX9" fmla="*/ 2754368 w 5508738"/>
                  <a:gd name="connsiteY9" fmla="*/ 4764637 h 5508738"/>
                  <a:gd name="connsiteX10" fmla="*/ 3352161 w 5508738"/>
                  <a:gd name="connsiteY10" fmla="*/ 4674260 h 5508738"/>
                  <a:gd name="connsiteX11" fmla="*/ 3505110 w 5508738"/>
                  <a:gd name="connsiteY11" fmla="*/ 4618280 h 5508738"/>
                  <a:gd name="connsiteX12" fmla="*/ 3456179 w 5508738"/>
                  <a:gd name="connsiteY12" fmla="*/ 4540387 h 5508738"/>
                  <a:gd name="connsiteX13" fmla="*/ 4285246 w 5508738"/>
                  <a:gd name="connsiteY13" fmla="*/ 4577231 h 5508738"/>
                  <a:gd name="connsiteX14" fmla="*/ 3958546 w 5508738"/>
                  <a:gd name="connsiteY14" fmla="*/ 5340105 h 5508738"/>
                  <a:gd name="connsiteX15" fmla="*/ 3904809 w 5508738"/>
                  <a:gd name="connsiteY15" fmla="*/ 5254560 h 5508738"/>
                  <a:gd name="connsiteX16" fmla="*/ 3826494 w 5508738"/>
                  <a:gd name="connsiteY16" fmla="*/ 5292286 h 5508738"/>
                  <a:gd name="connsiteX17" fmla="*/ 2754369 w 5508738"/>
                  <a:gd name="connsiteY17" fmla="*/ 5508738 h 5508738"/>
                  <a:gd name="connsiteX18" fmla="*/ 0 w 5508738"/>
                  <a:gd name="connsiteY18" fmla="*/ 2754369 h 5508738"/>
                  <a:gd name="connsiteX19" fmla="*/ 2754369 w 5508738"/>
                  <a:gd name="connsiteY19" fmla="*/ 0 h 550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08738" h="5508738">
                    <a:moveTo>
                      <a:pt x="2754369" y="0"/>
                    </a:moveTo>
                    <a:cubicBezTo>
                      <a:pt x="4275565" y="0"/>
                      <a:pt x="5508738" y="1233173"/>
                      <a:pt x="5508738" y="2754369"/>
                    </a:cubicBezTo>
                    <a:cubicBezTo>
                      <a:pt x="5508738" y="3514967"/>
                      <a:pt x="5200445" y="4203560"/>
                      <a:pt x="4702002" y="4702002"/>
                    </a:cubicBezTo>
                    <a:lnTo>
                      <a:pt x="4586191" y="4807258"/>
                    </a:lnTo>
                    <a:lnTo>
                      <a:pt x="4111266" y="4234535"/>
                    </a:lnTo>
                    <a:lnTo>
                      <a:pt x="4175843" y="4175843"/>
                    </a:lnTo>
                    <a:cubicBezTo>
                      <a:pt x="4539630" y="3812056"/>
                      <a:pt x="4764637" y="3309488"/>
                      <a:pt x="4764637" y="2754368"/>
                    </a:cubicBezTo>
                    <a:cubicBezTo>
                      <a:pt x="4764637" y="1644127"/>
                      <a:pt x="3864609" y="744098"/>
                      <a:pt x="2754368" y="744098"/>
                    </a:cubicBezTo>
                    <a:cubicBezTo>
                      <a:pt x="1644127" y="744098"/>
                      <a:pt x="744098" y="1644127"/>
                      <a:pt x="744098" y="2754368"/>
                    </a:cubicBezTo>
                    <a:cubicBezTo>
                      <a:pt x="744098" y="3864609"/>
                      <a:pt x="1644127" y="4764637"/>
                      <a:pt x="2754368" y="4764637"/>
                    </a:cubicBezTo>
                    <a:cubicBezTo>
                      <a:pt x="2962538" y="4764637"/>
                      <a:pt x="3163318" y="4732996"/>
                      <a:pt x="3352161" y="4674260"/>
                    </a:cubicBezTo>
                    <a:lnTo>
                      <a:pt x="3505110" y="4618280"/>
                    </a:lnTo>
                    <a:lnTo>
                      <a:pt x="3456179" y="4540387"/>
                    </a:lnTo>
                    <a:lnTo>
                      <a:pt x="4285246" y="4577231"/>
                    </a:lnTo>
                    <a:lnTo>
                      <a:pt x="3958546" y="5340105"/>
                    </a:lnTo>
                    <a:lnTo>
                      <a:pt x="3904809" y="5254560"/>
                    </a:lnTo>
                    <a:lnTo>
                      <a:pt x="3826494" y="5292286"/>
                    </a:lnTo>
                    <a:cubicBezTo>
                      <a:pt x="3496966" y="5431665"/>
                      <a:pt x="3134668" y="5508738"/>
                      <a:pt x="2754369" y="5508738"/>
                    </a:cubicBezTo>
                    <a:cubicBezTo>
                      <a:pt x="1233173" y="5508738"/>
                      <a:pt x="0" y="4275565"/>
                      <a:pt x="0" y="2754369"/>
                    </a:cubicBezTo>
                    <a:cubicBezTo>
                      <a:pt x="0" y="1233173"/>
                      <a:pt x="1233173" y="0"/>
                      <a:pt x="2754369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2D56B2F3-DFC7-F892-4754-F011DC437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41060" y="3488542"/>
              <a:ext cx="1080000" cy="1080000"/>
              <a:chOff x="8425543" y="635000"/>
              <a:chExt cx="5939971" cy="5939971"/>
            </a:xfrm>
          </p:grpSpPr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06484FD0-C419-A936-0F83-833F4163BCA7}"/>
                  </a:ext>
                </a:extLst>
              </p:cNvPr>
              <p:cNvSpPr/>
              <p:nvPr/>
            </p:nvSpPr>
            <p:spPr>
              <a:xfrm>
                <a:off x="8425543" y="635000"/>
                <a:ext cx="5939971" cy="5939971"/>
              </a:xfrm>
              <a:custGeom>
                <a:avLst/>
                <a:gdLst>
                  <a:gd name="connsiteX0" fmla="*/ 3243943 w 6487886"/>
                  <a:gd name="connsiteY0" fmla="*/ 979826 h 6487886"/>
                  <a:gd name="connsiteX1" fmla="*/ 979826 w 6487886"/>
                  <a:gd name="connsiteY1" fmla="*/ 3243943 h 6487886"/>
                  <a:gd name="connsiteX2" fmla="*/ 3243943 w 6487886"/>
                  <a:gd name="connsiteY2" fmla="*/ 5508060 h 6487886"/>
                  <a:gd name="connsiteX3" fmla="*/ 5508060 w 6487886"/>
                  <a:gd name="connsiteY3" fmla="*/ 3243943 h 6487886"/>
                  <a:gd name="connsiteX4" fmla="*/ 3243943 w 6487886"/>
                  <a:gd name="connsiteY4" fmla="*/ 979826 h 6487886"/>
                  <a:gd name="connsiteX5" fmla="*/ 3243943 w 6487886"/>
                  <a:gd name="connsiteY5" fmla="*/ 0 h 6487886"/>
                  <a:gd name="connsiteX6" fmla="*/ 6487886 w 6487886"/>
                  <a:gd name="connsiteY6" fmla="*/ 3243943 h 6487886"/>
                  <a:gd name="connsiteX7" fmla="*/ 3243943 w 6487886"/>
                  <a:gd name="connsiteY7" fmla="*/ 6487886 h 6487886"/>
                  <a:gd name="connsiteX8" fmla="*/ 0 w 6487886"/>
                  <a:gd name="connsiteY8" fmla="*/ 3243943 h 6487886"/>
                  <a:gd name="connsiteX9" fmla="*/ 3243943 w 6487886"/>
                  <a:gd name="connsiteY9" fmla="*/ 0 h 6487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87886" h="6487886">
                    <a:moveTo>
                      <a:pt x="3243943" y="979826"/>
                    </a:moveTo>
                    <a:cubicBezTo>
                      <a:pt x="1993506" y="979826"/>
                      <a:pt x="979826" y="1993506"/>
                      <a:pt x="979826" y="3243943"/>
                    </a:cubicBezTo>
                    <a:cubicBezTo>
                      <a:pt x="979826" y="4494380"/>
                      <a:pt x="1993506" y="5508060"/>
                      <a:pt x="3243943" y="5508060"/>
                    </a:cubicBezTo>
                    <a:cubicBezTo>
                      <a:pt x="4494380" y="5508060"/>
                      <a:pt x="5508060" y="4494380"/>
                      <a:pt x="5508060" y="3243943"/>
                    </a:cubicBezTo>
                    <a:cubicBezTo>
                      <a:pt x="5508060" y="1993506"/>
                      <a:pt x="4494380" y="979826"/>
                      <a:pt x="3243943" y="979826"/>
                    </a:cubicBezTo>
                    <a:close/>
                    <a:moveTo>
                      <a:pt x="3243943" y="0"/>
                    </a:moveTo>
                    <a:cubicBezTo>
                      <a:pt x="5035523" y="0"/>
                      <a:pt x="6487886" y="1452363"/>
                      <a:pt x="6487886" y="3243943"/>
                    </a:cubicBezTo>
                    <a:cubicBezTo>
                      <a:pt x="6487886" y="5035523"/>
                      <a:pt x="5035523" y="6487886"/>
                      <a:pt x="3243943" y="6487886"/>
                    </a:cubicBezTo>
                    <a:cubicBezTo>
                      <a:pt x="1452363" y="6487886"/>
                      <a:pt x="0" y="5035523"/>
                      <a:pt x="0" y="3243943"/>
                    </a:cubicBezTo>
                    <a:cubicBezTo>
                      <a:pt x="0" y="1452363"/>
                      <a:pt x="1452363" y="0"/>
                      <a:pt x="3243943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p3d prstMaterial="metal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C1D1A5A3-6E97-E815-E298-415027740BE6}"/>
                  </a:ext>
                </a:extLst>
              </p:cNvPr>
              <p:cNvGrpSpPr/>
              <p:nvPr/>
            </p:nvGrpSpPr>
            <p:grpSpPr>
              <a:xfrm>
                <a:off x="9719846" y="1846317"/>
                <a:ext cx="3376767" cy="3165365"/>
                <a:chOff x="4407618" y="1206445"/>
                <a:chExt cx="3376767" cy="3165365"/>
              </a:xfrm>
            </p:grpSpPr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D2280551-BA4B-F037-93BC-1BD298C7816C}"/>
                    </a:ext>
                  </a:extLst>
                </p:cNvPr>
                <p:cNvSpPr/>
                <p:nvPr/>
              </p:nvSpPr>
              <p:spPr>
                <a:xfrm rot="10285714">
                  <a:off x="5930185" y="2517608"/>
                  <a:ext cx="1854200" cy="1854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6054493F-F62B-2307-D22F-8DEF054C66A0}"/>
                    </a:ext>
                  </a:extLst>
                </p:cNvPr>
                <p:cNvSpPr/>
                <p:nvPr/>
              </p:nvSpPr>
              <p:spPr>
                <a:xfrm rot="17485714">
                  <a:off x="4407618" y="2517610"/>
                  <a:ext cx="1854200" cy="1854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任意多边形: 形状 165">
                  <a:extLst>
                    <a:ext uri="{FF2B5EF4-FFF2-40B4-BE49-F238E27FC236}">
                      <a16:creationId xmlns:a16="http://schemas.microsoft.com/office/drawing/2014/main" id="{4D9BCC95-04CE-70AA-C4C3-61E2FE79FE47}"/>
                    </a:ext>
                  </a:extLst>
                </p:cNvPr>
                <p:cNvSpPr/>
                <p:nvPr/>
              </p:nvSpPr>
              <p:spPr>
                <a:xfrm rot="3085714">
                  <a:off x="5173227" y="1158577"/>
                  <a:ext cx="1758463" cy="1854200"/>
                </a:xfrm>
                <a:custGeom>
                  <a:avLst/>
                  <a:gdLst>
                    <a:gd name="connsiteX0" fmla="*/ 158334 w 1758463"/>
                    <a:gd name="connsiteY0" fmla="*/ 408750 h 1854200"/>
                    <a:gd name="connsiteX1" fmla="*/ 927100 w 1758463"/>
                    <a:gd name="connsiteY1" fmla="*/ 0 h 1854200"/>
                    <a:gd name="connsiteX2" fmla="*/ 1742304 w 1758463"/>
                    <a:gd name="connsiteY2" fmla="*/ 485189 h 1854200"/>
                    <a:gd name="connsiteX3" fmla="*/ 1758463 w 1758463"/>
                    <a:gd name="connsiteY3" fmla="*/ 518733 h 1854200"/>
                    <a:gd name="connsiteX4" fmla="*/ 1739502 w 1758463"/>
                    <a:gd name="connsiteY4" fmla="*/ 538082 h 1854200"/>
                    <a:gd name="connsiteX5" fmla="*/ 1629769 w 1758463"/>
                    <a:gd name="connsiteY5" fmla="*/ 690475 h 1854200"/>
                    <a:gd name="connsiteX6" fmla="*/ 1599374 w 1758463"/>
                    <a:gd name="connsiteY6" fmla="*/ 1560620 h 1854200"/>
                    <a:gd name="connsiteX7" fmla="*/ 1599960 w 1758463"/>
                    <a:gd name="connsiteY7" fmla="*/ 1561690 h 1854200"/>
                    <a:gd name="connsiteX8" fmla="*/ 1582659 w 1758463"/>
                    <a:gd name="connsiteY8" fmla="*/ 1582658 h 1854200"/>
                    <a:gd name="connsiteX9" fmla="*/ 927100 w 1758463"/>
                    <a:gd name="connsiteY9" fmla="*/ 1854200 h 1854200"/>
                    <a:gd name="connsiteX10" fmla="*/ 0 w 1758463"/>
                    <a:gd name="connsiteY10" fmla="*/ 927100 h 1854200"/>
                    <a:gd name="connsiteX11" fmla="*/ 158334 w 1758463"/>
                    <a:gd name="connsiteY11" fmla="*/ 408750 h 185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58463" h="1854200">
                      <a:moveTo>
                        <a:pt x="158334" y="408750"/>
                      </a:moveTo>
                      <a:cubicBezTo>
                        <a:pt x="324941" y="162140"/>
                        <a:pt x="607086" y="0"/>
                        <a:pt x="927100" y="0"/>
                      </a:cubicBezTo>
                      <a:cubicBezTo>
                        <a:pt x="1279116" y="0"/>
                        <a:pt x="1585309" y="196189"/>
                        <a:pt x="1742304" y="485189"/>
                      </a:cubicBezTo>
                      <a:lnTo>
                        <a:pt x="1758463" y="518733"/>
                      </a:lnTo>
                      <a:lnTo>
                        <a:pt x="1739502" y="538082"/>
                      </a:lnTo>
                      <a:cubicBezTo>
                        <a:pt x="1698631" y="584173"/>
                        <a:pt x="1661770" y="635047"/>
                        <a:pt x="1629769" y="690475"/>
                      </a:cubicBezTo>
                      <a:cubicBezTo>
                        <a:pt x="1469762" y="967615"/>
                        <a:pt x="1469106" y="1293030"/>
                        <a:pt x="1599374" y="1560620"/>
                      </a:cubicBezTo>
                      <a:lnTo>
                        <a:pt x="1599960" y="1561690"/>
                      </a:lnTo>
                      <a:lnTo>
                        <a:pt x="1582659" y="1582658"/>
                      </a:lnTo>
                      <a:cubicBezTo>
                        <a:pt x="1414886" y="1750431"/>
                        <a:pt x="1183112" y="1854200"/>
                        <a:pt x="927100" y="1854200"/>
                      </a:cubicBezTo>
                      <a:cubicBezTo>
                        <a:pt x="415077" y="1854200"/>
                        <a:pt x="0" y="1439123"/>
                        <a:pt x="0" y="927100"/>
                      </a:cubicBezTo>
                      <a:cubicBezTo>
                        <a:pt x="0" y="735091"/>
                        <a:pt x="58370" y="556716"/>
                        <a:pt x="158334" y="40875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0"/>
                </a:effectLst>
                <a:sp3d prstMaterial="metal"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FBAD33E5-0439-BD36-58AF-1BB241A3DC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79166" y="3488542"/>
              <a:ext cx="1080000" cy="1080000"/>
              <a:chOff x="8425543" y="635000"/>
              <a:chExt cx="5939971" cy="5939971"/>
            </a:xfrm>
          </p:grpSpPr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4A0873A7-7D32-4282-87BD-4CC6501FD829}"/>
                  </a:ext>
                </a:extLst>
              </p:cNvPr>
              <p:cNvSpPr/>
              <p:nvPr/>
            </p:nvSpPr>
            <p:spPr>
              <a:xfrm>
                <a:off x="8425543" y="635000"/>
                <a:ext cx="5939971" cy="5939971"/>
              </a:xfrm>
              <a:custGeom>
                <a:avLst/>
                <a:gdLst>
                  <a:gd name="connsiteX0" fmla="*/ 3243943 w 6487886"/>
                  <a:gd name="connsiteY0" fmla="*/ 979826 h 6487886"/>
                  <a:gd name="connsiteX1" fmla="*/ 979826 w 6487886"/>
                  <a:gd name="connsiteY1" fmla="*/ 3243943 h 6487886"/>
                  <a:gd name="connsiteX2" fmla="*/ 3243943 w 6487886"/>
                  <a:gd name="connsiteY2" fmla="*/ 5508060 h 6487886"/>
                  <a:gd name="connsiteX3" fmla="*/ 5508060 w 6487886"/>
                  <a:gd name="connsiteY3" fmla="*/ 3243943 h 6487886"/>
                  <a:gd name="connsiteX4" fmla="*/ 3243943 w 6487886"/>
                  <a:gd name="connsiteY4" fmla="*/ 979826 h 6487886"/>
                  <a:gd name="connsiteX5" fmla="*/ 3243943 w 6487886"/>
                  <a:gd name="connsiteY5" fmla="*/ 0 h 6487886"/>
                  <a:gd name="connsiteX6" fmla="*/ 6487886 w 6487886"/>
                  <a:gd name="connsiteY6" fmla="*/ 3243943 h 6487886"/>
                  <a:gd name="connsiteX7" fmla="*/ 3243943 w 6487886"/>
                  <a:gd name="connsiteY7" fmla="*/ 6487886 h 6487886"/>
                  <a:gd name="connsiteX8" fmla="*/ 0 w 6487886"/>
                  <a:gd name="connsiteY8" fmla="*/ 3243943 h 6487886"/>
                  <a:gd name="connsiteX9" fmla="*/ 3243943 w 6487886"/>
                  <a:gd name="connsiteY9" fmla="*/ 0 h 6487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87886" h="6487886">
                    <a:moveTo>
                      <a:pt x="3243943" y="979826"/>
                    </a:moveTo>
                    <a:cubicBezTo>
                      <a:pt x="1993506" y="979826"/>
                      <a:pt x="979826" y="1993506"/>
                      <a:pt x="979826" y="3243943"/>
                    </a:cubicBezTo>
                    <a:cubicBezTo>
                      <a:pt x="979826" y="4494380"/>
                      <a:pt x="1993506" y="5508060"/>
                      <a:pt x="3243943" y="5508060"/>
                    </a:cubicBezTo>
                    <a:cubicBezTo>
                      <a:pt x="4494380" y="5508060"/>
                      <a:pt x="5508060" y="4494380"/>
                      <a:pt x="5508060" y="3243943"/>
                    </a:cubicBezTo>
                    <a:cubicBezTo>
                      <a:pt x="5508060" y="1993506"/>
                      <a:pt x="4494380" y="979826"/>
                      <a:pt x="3243943" y="979826"/>
                    </a:cubicBezTo>
                    <a:close/>
                    <a:moveTo>
                      <a:pt x="3243943" y="0"/>
                    </a:moveTo>
                    <a:cubicBezTo>
                      <a:pt x="5035523" y="0"/>
                      <a:pt x="6487886" y="1452363"/>
                      <a:pt x="6487886" y="3243943"/>
                    </a:cubicBezTo>
                    <a:cubicBezTo>
                      <a:pt x="6487886" y="5035523"/>
                      <a:pt x="5035523" y="6487886"/>
                      <a:pt x="3243943" y="6487886"/>
                    </a:cubicBezTo>
                    <a:cubicBezTo>
                      <a:pt x="1452363" y="6487886"/>
                      <a:pt x="0" y="5035523"/>
                      <a:pt x="0" y="3243943"/>
                    </a:cubicBezTo>
                    <a:cubicBezTo>
                      <a:pt x="0" y="1452363"/>
                      <a:pt x="1452363" y="0"/>
                      <a:pt x="3243943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5425FEC7-D6EE-2E9C-80EC-89711291E9B6}"/>
                  </a:ext>
                </a:extLst>
              </p:cNvPr>
              <p:cNvGrpSpPr/>
              <p:nvPr/>
            </p:nvGrpSpPr>
            <p:grpSpPr>
              <a:xfrm>
                <a:off x="9719846" y="1846317"/>
                <a:ext cx="3376767" cy="3165365"/>
                <a:chOff x="4407618" y="1206445"/>
                <a:chExt cx="3376767" cy="3165365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3AA8D17-E443-61FA-811A-32AE1B55EDAF}"/>
                    </a:ext>
                  </a:extLst>
                </p:cNvPr>
                <p:cNvSpPr/>
                <p:nvPr/>
              </p:nvSpPr>
              <p:spPr>
                <a:xfrm rot="10285714">
                  <a:off x="5930185" y="2517608"/>
                  <a:ext cx="1854200" cy="1854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0"/>
                </a:effectLst>
                <a:scene3d>
                  <a:camera prst="orthographicFront"/>
                  <a:lightRig rig="threePt" dir="t"/>
                </a:scene3d>
                <a:sp3d prstMaterial="metal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08BAC8A8-634D-8B94-6DBB-47DA98614959}"/>
                    </a:ext>
                  </a:extLst>
                </p:cNvPr>
                <p:cNvSpPr/>
                <p:nvPr/>
              </p:nvSpPr>
              <p:spPr>
                <a:xfrm rot="17485714">
                  <a:off x="4407618" y="2517610"/>
                  <a:ext cx="1854200" cy="1854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0"/>
                </a:effectLst>
                <a:scene3d>
                  <a:camera prst="orthographicFront"/>
                  <a:lightRig rig="threePt" dir="t"/>
                </a:scene3d>
                <a:sp3d prstMaterial="metal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任意多边形: 形状 171">
                  <a:extLst>
                    <a:ext uri="{FF2B5EF4-FFF2-40B4-BE49-F238E27FC236}">
                      <a16:creationId xmlns:a16="http://schemas.microsoft.com/office/drawing/2014/main" id="{E7656E2D-E8CA-6EE1-CBF3-ED6308E64E9E}"/>
                    </a:ext>
                  </a:extLst>
                </p:cNvPr>
                <p:cNvSpPr/>
                <p:nvPr/>
              </p:nvSpPr>
              <p:spPr>
                <a:xfrm rot="3085714">
                  <a:off x="5173227" y="1158577"/>
                  <a:ext cx="1758463" cy="1854200"/>
                </a:xfrm>
                <a:custGeom>
                  <a:avLst/>
                  <a:gdLst>
                    <a:gd name="connsiteX0" fmla="*/ 158334 w 1758463"/>
                    <a:gd name="connsiteY0" fmla="*/ 408750 h 1854200"/>
                    <a:gd name="connsiteX1" fmla="*/ 927100 w 1758463"/>
                    <a:gd name="connsiteY1" fmla="*/ 0 h 1854200"/>
                    <a:gd name="connsiteX2" fmla="*/ 1742304 w 1758463"/>
                    <a:gd name="connsiteY2" fmla="*/ 485189 h 1854200"/>
                    <a:gd name="connsiteX3" fmla="*/ 1758463 w 1758463"/>
                    <a:gd name="connsiteY3" fmla="*/ 518733 h 1854200"/>
                    <a:gd name="connsiteX4" fmla="*/ 1739502 w 1758463"/>
                    <a:gd name="connsiteY4" fmla="*/ 538082 h 1854200"/>
                    <a:gd name="connsiteX5" fmla="*/ 1629769 w 1758463"/>
                    <a:gd name="connsiteY5" fmla="*/ 690475 h 1854200"/>
                    <a:gd name="connsiteX6" fmla="*/ 1599374 w 1758463"/>
                    <a:gd name="connsiteY6" fmla="*/ 1560620 h 1854200"/>
                    <a:gd name="connsiteX7" fmla="*/ 1599960 w 1758463"/>
                    <a:gd name="connsiteY7" fmla="*/ 1561690 h 1854200"/>
                    <a:gd name="connsiteX8" fmla="*/ 1582659 w 1758463"/>
                    <a:gd name="connsiteY8" fmla="*/ 1582658 h 1854200"/>
                    <a:gd name="connsiteX9" fmla="*/ 927100 w 1758463"/>
                    <a:gd name="connsiteY9" fmla="*/ 1854200 h 1854200"/>
                    <a:gd name="connsiteX10" fmla="*/ 0 w 1758463"/>
                    <a:gd name="connsiteY10" fmla="*/ 927100 h 1854200"/>
                    <a:gd name="connsiteX11" fmla="*/ 158334 w 1758463"/>
                    <a:gd name="connsiteY11" fmla="*/ 408750 h 185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58463" h="1854200">
                      <a:moveTo>
                        <a:pt x="158334" y="408750"/>
                      </a:moveTo>
                      <a:cubicBezTo>
                        <a:pt x="324941" y="162140"/>
                        <a:pt x="607086" y="0"/>
                        <a:pt x="927100" y="0"/>
                      </a:cubicBezTo>
                      <a:cubicBezTo>
                        <a:pt x="1279116" y="0"/>
                        <a:pt x="1585309" y="196189"/>
                        <a:pt x="1742304" y="485189"/>
                      </a:cubicBezTo>
                      <a:lnTo>
                        <a:pt x="1758463" y="518733"/>
                      </a:lnTo>
                      <a:lnTo>
                        <a:pt x="1739502" y="538082"/>
                      </a:lnTo>
                      <a:cubicBezTo>
                        <a:pt x="1698631" y="584173"/>
                        <a:pt x="1661770" y="635047"/>
                        <a:pt x="1629769" y="690475"/>
                      </a:cubicBezTo>
                      <a:cubicBezTo>
                        <a:pt x="1469762" y="967615"/>
                        <a:pt x="1469106" y="1293030"/>
                        <a:pt x="1599374" y="1560620"/>
                      </a:cubicBezTo>
                      <a:lnTo>
                        <a:pt x="1599960" y="1561690"/>
                      </a:lnTo>
                      <a:lnTo>
                        <a:pt x="1582659" y="1582658"/>
                      </a:lnTo>
                      <a:cubicBezTo>
                        <a:pt x="1414886" y="1750431"/>
                        <a:pt x="1183112" y="1854200"/>
                        <a:pt x="927100" y="1854200"/>
                      </a:cubicBezTo>
                      <a:cubicBezTo>
                        <a:pt x="415077" y="1854200"/>
                        <a:pt x="0" y="1439123"/>
                        <a:pt x="0" y="927100"/>
                      </a:cubicBezTo>
                      <a:cubicBezTo>
                        <a:pt x="0" y="735091"/>
                        <a:pt x="58370" y="556716"/>
                        <a:pt x="158334" y="40875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0"/>
                </a:effectLst>
                <a:scene3d>
                  <a:camera prst="orthographicFront"/>
                  <a:lightRig rig="threePt" dir="t"/>
                </a:scene3d>
                <a:sp3d prstMaterial="metal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8091F0A-39CF-0E91-6D31-284AC69E5714}"/>
                </a:ext>
              </a:extLst>
            </p:cNvPr>
            <p:cNvSpPr txBox="1"/>
            <p:nvPr/>
          </p:nvSpPr>
          <p:spPr>
            <a:xfrm>
              <a:off x="846327" y="26496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BB7A87A-5730-92A5-D540-C49988282EA5}"/>
                </a:ext>
              </a:extLst>
            </p:cNvPr>
            <p:cNvSpPr txBox="1"/>
            <p:nvPr/>
          </p:nvSpPr>
          <p:spPr>
            <a:xfrm>
              <a:off x="2218829" y="26496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ECB2EED-7A9B-C96B-63C8-A8F2B70334F7}"/>
                </a:ext>
              </a:extLst>
            </p:cNvPr>
            <p:cNvSpPr txBox="1"/>
            <p:nvPr/>
          </p:nvSpPr>
          <p:spPr>
            <a:xfrm>
              <a:off x="3541337" y="26496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0FFDBD0-3B0A-ED16-6D71-B5A73578BA7D}"/>
                </a:ext>
              </a:extLst>
            </p:cNvPr>
            <p:cNvSpPr txBox="1"/>
            <p:nvPr/>
          </p:nvSpPr>
          <p:spPr>
            <a:xfrm>
              <a:off x="4885502" y="26496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C71BC795-BC8A-EC6B-EA86-915667DF45F3}"/>
                </a:ext>
              </a:extLst>
            </p:cNvPr>
            <p:cNvSpPr txBox="1"/>
            <p:nvPr/>
          </p:nvSpPr>
          <p:spPr>
            <a:xfrm>
              <a:off x="6188850" y="26496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75FB8AE1-BC69-D21D-52C8-8D9AB9DBB3E4}"/>
                </a:ext>
              </a:extLst>
            </p:cNvPr>
            <p:cNvSpPr txBox="1"/>
            <p:nvPr/>
          </p:nvSpPr>
          <p:spPr>
            <a:xfrm>
              <a:off x="7620554" y="26496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8438B56-2D23-A5A5-ED20-AD37ECC51808}"/>
                </a:ext>
              </a:extLst>
            </p:cNvPr>
            <p:cNvSpPr txBox="1"/>
            <p:nvPr/>
          </p:nvSpPr>
          <p:spPr>
            <a:xfrm>
              <a:off x="925473" y="46304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24B2E923-6052-91EA-2FB9-7FE9618FA8BE}"/>
                </a:ext>
              </a:extLst>
            </p:cNvPr>
            <p:cNvSpPr txBox="1"/>
            <p:nvPr/>
          </p:nvSpPr>
          <p:spPr>
            <a:xfrm>
              <a:off x="2297975" y="46304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E2992B35-8589-5CF9-4DF6-0D29034E184C}"/>
                </a:ext>
              </a:extLst>
            </p:cNvPr>
            <p:cNvSpPr txBox="1"/>
            <p:nvPr/>
          </p:nvSpPr>
          <p:spPr>
            <a:xfrm>
              <a:off x="3620483" y="46304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F3D299AE-29EF-1DBF-108B-6A5DD11BD41A}"/>
                </a:ext>
              </a:extLst>
            </p:cNvPr>
            <p:cNvSpPr txBox="1"/>
            <p:nvPr/>
          </p:nvSpPr>
          <p:spPr>
            <a:xfrm>
              <a:off x="4964648" y="46304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3C667043-6C96-F956-59A8-22FA5C0B23B1}"/>
                </a:ext>
              </a:extLst>
            </p:cNvPr>
            <p:cNvSpPr txBox="1"/>
            <p:nvPr/>
          </p:nvSpPr>
          <p:spPr>
            <a:xfrm>
              <a:off x="6267996" y="46304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3DE1FB5-676C-7CB8-223C-6218BE037623}"/>
                </a:ext>
              </a:extLst>
            </p:cNvPr>
            <p:cNvSpPr txBox="1"/>
            <p:nvPr/>
          </p:nvSpPr>
          <p:spPr>
            <a:xfrm>
              <a:off x="7699700" y="46304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7" name="文本框 186">
            <a:extLst>
              <a:ext uri="{FF2B5EF4-FFF2-40B4-BE49-F238E27FC236}">
                <a16:creationId xmlns:a16="http://schemas.microsoft.com/office/drawing/2014/main" id="{6E6766C3-3643-F813-8504-C05D005C4A5B}"/>
              </a:ext>
            </a:extLst>
          </p:cNvPr>
          <p:cNvSpPr txBox="1"/>
          <p:nvPr/>
        </p:nvSpPr>
        <p:spPr>
          <a:xfrm>
            <a:off x="2555963" y="152146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目录</a:t>
            </a:r>
            <a:r>
              <a:rPr lang="en-US" altLang="zh-CN" sz="3600" b="1" dirty="0"/>
              <a:t>3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198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237D283-254A-84EA-2771-5BE06C8D9B10}"/>
              </a:ext>
            </a:extLst>
          </p:cNvPr>
          <p:cNvSpPr/>
          <p:nvPr/>
        </p:nvSpPr>
        <p:spPr>
          <a:xfrm>
            <a:off x="2310634" y="1554268"/>
            <a:ext cx="1664900" cy="2490839"/>
          </a:xfrm>
          <a:custGeom>
            <a:avLst/>
            <a:gdLst>
              <a:gd name="connsiteX0" fmla="*/ 2149 w 2307467"/>
              <a:gd name="connsiteY0" fmla="*/ 0 h 3452177"/>
              <a:gd name="connsiteX1" fmla="*/ 2307467 w 2307467"/>
              <a:gd name="connsiteY1" fmla="*/ 2305318 h 3452177"/>
              <a:gd name="connsiteX2" fmla="*/ 2029228 w 2307467"/>
              <a:gd name="connsiteY2" fmla="*/ 3404169 h 3452177"/>
              <a:gd name="connsiteX3" fmla="*/ 2000063 w 2307467"/>
              <a:gd name="connsiteY3" fmla="*/ 3452177 h 3452177"/>
              <a:gd name="connsiteX4" fmla="*/ 388087 w 2307467"/>
              <a:gd name="connsiteY4" fmla="*/ 2521503 h 3452177"/>
              <a:gd name="connsiteX5" fmla="*/ 411554 w 2307467"/>
              <a:gd name="connsiteY5" fmla="*/ 2478268 h 3452177"/>
              <a:gd name="connsiteX6" fmla="*/ 446471 w 2307467"/>
              <a:gd name="connsiteY6" fmla="*/ 2305318 h 3452177"/>
              <a:gd name="connsiteX7" fmla="*/ 2149 w 2307467"/>
              <a:gd name="connsiteY7" fmla="*/ 1860996 h 3452177"/>
              <a:gd name="connsiteX8" fmla="*/ 0 w 2307467"/>
              <a:gd name="connsiteY8" fmla="*/ 1861213 h 3452177"/>
              <a:gd name="connsiteX9" fmla="*/ 0 w 2307467"/>
              <a:gd name="connsiteY9" fmla="*/ 109 h 3452177"/>
              <a:gd name="connsiteX10" fmla="*/ 2149 w 2307467"/>
              <a:gd name="connsiteY10" fmla="*/ 0 h 345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7467" h="3452177">
                <a:moveTo>
                  <a:pt x="2149" y="0"/>
                </a:moveTo>
                <a:cubicBezTo>
                  <a:pt x="1275341" y="0"/>
                  <a:pt x="2307467" y="1032126"/>
                  <a:pt x="2307467" y="2305318"/>
                </a:cubicBezTo>
                <a:cubicBezTo>
                  <a:pt x="2307467" y="2703191"/>
                  <a:pt x="2206674" y="3077522"/>
                  <a:pt x="2029228" y="3404169"/>
                </a:cubicBezTo>
                <a:lnTo>
                  <a:pt x="2000063" y="3452177"/>
                </a:lnTo>
                <a:lnTo>
                  <a:pt x="388087" y="2521503"/>
                </a:lnTo>
                <a:lnTo>
                  <a:pt x="411554" y="2478268"/>
                </a:lnTo>
                <a:cubicBezTo>
                  <a:pt x="434038" y="2425110"/>
                  <a:pt x="446471" y="2366666"/>
                  <a:pt x="446471" y="2305318"/>
                </a:cubicBezTo>
                <a:cubicBezTo>
                  <a:pt x="446471" y="2059926"/>
                  <a:pt x="247541" y="1860996"/>
                  <a:pt x="2149" y="1860996"/>
                </a:cubicBezTo>
                <a:lnTo>
                  <a:pt x="0" y="1861213"/>
                </a:lnTo>
                <a:lnTo>
                  <a:pt x="0" y="109"/>
                </a:lnTo>
                <a:lnTo>
                  <a:pt x="2149" y="0"/>
                </a:lnTo>
                <a:close/>
              </a:path>
            </a:pathLst>
          </a:custGeom>
          <a:solidFill>
            <a:srgbClr val="9CD4C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90F0D37-839A-3126-2E44-9C28A474D3B4}"/>
              </a:ext>
            </a:extLst>
          </p:cNvPr>
          <p:cNvSpPr/>
          <p:nvPr/>
        </p:nvSpPr>
        <p:spPr>
          <a:xfrm>
            <a:off x="648835" y="1554477"/>
            <a:ext cx="1659201" cy="2495500"/>
          </a:xfrm>
          <a:custGeom>
            <a:avLst/>
            <a:gdLst>
              <a:gd name="connsiteX0" fmla="*/ 2299569 w 2299569"/>
              <a:gd name="connsiteY0" fmla="*/ 0 h 3458637"/>
              <a:gd name="connsiteX1" fmla="*/ 2299569 w 2299569"/>
              <a:gd name="connsiteY1" fmla="*/ 1861286 h 3458637"/>
              <a:gd name="connsiteX2" fmla="*/ 2215772 w 2299569"/>
              <a:gd name="connsiteY2" fmla="*/ 1869733 h 3458637"/>
              <a:gd name="connsiteX3" fmla="*/ 1860996 w 2299569"/>
              <a:gd name="connsiteY3" fmla="*/ 2305028 h 3458637"/>
              <a:gd name="connsiteX4" fmla="*/ 1895913 w 2299569"/>
              <a:gd name="connsiteY4" fmla="*/ 2477978 h 3458637"/>
              <a:gd name="connsiteX5" fmla="*/ 1923148 w 2299569"/>
              <a:gd name="connsiteY5" fmla="*/ 2528155 h 3458637"/>
              <a:gd name="connsiteX6" fmla="*/ 311505 w 2299569"/>
              <a:gd name="connsiteY6" fmla="*/ 3458637 h 3458637"/>
              <a:gd name="connsiteX7" fmla="*/ 278239 w 2299569"/>
              <a:gd name="connsiteY7" fmla="*/ 3403879 h 3458637"/>
              <a:gd name="connsiteX8" fmla="*/ 0 w 2299569"/>
              <a:gd name="connsiteY8" fmla="*/ 2305028 h 3458637"/>
              <a:gd name="connsiteX9" fmla="*/ 2069613 w 2299569"/>
              <a:gd name="connsiteY9" fmla="*/ 11612 h 3458637"/>
              <a:gd name="connsiteX10" fmla="*/ 2299569 w 2299569"/>
              <a:gd name="connsiteY10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9569" h="3458637">
                <a:moveTo>
                  <a:pt x="2299569" y="0"/>
                </a:moveTo>
                <a:lnTo>
                  <a:pt x="2299569" y="1861286"/>
                </a:lnTo>
                <a:lnTo>
                  <a:pt x="2215772" y="1869733"/>
                </a:lnTo>
                <a:cubicBezTo>
                  <a:pt x="2013302" y="1911165"/>
                  <a:pt x="1860996" y="2090310"/>
                  <a:pt x="1860996" y="2305028"/>
                </a:cubicBezTo>
                <a:cubicBezTo>
                  <a:pt x="1860996" y="2366376"/>
                  <a:pt x="1873429" y="2424820"/>
                  <a:pt x="1895913" y="2477978"/>
                </a:cubicBezTo>
                <a:lnTo>
                  <a:pt x="1923148" y="2528155"/>
                </a:lnTo>
                <a:lnTo>
                  <a:pt x="311505" y="3458637"/>
                </a:lnTo>
                <a:lnTo>
                  <a:pt x="278239" y="3403879"/>
                </a:lnTo>
                <a:cubicBezTo>
                  <a:pt x="100794" y="3077232"/>
                  <a:pt x="0" y="2702901"/>
                  <a:pt x="0" y="2305028"/>
                </a:cubicBezTo>
                <a:cubicBezTo>
                  <a:pt x="0" y="1111411"/>
                  <a:pt x="907142" y="129667"/>
                  <a:pt x="2069613" y="11612"/>
                </a:cubicBezTo>
                <a:lnTo>
                  <a:pt x="2299569" y="0"/>
                </a:lnTo>
                <a:close/>
              </a:path>
            </a:pathLst>
          </a:custGeom>
          <a:solidFill>
            <a:srgbClr val="ADD3E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0ED220D-0211-B72A-A07C-15250EB5A915}"/>
              </a:ext>
            </a:extLst>
          </p:cNvPr>
          <p:cNvSpPr/>
          <p:nvPr/>
        </p:nvSpPr>
        <p:spPr>
          <a:xfrm>
            <a:off x="874944" y="3375884"/>
            <a:ext cx="2877441" cy="1505082"/>
          </a:xfrm>
          <a:custGeom>
            <a:avLst/>
            <a:gdLst>
              <a:gd name="connsiteX0" fmla="*/ 2376164 w 3987987"/>
              <a:gd name="connsiteY0" fmla="*/ 0 h 2085968"/>
              <a:gd name="connsiteX1" fmla="*/ 3987987 w 3987987"/>
              <a:gd name="connsiteY1" fmla="*/ 930587 h 2085968"/>
              <a:gd name="connsiteX2" fmla="*/ 3903549 w 3987987"/>
              <a:gd name="connsiteY2" fmla="*/ 1069575 h 2085968"/>
              <a:gd name="connsiteX3" fmla="*/ 1991943 w 3987987"/>
              <a:gd name="connsiteY3" fmla="*/ 2085968 h 2085968"/>
              <a:gd name="connsiteX4" fmla="*/ 80337 w 3987987"/>
              <a:gd name="connsiteY4" fmla="*/ 1069575 h 2085968"/>
              <a:gd name="connsiteX5" fmla="*/ 0 w 3987987"/>
              <a:gd name="connsiteY5" fmla="*/ 937336 h 2085968"/>
              <a:gd name="connsiteX6" fmla="*/ 1611491 w 3987987"/>
              <a:gd name="connsiteY6" fmla="*/ 6941 h 2085968"/>
              <a:gd name="connsiteX7" fmla="*/ 1623504 w 3987987"/>
              <a:gd name="connsiteY7" fmla="*/ 29075 h 2085968"/>
              <a:gd name="connsiteX8" fmla="*/ 1991943 w 3987987"/>
              <a:gd name="connsiteY8" fmla="*/ 224972 h 2085968"/>
              <a:gd name="connsiteX9" fmla="*/ 2360382 w 3987987"/>
              <a:gd name="connsiteY9" fmla="*/ 29075 h 2085968"/>
              <a:gd name="connsiteX10" fmla="*/ 2376164 w 3987987"/>
              <a:gd name="connsiteY10" fmla="*/ 0 h 208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87987" h="2085968">
                <a:moveTo>
                  <a:pt x="2376164" y="0"/>
                </a:moveTo>
                <a:lnTo>
                  <a:pt x="3987987" y="930587"/>
                </a:lnTo>
                <a:lnTo>
                  <a:pt x="3903549" y="1069575"/>
                </a:lnTo>
                <a:cubicBezTo>
                  <a:pt x="3489267" y="1682794"/>
                  <a:pt x="2787688" y="2085968"/>
                  <a:pt x="1991943" y="2085968"/>
                </a:cubicBezTo>
                <a:cubicBezTo>
                  <a:pt x="1196198" y="2085968"/>
                  <a:pt x="494620" y="1682794"/>
                  <a:pt x="80337" y="1069575"/>
                </a:cubicBezTo>
                <a:lnTo>
                  <a:pt x="0" y="937336"/>
                </a:lnTo>
                <a:lnTo>
                  <a:pt x="1611491" y="6941"/>
                </a:lnTo>
                <a:lnTo>
                  <a:pt x="1623504" y="29075"/>
                </a:lnTo>
                <a:cubicBezTo>
                  <a:pt x="1703352" y="147265"/>
                  <a:pt x="1838573" y="224972"/>
                  <a:pt x="1991943" y="224972"/>
                </a:cubicBezTo>
                <a:cubicBezTo>
                  <a:pt x="2145313" y="224972"/>
                  <a:pt x="2280534" y="147265"/>
                  <a:pt x="2360382" y="29075"/>
                </a:cubicBezTo>
                <a:lnTo>
                  <a:pt x="2376164" y="0"/>
                </a:lnTo>
                <a:close/>
              </a:path>
            </a:pathLst>
          </a:custGeom>
          <a:solidFill>
            <a:srgbClr val="B5D5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54F632-3DC7-471E-FAE6-9DE079796129}"/>
              </a:ext>
            </a:extLst>
          </p:cNvPr>
          <p:cNvSpPr/>
          <p:nvPr/>
        </p:nvSpPr>
        <p:spPr>
          <a:xfrm>
            <a:off x="1684698" y="2595779"/>
            <a:ext cx="1263269" cy="12632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B20231-07D6-77AC-AD5B-D4CD7D61964D}"/>
              </a:ext>
            </a:extLst>
          </p:cNvPr>
          <p:cNvSpPr/>
          <p:nvPr/>
        </p:nvSpPr>
        <p:spPr>
          <a:xfrm>
            <a:off x="1441137" y="2360514"/>
            <a:ext cx="1733799" cy="173379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53F740-E358-E57D-82D0-5E272B91262D}"/>
              </a:ext>
            </a:extLst>
          </p:cNvPr>
          <p:cNvSpPr txBox="1"/>
          <p:nvPr/>
        </p:nvSpPr>
        <p:spPr>
          <a:xfrm>
            <a:off x="369168" y="11849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ECFE8F6-53BA-2A53-76A1-CD699BAA41AE}"/>
              </a:ext>
            </a:extLst>
          </p:cNvPr>
          <p:cNvSpPr/>
          <p:nvPr/>
        </p:nvSpPr>
        <p:spPr>
          <a:xfrm>
            <a:off x="6568162" y="1554268"/>
            <a:ext cx="1700894" cy="2544689"/>
          </a:xfrm>
          <a:custGeom>
            <a:avLst/>
            <a:gdLst>
              <a:gd name="connsiteX0" fmla="*/ 2149 w 2307467"/>
              <a:gd name="connsiteY0" fmla="*/ 0 h 3452177"/>
              <a:gd name="connsiteX1" fmla="*/ 2307467 w 2307467"/>
              <a:gd name="connsiteY1" fmla="*/ 2305318 h 3452177"/>
              <a:gd name="connsiteX2" fmla="*/ 2029228 w 2307467"/>
              <a:gd name="connsiteY2" fmla="*/ 3404169 h 3452177"/>
              <a:gd name="connsiteX3" fmla="*/ 2000063 w 2307467"/>
              <a:gd name="connsiteY3" fmla="*/ 3452177 h 3452177"/>
              <a:gd name="connsiteX4" fmla="*/ 388087 w 2307467"/>
              <a:gd name="connsiteY4" fmla="*/ 2521503 h 3452177"/>
              <a:gd name="connsiteX5" fmla="*/ 411554 w 2307467"/>
              <a:gd name="connsiteY5" fmla="*/ 2478268 h 3452177"/>
              <a:gd name="connsiteX6" fmla="*/ 446471 w 2307467"/>
              <a:gd name="connsiteY6" fmla="*/ 2305318 h 3452177"/>
              <a:gd name="connsiteX7" fmla="*/ 2149 w 2307467"/>
              <a:gd name="connsiteY7" fmla="*/ 1860996 h 3452177"/>
              <a:gd name="connsiteX8" fmla="*/ 0 w 2307467"/>
              <a:gd name="connsiteY8" fmla="*/ 1861213 h 3452177"/>
              <a:gd name="connsiteX9" fmla="*/ 0 w 2307467"/>
              <a:gd name="connsiteY9" fmla="*/ 109 h 3452177"/>
              <a:gd name="connsiteX10" fmla="*/ 2149 w 2307467"/>
              <a:gd name="connsiteY10" fmla="*/ 0 h 345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7467" h="3452177">
                <a:moveTo>
                  <a:pt x="2149" y="0"/>
                </a:moveTo>
                <a:cubicBezTo>
                  <a:pt x="1275341" y="0"/>
                  <a:pt x="2307467" y="1032126"/>
                  <a:pt x="2307467" y="2305318"/>
                </a:cubicBezTo>
                <a:cubicBezTo>
                  <a:pt x="2307467" y="2703191"/>
                  <a:pt x="2206674" y="3077522"/>
                  <a:pt x="2029228" y="3404169"/>
                </a:cubicBezTo>
                <a:lnTo>
                  <a:pt x="2000063" y="3452177"/>
                </a:lnTo>
                <a:lnTo>
                  <a:pt x="388087" y="2521503"/>
                </a:lnTo>
                <a:lnTo>
                  <a:pt x="411554" y="2478268"/>
                </a:lnTo>
                <a:cubicBezTo>
                  <a:pt x="434038" y="2425110"/>
                  <a:pt x="446471" y="2366666"/>
                  <a:pt x="446471" y="2305318"/>
                </a:cubicBezTo>
                <a:cubicBezTo>
                  <a:pt x="446471" y="2059926"/>
                  <a:pt x="247541" y="1860996"/>
                  <a:pt x="2149" y="1860996"/>
                </a:cubicBezTo>
                <a:lnTo>
                  <a:pt x="0" y="1861213"/>
                </a:lnTo>
                <a:lnTo>
                  <a:pt x="0" y="109"/>
                </a:lnTo>
                <a:lnTo>
                  <a:pt x="2149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9CD4CF"/>
              </a:gs>
            </a:gsLst>
            <a:path path="circle">
              <a:fillToRect l="50000" t="50000" r="50000" b="5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0174F6D-6A35-12A7-24D4-1D1266318D61}"/>
              </a:ext>
            </a:extLst>
          </p:cNvPr>
          <p:cNvSpPr/>
          <p:nvPr/>
        </p:nvSpPr>
        <p:spPr>
          <a:xfrm>
            <a:off x="4870437" y="1554482"/>
            <a:ext cx="1695072" cy="2549451"/>
          </a:xfrm>
          <a:custGeom>
            <a:avLst/>
            <a:gdLst>
              <a:gd name="connsiteX0" fmla="*/ 2299569 w 2299569"/>
              <a:gd name="connsiteY0" fmla="*/ 0 h 3458637"/>
              <a:gd name="connsiteX1" fmla="*/ 2299569 w 2299569"/>
              <a:gd name="connsiteY1" fmla="*/ 1861286 h 3458637"/>
              <a:gd name="connsiteX2" fmla="*/ 2215772 w 2299569"/>
              <a:gd name="connsiteY2" fmla="*/ 1869733 h 3458637"/>
              <a:gd name="connsiteX3" fmla="*/ 1860996 w 2299569"/>
              <a:gd name="connsiteY3" fmla="*/ 2305028 h 3458637"/>
              <a:gd name="connsiteX4" fmla="*/ 1895913 w 2299569"/>
              <a:gd name="connsiteY4" fmla="*/ 2477978 h 3458637"/>
              <a:gd name="connsiteX5" fmla="*/ 1923148 w 2299569"/>
              <a:gd name="connsiteY5" fmla="*/ 2528155 h 3458637"/>
              <a:gd name="connsiteX6" fmla="*/ 311505 w 2299569"/>
              <a:gd name="connsiteY6" fmla="*/ 3458637 h 3458637"/>
              <a:gd name="connsiteX7" fmla="*/ 278239 w 2299569"/>
              <a:gd name="connsiteY7" fmla="*/ 3403879 h 3458637"/>
              <a:gd name="connsiteX8" fmla="*/ 0 w 2299569"/>
              <a:gd name="connsiteY8" fmla="*/ 2305028 h 3458637"/>
              <a:gd name="connsiteX9" fmla="*/ 2069613 w 2299569"/>
              <a:gd name="connsiteY9" fmla="*/ 11612 h 3458637"/>
              <a:gd name="connsiteX10" fmla="*/ 2299569 w 2299569"/>
              <a:gd name="connsiteY10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9569" h="3458637">
                <a:moveTo>
                  <a:pt x="2299569" y="0"/>
                </a:moveTo>
                <a:lnTo>
                  <a:pt x="2299569" y="1861286"/>
                </a:lnTo>
                <a:lnTo>
                  <a:pt x="2215772" y="1869733"/>
                </a:lnTo>
                <a:cubicBezTo>
                  <a:pt x="2013302" y="1911165"/>
                  <a:pt x="1860996" y="2090310"/>
                  <a:pt x="1860996" y="2305028"/>
                </a:cubicBezTo>
                <a:cubicBezTo>
                  <a:pt x="1860996" y="2366376"/>
                  <a:pt x="1873429" y="2424820"/>
                  <a:pt x="1895913" y="2477978"/>
                </a:cubicBezTo>
                <a:lnTo>
                  <a:pt x="1923148" y="2528155"/>
                </a:lnTo>
                <a:lnTo>
                  <a:pt x="311505" y="3458637"/>
                </a:lnTo>
                <a:lnTo>
                  <a:pt x="278239" y="3403879"/>
                </a:lnTo>
                <a:cubicBezTo>
                  <a:pt x="100794" y="3077232"/>
                  <a:pt x="0" y="2702901"/>
                  <a:pt x="0" y="2305028"/>
                </a:cubicBezTo>
                <a:cubicBezTo>
                  <a:pt x="0" y="1111411"/>
                  <a:pt x="907142" y="129667"/>
                  <a:pt x="2069613" y="11612"/>
                </a:cubicBezTo>
                <a:lnTo>
                  <a:pt x="2299569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ADD3ED"/>
              </a:gs>
            </a:gsLst>
            <a:path path="circle">
              <a:fillToRect l="50000" t="50000" r="50000" b="5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DEC61C8-4BF3-302E-7DBD-C456A21B285E}"/>
              </a:ext>
            </a:extLst>
          </p:cNvPr>
          <p:cNvSpPr/>
          <p:nvPr/>
        </p:nvSpPr>
        <p:spPr>
          <a:xfrm>
            <a:off x="5101433" y="3415265"/>
            <a:ext cx="2939648" cy="1537621"/>
          </a:xfrm>
          <a:custGeom>
            <a:avLst/>
            <a:gdLst>
              <a:gd name="connsiteX0" fmla="*/ 2376164 w 3987987"/>
              <a:gd name="connsiteY0" fmla="*/ 0 h 2085968"/>
              <a:gd name="connsiteX1" fmla="*/ 3987987 w 3987987"/>
              <a:gd name="connsiteY1" fmla="*/ 930587 h 2085968"/>
              <a:gd name="connsiteX2" fmla="*/ 3903549 w 3987987"/>
              <a:gd name="connsiteY2" fmla="*/ 1069575 h 2085968"/>
              <a:gd name="connsiteX3" fmla="*/ 1991943 w 3987987"/>
              <a:gd name="connsiteY3" fmla="*/ 2085968 h 2085968"/>
              <a:gd name="connsiteX4" fmla="*/ 80337 w 3987987"/>
              <a:gd name="connsiteY4" fmla="*/ 1069575 h 2085968"/>
              <a:gd name="connsiteX5" fmla="*/ 0 w 3987987"/>
              <a:gd name="connsiteY5" fmla="*/ 937336 h 2085968"/>
              <a:gd name="connsiteX6" fmla="*/ 1611491 w 3987987"/>
              <a:gd name="connsiteY6" fmla="*/ 6941 h 2085968"/>
              <a:gd name="connsiteX7" fmla="*/ 1623504 w 3987987"/>
              <a:gd name="connsiteY7" fmla="*/ 29075 h 2085968"/>
              <a:gd name="connsiteX8" fmla="*/ 1991943 w 3987987"/>
              <a:gd name="connsiteY8" fmla="*/ 224972 h 2085968"/>
              <a:gd name="connsiteX9" fmla="*/ 2360382 w 3987987"/>
              <a:gd name="connsiteY9" fmla="*/ 29075 h 2085968"/>
              <a:gd name="connsiteX10" fmla="*/ 2376164 w 3987987"/>
              <a:gd name="connsiteY10" fmla="*/ 0 h 208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87987" h="2085968">
                <a:moveTo>
                  <a:pt x="2376164" y="0"/>
                </a:moveTo>
                <a:lnTo>
                  <a:pt x="3987987" y="930587"/>
                </a:lnTo>
                <a:lnTo>
                  <a:pt x="3903549" y="1069575"/>
                </a:lnTo>
                <a:cubicBezTo>
                  <a:pt x="3489267" y="1682794"/>
                  <a:pt x="2787688" y="2085968"/>
                  <a:pt x="1991943" y="2085968"/>
                </a:cubicBezTo>
                <a:cubicBezTo>
                  <a:pt x="1196198" y="2085968"/>
                  <a:pt x="494620" y="1682794"/>
                  <a:pt x="80337" y="1069575"/>
                </a:cubicBezTo>
                <a:lnTo>
                  <a:pt x="0" y="937336"/>
                </a:lnTo>
                <a:lnTo>
                  <a:pt x="1611491" y="6941"/>
                </a:lnTo>
                <a:lnTo>
                  <a:pt x="1623504" y="29075"/>
                </a:lnTo>
                <a:cubicBezTo>
                  <a:pt x="1703352" y="147265"/>
                  <a:pt x="1838573" y="224972"/>
                  <a:pt x="1991943" y="224972"/>
                </a:cubicBezTo>
                <a:cubicBezTo>
                  <a:pt x="2145313" y="224972"/>
                  <a:pt x="2280534" y="147265"/>
                  <a:pt x="2360382" y="29075"/>
                </a:cubicBezTo>
                <a:lnTo>
                  <a:pt x="2376164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B5D5C5"/>
              </a:gs>
            </a:gsLst>
            <a:path path="circle">
              <a:fillToRect l="50000" t="50000" r="50000" b="5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D77C138-328A-6E57-0466-4A36A86170F8}"/>
              </a:ext>
            </a:extLst>
          </p:cNvPr>
          <p:cNvSpPr/>
          <p:nvPr/>
        </p:nvSpPr>
        <p:spPr>
          <a:xfrm>
            <a:off x="6565519" y="1857815"/>
            <a:ext cx="1413716" cy="2115045"/>
          </a:xfrm>
          <a:custGeom>
            <a:avLst/>
            <a:gdLst>
              <a:gd name="connsiteX0" fmla="*/ 2149 w 2307467"/>
              <a:gd name="connsiteY0" fmla="*/ 0 h 3452177"/>
              <a:gd name="connsiteX1" fmla="*/ 2307467 w 2307467"/>
              <a:gd name="connsiteY1" fmla="*/ 2305318 h 3452177"/>
              <a:gd name="connsiteX2" fmla="*/ 2029228 w 2307467"/>
              <a:gd name="connsiteY2" fmla="*/ 3404169 h 3452177"/>
              <a:gd name="connsiteX3" fmla="*/ 2000063 w 2307467"/>
              <a:gd name="connsiteY3" fmla="*/ 3452177 h 3452177"/>
              <a:gd name="connsiteX4" fmla="*/ 388087 w 2307467"/>
              <a:gd name="connsiteY4" fmla="*/ 2521503 h 3452177"/>
              <a:gd name="connsiteX5" fmla="*/ 411554 w 2307467"/>
              <a:gd name="connsiteY5" fmla="*/ 2478268 h 3452177"/>
              <a:gd name="connsiteX6" fmla="*/ 446471 w 2307467"/>
              <a:gd name="connsiteY6" fmla="*/ 2305318 h 3452177"/>
              <a:gd name="connsiteX7" fmla="*/ 2149 w 2307467"/>
              <a:gd name="connsiteY7" fmla="*/ 1860996 h 3452177"/>
              <a:gd name="connsiteX8" fmla="*/ 0 w 2307467"/>
              <a:gd name="connsiteY8" fmla="*/ 1861213 h 3452177"/>
              <a:gd name="connsiteX9" fmla="*/ 0 w 2307467"/>
              <a:gd name="connsiteY9" fmla="*/ 109 h 3452177"/>
              <a:gd name="connsiteX10" fmla="*/ 2149 w 2307467"/>
              <a:gd name="connsiteY10" fmla="*/ 0 h 345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7467" h="3452177">
                <a:moveTo>
                  <a:pt x="2149" y="0"/>
                </a:moveTo>
                <a:cubicBezTo>
                  <a:pt x="1275341" y="0"/>
                  <a:pt x="2307467" y="1032126"/>
                  <a:pt x="2307467" y="2305318"/>
                </a:cubicBezTo>
                <a:cubicBezTo>
                  <a:pt x="2307467" y="2703191"/>
                  <a:pt x="2206674" y="3077522"/>
                  <a:pt x="2029228" y="3404169"/>
                </a:cubicBezTo>
                <a:lnTo>
                  <a:pt x="2000063" y="3452177"/>
                </a:lnTo>
                <a:lnTo>
                  <a:pt x="388087" y="2521503"/>
                </a:lnTo>
                <a:lnTo>
                  <a:pt x="411554" y="2478268"/>
                </a:lnTo>
                <a:cubicBezTo>
                  <a:pt x="434038" y="2425110"/>
                  <a:pt x="446471" y="2366666"/>
                  <a:pt x="446471" y="2305318"/>
                </a:cubicBezTo>
                <a:cubicBezTo>
                  <a:pt x="446471" y="2059926"/>
                  <a:pt x="247541" y="1860996"/>
                  <a:pt x="2149" y="1860996"/>
                </a:cubicBezTo>
                <a:lnTo>
                  <a:pt x="0" y="1861213"/>
                </a:lnTo>
                <a:lnTo>
                  <a:pt x="0" y="109"/>
                </a:lnTo>
                <a:lnTo>
                  <a:pt x="2149" y="0"/>
                </a:lnTo>
                <a:close/>
              </a:path>
            </a:pathLst>
          </a:custGeom>
          <a:solidFill>
            <a:srgbClr val="9CD4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3ADB5B8-FAB1-7918-1A24-CCB5D495FB80}"/>
              </a:ext>
            </a:extLst>
          </p:cNvPr>
          <p:cNvSpPr/>
          <p:nvPr/>
        </p:nvSpPr>
        <p:spPr>
          <a:xfrm>
            <a:off x="5154437" y="1857993"/>
            <a:ext cx="1408877" cy="2119003"/>
          </a:xfrm>
          <a:custGeom>
            <a:avLst/>
            <a:gdLst>
              <a:gd name="connsiteX0" fmla="*/ 2299569 w 2299569"/>
              <a:gd name="connsiteY0" fmla="*/ 0 h 3458637"/>
              <a:gd name="connsiteX1" fmla="*/ 2299569 w 2299569"/>
              <a:gd name="connsiteY1" fmla="*/ 1861286 h 3458637"/>
              <a:gd name="connsiteX2" fmla="*/ 2215772 w 2299569"/>
              <a:gd name="connsiteY2" fmla="*/ 1869733 h 3458637"/>
              <a:gd name="connsiteX3" fmla="*/ 1860996 w 2299569"/>
              <a:gd name="connsiteY3" fmla="*/ 2305028 h 3458637"/>
              <a:gd name="connsiteX4" fmla="*/ 1895913 w 2299569"/>
              <a:gd name="connsiteY4" fmla="*/ 2477978 h 3458637"/>
              <a:gd name="connsiteX5" fmla="*/ 1923148 w 2299569"/>
              <a:gd name="connsiteY5" fmla="*/ 2528155 h 3458637"/>
              <a:gd name="connsiteX6" fmla="*/ 311505 w 2299569"/>
              <a:gd name="connsiteY6" fmla="*/ 3458637 h 3458637"/>
              <a:gd name="connsiteX7" fmla="*/ 278239 w 2299569"/>
              <a:gd name="connsiteY7" fmla="*/ 3403879 h 3458637"/>
              <a:gd name="connsiteX8" fmla="*/ 0 w 2299569"/>
              <a:gd name="connsiteY8" fmla="*/ 2305028 h 3458637"/>
              <a:gd name="connsiteX9" fmla="*/ 2069613 w 2299569"/>
              <a:gd name="connsiteY9" fmla="*/ 11612 h 3458637"/>
              <a:gd name="connsiteX10" fmla="*/ 2299569 w 2299569"/>
              <a:gd name="connsiteY10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9569" h="3458637">
                <a:moveTo>
                  <a:pt x="2299569" y="0"/>
                </a:moveTo>
                <a:lnTo>
                  <a:pt x="2299569" y="1861286"/>
                </a:lnTo>
                <a:lnTo>
                  <a:pt x="2215772" y="1869733"/>
                </a:lnTo>
                <a:cubicBezTo>
                  <a:pt x="2013302" y="1911165"/>
                  <a:pt x="1860996" y="2090310"/>
                  <a:pt x="1860996" y="2305028"/>
                </a:cubicBezTo>
                <a:cubicBezTo>
                  <a:pt x="1860996" y="2366376"/>
                  <a:pt x="1873429" y="2424820"/>
                  <a:pt x="1895913" y="2477978"/>
                </a:cubicBezTo>
                <a:lnTo>
                  <a:pt x="1923148" y="2528155"/>
                </a:lnTo>
                <a:lnTo>
                  <a:pt x="311505" y="3458637"/>
                </a:lnTo>
                <a:lnTo>
                  <a:pt x="278239" y="3403879"/>
                </a:lnTo>
                <a:cubicBezTo>
                  <a:pt x="100794" y="3077232"/>
                  <a:pt x="0" y="2702901"/>
                  <a:pt x="0" y="2305028"/>
                </a:cubicBezTo>
                <a:cubicBezTo>
                  <a:pt x="0" y="1111411"/>
                  <a:pt x="907142" y="129667"/>
                  <a:pt x="2069613" y="11612"/>
                </a:cubicBezTo>
                <a:lnTo>
                  <a:pt x="2299569" y="0"/>
                </a:lnTo>
                <a:close/>
              </a:path>
            </a:pathLst>
          </a:custGeom>
          <a:solidFill>
            <a:srgbClr val="ADD3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9FA30F9-B4DB-18C5-082A-AAE9133F0CA8}"/>
              </a:ext>
            </a:extLst>
          </p:cNvPr>
          <p:cNvSpPr/>
          <p:nvPr/>
        </p:nvSpPr>
        <p:spPr>
          <a:xfrm>
            <a:off x="5346432" y="3404603"/>
            <a:ext cx="2443319" cy="1278009"/>
          </a:xfrm>
          <a:custGeom>
            <a:avLst/>
            <a:gdLst>
              <a:gd name="connsiteX0" fmla="*/ 2376164 w 3987987"/>
              <a:gd name="connsiteY0" fmla="*/ 0 h 2085968"/>
              <a:gd name="connsiteX1" fmla="*/ 3987987 w 3987987"/>
              <a:gd name="connsiteY1" fmla="*/ 930587 h 2085968"/>
              <a:gd name="connsiteX2" fmla="*/ 3903549 w 3987987"/>
              <a:gd name="connsiteY2" fmla="*/ 1069575 h 2085968"/>
              <a:gd name="connsiteX3" fmla="*/ 1991943 w 3987987"/>
              <a:gd name="connsiteY3" fmla="*/ 2085968 h 2085968"/>
              <a:gd name="connsiteX4" fmla="*/ 80337 w 3987987"/>
              <a:gd name="connsiteY4" fmla="*/ 1069575 h 2085968"/>
              <a:gd name="connsiteX5" fmla="*/ 0 w 3987987"/>
              <a:gd name="connsiteY5" fmla="*/ 937336 h 2085968"/>
              <a:gd name="connsiteX6" fmla="*/ 1611491 w 3987987"/>
              <a:gd name="connsiteY6" fmla="*/ 6941 h 2085968"/>
              <a:gd name="connsiteX7" fmla="*/ 1623504 w 3987987"/>
              <a:gd name="connsiteY7" fmla="*/ 29075 h 2085968"/>
              <a:gd name="connsiteX8" fmla="*/ 1991943 w 3987987"/>
              <a:gd name="connsiteY8" fmla="*/ 224972 h 2085968"/>
              <a:gd name="connsiteX9" fmla="*/ 2360382 w 3987987"/>
              <a:gd name="connsiteY9" fmla="*/ 29075 h 2085968"/>
              <a:gd name="connsiteX10" fmla="*/ 2376164 w 3987987"/>
              <a:gd name="connsiteY10" fmla="*/ 0 h 208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87987" h="2085968">
                <a:moveTo>
                  <a:pt x="2376164" y="0"/>
                </a:moveTo>
                <a:lnTo>
                  <a:pt x="3987987" y="930587"/>
                </a:lnTo>
                <a:lnTo>
                  <a:pt x="3903549" y="1069575"/>
                </a:lnTo>
                <a:cubicBezTo>
                  <a:pt x="3489267" y="1682794"/>
                  <a:pt x="2787688" y="2085968"/>
                  <a:pt x="1991943" y="2085968"/>
                </a:cubicBezTo>
                <a:cubicBezTo>
                  <a:pt x="1196198" y="2085968"/>
                  <a:pt x="494620" y="1682794"/>
                  <a:pt x="80337" y="1069575"/>
                </a:cubicBezTo>
                <a:lnTo>
                  <a:pt x="0" y="937336"/>
                </a:lnTo>
                <a:lnTo>
                  <a:pt x="1611491" y="6941"/>
                </a:lnTo>
                <a:lnTo>
                  <a:pt x="1623504" y="29075"/>
                </a:lnTo>
                <a:cubicBezTo>
                  <a:pt x="1703352" y="147265"/>
                  <a:pt x="1838573" y="224972"/>
                  <a:pt x="1991943" y="224972"/>
                </a:cubicBezTo>
                <a:cubicBezTo>
                  <a:pt x="2145313" y="224972"/>
                  <a:pt x="2280534" y="147265"/>
                  <a:pt x="2360382" y="29075"/>
                </a:cubicBezTo>
                <a:lnTo>
                  <a:pt x="2376164" y="0"/>
                </a:lnTo>
                <a:close/>
              </a:path>
            </a:pathLst>
          </a:custGeom>
          <a:solidFill>
            <a:srgbClr val="B5D5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1643B01-C52C-381A-1CAE-C301223BD379}"/>
              </a:ext>
            </a:extLst>
          </p:cNvPr>
          <p:cNvSpPr/>
          <p:nvPr/>
        </p:nvSpPr>
        <p:spPr>
          <a:xfrm>
            <a:off x="6077420" y="2828229"/>
            <a:ext cx="971783" cy="97178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069E8E-A537-614C-0AB4-3AD2A9FE6D97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60C553-D149-3E00-B916-ECA175071863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39793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4E4D19-53FA-7178-AE33-D2CDC83385B9}"/>
              </a:ext>
            </a:extLst>
          </p:cNvPr>
          <p:cNvGrpSpPr/>
          <p:nvPr/>
        </p:nvGrpSpPr>
        <p:grpSpPr>
          <a:xfrm>
            <a:off x="770326" y="1453496"/>
            <a:ext cx="3418478" cy="3418478"/>
            <a:chOff x="3369733" y="745066"/>
            <a:chExt cx="5249333" cy="5249333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9BD16A6-7EBA-7A28-7E06-3AC630998C71}"/>
                </a:ext>
              </a:extLst>
            </p:cNvPr>
            <p:cNvSpPr/>
            <p:nvPr/>
          </p:nvSpPr>
          <p:spPr>
            <a:xfrm>
              <a:off x="3369733" y="745066"/>
              <a:ext cx="5249333" cy="52493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926D46-62B3-7A38-9B36-FE326FD897C0}"/>
                </a:ext>
              </a:extLst>
            </p:cNvPr>
            <p:cNvSpPr/>
            <p:nvPr/>
          </p:nvSpPr>
          <p:spPr>
            <a:xfrm>
              <a:off x="4419598" y="1854199"/>
              <a:ext cx="3149602" cy="31496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0E55F88-478D-C42C-37EA-230DFDA253A5}"/>
                </a:ext>
              </a:extLst>
            </p:cNvPr>
            <p:cNvSpPr/>
            <p:nvPr/>
          </p:nvSpPr>
          <p:spPr>
            <a:xfrm>
              <a:off x="5355165" y="2730498"/>
              <a:ext cx="1278467" cy="127846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86AA4A-FC2D-B983-4BA1-933BC25E873A}"/>
              </a:ext>
            </a:extLst>
          </p:cNvPr>
          <p:cNvGrpSpPr/>
          <p:nvPr/>
        </p:nvGrpSpPr>
        <p:grpSpPr>
          <a:xfrm>
            <a:off x="4808790" y="1453496"/>
            <a:ext cx="3418478" cy="3418478"/>
            <a:chOff x="3628007" y="1012397"/>
            <a:chExt cx="4000320" cy="40003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04E6557-FFCF-7529-2C3C-66A098D4888F}"/>
                </a:ext>
              </a:extLst>
            </p:cNvPr>
            <p:cNvGrpSpPr/>
            <p:nvPr/>
          </p:nvGrpSpPr>
          <p:grpSpPr>
            <a:xfrm rot="4306306">
              <a:off x="4189228" y="1573618"/>
              <a:ext cx="2880000" cy="2880000"/>
              <a:chOff x="4189228" y="1573618"/>
              <a:chExt cx="2880000" cy="2880000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A1B2041F-124D-9F0B-3622-6082E4F21893}"/>
                  </a:ext>
                </a:extLst>
              </p:cNvPr>
              <p:cNvSpPr/>
              <p:nvPr/>
            </p:nvSpPr>
            <p:spPr>
              <a:xfrm>
                <a:off x="4189228" y="1573618"/>
                <a:ext cx="2160000" cy="2880000"/>
              </a:xfrm>
              <a:custGeom>
                <a:avLst/>
                <a:gdLst>
                  <a:gd name="connsiteX0" fmla="*/ 1440000 w 2160000"/>
                  <a:gd name="connsiteY0" fmla="*/ 0 h 2880000"/>
                  <a:gd name="connsiteX1" fmla="*/ 720000 w 2160000"/>
                  <a:gd name="connsiteY1" fmla="*/ 720000 h 2880000"/>
                  <a:gd name="connsiteX2" fmla="*/ 1440000 w 2160000"/>
                  <a:gd name="connsiteY2" fmla="*/ 1440000 h 2880000"/>
                  <a:gd name="connsiteX3" fmla="*/ 2160000 w 2160000"/>
                  <a:gd name="connsiteY3" fmla="*/ 2160000 h 2880000"/>
                  <a:gd name="connsiteX4" fmla="*/ 1440000 w 2160000"/>
                  <a:gd name="connsiteY4" fmla="*/ 2880000 h 2880000"/>
                  <a:gd name="connsiteX5" fmla="*/ 0 w 2160000"/>
                  <a:gd name="connsiteY5" fmla="*/ 1440000 h 2880000"/>
                  <a:gd name="connsiteX6" fmla="*/ 1440000 w 2160000"/>
                  <a:gd name="connsiteY6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0" h="2880000">
                    <a:moveTo>
                      <a:pt x="1440000" y="0"/>
                    </a:moveTo>
                    <a:cubicBezTo>
                      <a:pt x="1042355" y="0"/>
                      <a:pt x="720000" y="322355"/>
                      <a:pt x="720000" y="720000"/>
                    </a:cubicBezTo>
                    <a:cubicBezTo>
                      <a:pt x="720000" y="1117645"/>
                      <a:pt x="1042355" y="1440000"/>
                      <a:pt x="1440000" y="1440000"/>
                    </a:cubicBezTo>
                    <a:cubicBezTo>
                      <a:pt x="1837645" y="1440000"/>
                      <a:pt x="2160000" y="1762355"/>
                      <a:pt x="2160000" y="2160000"/>
                    </a:cubicBezTo>
                    <a:cubicBezTo>
                      <a:pt x="2160000" y="2557645"/>
                      <a:pt x="1837645" y="2880000"/>
                      <a:pt x="1440000" y="2880000"/>
                    </a:cubicBezTo>
                    <a:cubicBezTo>
                      <a:pt x="644710" y="2880000"/>
                      <a:pt x="0" y="2235290"/>
                      <a:pt x="0" y="1440000"/>
                    </a:cubicBezTo>
                    <a:cubicBezTo>
                      <a:pt x="0" y="644710"/>
                      <a:pt x="644710" y="0"/>
                      <a:pt x="1440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E0E1FCB-45B2-7D0F-D213-66ACF1024916}"/>
                  </a:ext>
                </a:extLst>
              </p:cNvPr>
              <p:cNvSpPr/>
              <p:nvPr/>
            </p:nvSpPr>
            <p:spPr>
              <a:xfrm>
                <a:off x="4909228" y="1573618"/>
                <a:ext cx="2160000" cy="2880000"/>
              </a:xfrm>
              <a:custGeom>
                <a:avLst/>
                <a:gdLst>
                  <a:gd name="connsiteX0" fmla="*/ 720000 w 2160000"/>
                  <a:gd name="connsiteY0" fmla="*/ 0 h 2880000"/>
                  <a:gd name="connsiteX1" fmla="*/ 2160000 w 2160000"/>
                  <a:gd name="connsiteY1" fmla="*/ 1440000 h 2880000"/>
                  <a:gd name="connsiteX2" fmla="*/ 720000 w 2160000"/>
                  <a:gd name="connsiteY2" fmla="*/ 2880000 h 2880000"/>
                  <a:gd name="connsiteX3" fmla="*/ 1440000 w 2160000"/>
                  <a:gd name="connsiteY3" fmla="*/ 2160000 h 2880000"/>
                  <a:gd name="connsiteX4" fmla="*/ 720000 w 2160000"/>
                  <a:gd name="connsiteY4" fmla="*/ 1440000 h 2880000"/>
                  <a:gd name="connsiteX5" fmla="*/ 0 w 2160000"/>
                  <a:gd name="connsiteY5" fmla="*/ 720000 h 2880000"/>
                  <a:gd name="connsiteX6" fmla="*/ 720000 w 2160000"/>
                  <a:gd name="connsiteY6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0" h="2880000">
                    <a:moveTo>
                      <a:pt x="720000" y="0"/>
                    </a:moveTo>
                    <a:cubicBezTo>
                      <a:pt x="1515290" y="0"/>
                      <a:pt x="2160000" y="644710"/>
                      <a:pt x="2160000" y="1440000"/>
                    </a:cubicBezTo>
                    <a:cubicBezTo>
                      <a:pt x="2160000" y="2235290"/>
                      <a:pt x="1515290" y="2880000"/>
                      <a:pt x="720000" y="2880000"/>
                    </a:cubicBezTo>
                    <a:cubicBezTo>
                      <a:pt x="1117645" y="2880000"/>
                      <a:pt x="1440000" y="2557645"/>
                      <a:pt x="1440000" y="2160000"/>
                    </a:cubicBezTo>
                    <a:cubicBezTo>
                      <a:pt x="1440000" y="176235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00000">
                    <a:srgbClr val="B5D5C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0D86D5A-4688-151A-C76B-AA594E5BF835}"/>
                </a:ext>
              </a:extLst>
            </p:cNvPr>
            <p:cNvSpPr/>
            <p:nvPr/>
          </p:nvSpPr>
          <p:spPr>
            <a:xfrm>
              <a:off x="4827182" y="2211572"/>
              <a:ext cx="1601972" cy="16019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5606B60-0B0F-2A75-23FA-D4BD0A09702E}"/>
                </a:ext>
              </a:extLst>
            </p:cNvPr>
            <p:cNvSpPr/>
            <p:nvPr/>
          </p:nvSpPr>
          <p:spPr>
            <a:xfrm>
              <a:off x="3628007" y="1012397"/>
              <a:ext cx="2000160" cy="2000160"/>
            </a:xfrm>
            <a:custGeom>
              <a:avLst/>
              <a:gdLst>
                <a:gd name="connsiteX0" fmla="*/ 2000160 w 2000160"/>
                <a:gd name="connsiteY0" fmla="*/ 0 h 2000160"/>
                <a:gd name="connsiteX1" fmla="*/ 2000160 w 2000160"/>
                <a:gd name="connsiteY1" fmla="*/ 516639 h 2000160"/>
                <a:gd name="connsiteX2" fmla="*/ 516639 w 2000160"/>
                <a:gd name="connsiteY2" fmla="*/ 2000160 h 2000160"/>
                <a:gd name="connsiteX3" fmla="*/ 0 w 2000160"/>
                <a:gd name="connsiteY3" fmla="*/ 2000160 h 2000160"/>
                <a:gd name="connsiteX4" fmla="*/ 2000160 w 2000160"/>
                <a:gd name="connsiteY4" fmla="*/ 0 h 20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160" h="2000160">
                  <a:moveTo>
                    <a:pt x="2000160" y="0"/>
                  </a:moveTo>
                  <a:lnTo>
                    <a:pt x="2000160" y="516639"/>
                  </a:lnTo>
                  <a:cubicBezTo>
                    <a:pt x="1180834" y="516639"/>
                    <a:pt x="516639" y="1180834"/>
                    <a:pt x="516639" y="2000160"/>
                  </a:cubicBezTo>
                  <a:lnTo>
                    <a:pt x="0" y="2000160"/>
                  </a:lnTo>
                  <a:cubicBezTo>
                    <a:pt x="0" y="895502"/>
                    <a:pt x="895502" y="0"/>
                    <a:pt x="200016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1892C5-E015-D268-8FA5-3A081C179292}"/>
                </a:ext>
              </a:extLst>
            </p:cNvPr>
            <p:cNvSpPr/>
            <p:nvPr/>
          </p:nvSpPr>
          <p:spPr>
            <a:xfrm>
              <a:off x="5628167" y="1012397"/>
              <a:ext cx="2000160" cy="2000160"/>
            </a:xfrm>
            <a:custGeom>
              <a:avLst/>
              <a:gdLst>
                <a:gd name="connsiteX0" fmla="*/ 0 w 2000160"/>
                <a:gd name="connsiteY0" fmla="*/ 0 h 2000160"/>
                <a:gd name="connsiteX1" fmla="*/ 2000160 w 2000160"/>
                <a:gd name="connsiteY1" fmla="*/ 2000160 h 2000160"/>
                <a:gd name="connsiteX2" fmla="*/ 1483521 w 2000160"/>
                <a:gd name="connsiteY2" fmla="*/ 2000160 h 2000160"/>
                <a:gd name="connsiteX3" fmla="*/ 0 w 2000160"/>
                <a:gd name="connsiteY3" fmla="*/ 516639 h 20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160" h="2000160">
                  <a:moveTo>
                    <a:pt x="0" y="0"/>
                  </a:moveTo>
                  <a:cubicBezTo>
                    <a:pt x="1104658" y="0"/>
                    <a:pt x="2000160" y="895502"/>
                    <a:pt x="2000160" y="2000160"/>
                  </a:cubicBezTo>
                  <a:lnTo>
                    <a:pt x="1483521" y="2000160"/>
                  </a:lnTo>
                  <a:cubicBezTo>
                    <a:pt x="1483521" y="1180834"/>
                    <a:pt x="819326" y="516639"/>
                    <a:pt x="0" y="51663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5222341-5D95-F9D4-7511-ABBA2A422814}"/>
                </a:ext>
              </a:extLst>
            </p:cNvPr>
            <p:cNvSpPr/>
            <p:nvPr/>
          </p:nvSpPr>
          <p:spPr>
            <a:xfrm>
              <a:off x="3628007" y="3012557"/>
              <a:ext cx="2000160" cy="2000160"/>
            </a:xfrm>
            <a:custGeom>
              <a:avLst/>
              <a:gdLst>
                <a:gd name="connsiteX0" fmla="*/ 0 w 2000160"/>
                <a:gd name="connsiteY0" fmla="*/ 0 h 2000160"/>
                <a:gd name="connsiteX1" fmla="*/ 516639 w 2000160"/>
                <a:gd name="connsiteY1" fmla="*/ 0 h 2000160"/>
                <a:gd name="connsiteX2" fmla="*/ 2000160 w 2000160"/>
                <a:gd name="connsiteY2" fmla="*/ 1483521 h 2000160"/>
                <a:gd name="connsiteX3" fmla="*/ 2000160 w 2000160"/>
                <a:gd name="connsiteY3" fmla="*/ 2000160 h 2000160"/>
                <a:gd name="connsiteX4" fmla="*/ 0 w 2000160"/>
                <a:gd name="connsiteY4" fmla="*/ 0 h 20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160" h="2000160">
                  <a:moveTo>
                    <a:pt x="0" y="0"/>
                  </a:moveTo>
                  <a:lnTo>
                    <a:pt x="516639" y="0"/>
                  </a:lnTo>
                  <a:cubicBezTo>
                    <a:pt x="516639" y="819326"/>
                    <a:pt x="1180834" y="1483521"/>
                    <a:pt x="2000160" y="1483521"/>
                  </a:cubicBezTo>
                  <a:lnTo>
                    <a:pt x="2000160" y="2000160"/>
                  </a:lnTo>
                  <a:cubicBezTo>
                    <a:pt x="895502" y="2000160"/>
                    <a:pt x="0" y="1104658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63A64EC-B633-0673-3C5D-F8BE1B8843AD}"/>
                </a:ext>
              </a:extLst>
            </p:cNvPr>
            <p:cNvSpPr/>
            <p:nvPr/>
          </p:nvSpPr>
          <p:spPr>
            <a:xfrm>
              <a:off x="5628167" y="3012557"/>
              <a:ext cx="2000160" cy="2000160"/>
            </a:xfrm>
            <a:custGeom>
              <a:avLst/>
              <a:gdLst>
                <a:gd name="connsiteX0" fmla="*/ 1483521 w 2000160"/>
                <a:gd name="connsiteY0" fmla="*/ 0 h 2000160"/>
                <a:gd name="connsiteX1" fmla="*/ 2000160 w 2000160"/>
                <a:gd name="connsiteY1" fmla="*/ 0 h 2000160"/>
                <a:gd name="connsiteX2" fmla="*/ 0 w 2000160"/>
                <a:gd name="connsiteY2" fmla="*/ 2000160 h 2000160"/>
                <a:gd name="connsiteX3" fmla="*/ 0 w 2000160"/>
                <a:gd name="connsiteY3" fmla="*/ 1483521 h 2000160"/>
                <a:gd name="connsiteX4" fmla="*/ 1483521 w 2000160"/>
                <a:gd name="connsiteY4" fmla="*/ 0 h 20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160" h="2000160">
                  <a:moveTo>
                    <a:pt x="1483521" y="0"/>
                  </a:moveTo>
                  <a:lnTo>
                    <a:pt x="2000160" y="0"/>
                  </a:lnTo>
                  <a:cubicBezTo>
                    <a:pt x="2000160" y="1104658"/>
                    <a:pt x="1104658" y="2000160"/>
                    <a:pt x="0" y="2000160"/>
                  </a:cubicBezTo>
                  <a:lnTo>
                    <a:pt x="0" y="1483521"/>
                  </a:lnTo>
                  <a:cubicBezTo>
                    <a:pt x="819326" y="1483521"/>
                    <a:pt x="1483521" y="819326"/>
                    <a:pt x="148352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78E2C83-AAE9-D307-D738-3BEBE0081EEE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7822A9-9039-F253-157E-1C4D6473668F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97458B-BD3A-BD6D-F2BA-2C12E1986571}"/>
              </a:ext>
            </a:extLst>
          </p:cNvPr>
          <p:cNvSpPr txBox="1"/>
          <p:nvPr/>
        </p:nvSpPr>
        <p:spPr>
          <a:xfrm>
            <a:off x="3325505" y="1364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59907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3A70A7-2942-4DF4-AB29-CAA1968BB40E}"/>
              </a:ext>
            </a:extLst>
          </p:cNvPr>
          <p:cNvGrpSpPr/>
          <p:nvPr/>
        </p:nvGrpSpPr>
        <p:grpSpPr>
          <a:xfrm>
            <a:off x="838104" y="1395186"/>
            <a:ext cx="3413805" cy="3460549"/>
            <a:chOff x="538439" y="1146700"/>
            <a:chExt cx="4879799" cy="4946616"/>
          </a:xfrm>
        </p:grpSpPr>
        <p:sp>
          <p:nvSpPr>
            <p:cNvPr id="3" name="Freeform 12">
              <a:extLst>
                <a:ext uri="{FF2B5EF4-FFF2-40B4-BE49-F238E27FC236}">
                  <a16:creationId xmlns:a16="http://schemas.microsoft.com/office/drawing/2014/main" id="{F8BE3C3B-3BCD-B451-4E40-76A5DDB6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87" y="1797194"/>
              <a:ext cx="1812488" cy="1812487"/>
            </a:xfrm>
            <a:custGeom>
              <a:avLst/>
              <a:gdLst>
                <a:gd name="T0" fmla="*/ 0 w 900"/>
                <a:gd name="T1" fmla="*/ 900 h 900"/>
                <a:gd name="T2" fmla="*/ 900 w 900"/>
                <a:gd name="T3" fmla="*/ 900 h 900"/>
                <a:gd name="T4" fmla="*/ 0 w 900"/>
                <a:gd name="T5" fmla="*/ 0 h 900"/>
                <a:gd name="T6" fmla="*/ 0 w 900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900">
                  <a:moveTo>
                    <a:pt x="0" y="900"/>
                  </a:moveTo>
                  <a:cubicBezTo>
                    <a:pt x="900" y="900"/>
                    <a:pt x="900" y="900"/>
                    <a:pt x="900" y="900"/>
                  </a:cubicBezTo>
                  <a:cubicBezTo>
                    <a:pt x="896" y="404"/>
                    <a:pt x="495" y="3"/>
                    <a:pt x="0" y="0"/>
                  </a:cubicBezTo>
                  <a:lnTo>
                    <a:pt x="0" y="9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2D12BC87-DA32-293F-848D-D2AC2182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04" y="1797194"/>
              <a:ext cx="1812488" cy="1812487"/>
            </a:xfrm>
            <a:custGeom>
              <a:avLst/>
              <a:gdLst>
                <a:gd name="T0" fmla="*/ 900 w 900"/>
                <a:gd name="T1" fmla="*/ 900 h 900"/>
                <a:gd name="T2" fmla="*/ 900 w 900"/>
                <a:gd name="T3" fmla="*/ 0 h 900"/>
                <a:gd name="T4" fmla="*/ 0 w 900"/>
                <a:gd name="T5" fmla="*/ 900 h 900"/>
                <a:gd name="T6" fmla="*/ 900 w 900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900">
                  <a:moveTo>
                    <a:pt x="900" y="900"/>
                  </a:moveTo>
                  <a:cubicBezTo>
                    <a:pt x="900" y="0"/>
                    <a:pt x="900" y="0"/>
                    <a:pt x="900" y="0"/>
                  </a:cubicBezTo>
                  <a:cubicBezTo>
                    <a:pt x="404" y="3"/>
                    <a:pt x="3" y="404"/>
                    <a:pt x="0" y="900"/>
                  </a:cubicBezTo>
                  <a:lnTo>
                    <a:pt x="900" y="900"/>
                  </a:lnTo>
                  <a:close/>
                </a:path>
              </a:pathLst>
            </a:custGeom>
            <a:solidFill>
              <a:srgbClr val="A0B8D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34390126-655A-72E1-55F6-AC2231F8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04" y="3633779"/>
              <a:ext cx="1812488" cy="1809043"/>
            </a:xfrm>
            <a:custGeom>
              <a:avLst/>
              <a:gdLst>
                <a:gd name="T0" fmla="*/ 900 w 900"/>
                <a:gd name="T1" fmla="*/ 0 h 899"/>
                <a:gd name="T2" fmla="*/ 0 w 900"/>
                <a:gd name="T3" fmla="*/ 0 h 899"/>
                <a:gd name="T4" fmla="*/ 900 w 900"/>
                <a:gd name="T5" fmla="*/ 899 h 899"/>
                <a:gd name="T6" fmla="*/ 900 w 900"/>
                <a:gd name="T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899">
                  <a:moveTo>
                    <a:pt x="9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95"/>
                    <a:pt x="404" y="896"/>
                    <a:pt x="900" y="899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rgbClr val="80A7C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85565960-81D0-94FE-FD91-32FEAF555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87" y="3633779"/>
              <a:ext cx="1812488" cy="1809043"/>
            </a:xfrm>
            <a:custGeom>
              <a:avLst/>
              <a:gdLst>
                <a:gd name="T0" fmla="*/ 0 w 900"/>
                <a:gd name="T1" fmla="*/ 0 h 899"/>
                <a:gd name="T2" fmla="*/ 0 w 900"/>
                <a:gd name="T3" fmla="*/ 899 h 899"/>
                <a:gd name="T4" fmla="*/ 900 w 900"/>
                <a:gd name="T5" fmla="*/ 0 h 899"/>
                <a:gd name="T6" fmla="*/ 0 w 900"/>
                <a:gd name="T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899">
                  <a:moveTo>
                    <a:pt x="0" y="0"/>
                  </a:moveTo>
                  <a:cubicBezTo>
                    <a:pt x="0" y="899"/>
                    <a:pt x="0" y="899"/>
                    <a:pt x="0" y="899"/>
                  </a:cubicBezTo>
                  <a:cubicBezTo>
                    <a:pt x="495" y="896"/>
                    <a:pt x="896" y="495"/>
                    <a:pt x="9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CCD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E45DCBC-0781-23EA-EA96-E609D4C0E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076" y="4019832"/>
              <a:ext cx="2952883" cy="2073484"/>
            </a:xfrm>
            <a:custGeom>
              <a:avLst/>
              <a:gdLst>
                <a:gd name="T0" fmla="*/ 1605 w 1605"/>
                <a:gd name="T1" fmla="*/ 80 h 1128"/>
                <a:gd name="T2" fmla="*/ 1603 w 1605"/>
                <a:gd name="T3" fmla="*/ 85 h 1128"/>
                <a:gd name="T4" fmla="*/ 1603 w 1605"/>
                <a:gd name="T5" fmla="*/ 85 h 1128"/>
                <a:gd name="T6" fmla="*/ 498 w 1605"/>
                <a:gd name="T7" fmla="*/ 939 h 1128"/>
                <a:gd name="T8" fmla="*/ 498 w 1605"/>
                <a:gd name="T9" fmla="*/ 1128 h 1128"/>
                <a:gd name="T10" fmla="*/ 160 w 1605"/>
                <a:gd name="T11" fmla="*/ 893 h 1128"/>
                <a:gd name="T12" fmla="*/ 159 w 1605"/>
                <a:gd name="T13" fmla="*/ 891 h 1128"/>
                <a:gd name="T14" fmla="*/ 0 w 1605"/>
                <a:gd name="T15" fmla="*/ 780 h 1128"/>
                <a:gd name="T16" fmla="*/ 287 w 1605"/>
                <a:gd name="T17" fmla="*/ 580 h 1128"/>
                <a:gd name="T18" fmla="*/ 288 w 1605"/>
                <a:gd name="T19" fmla="*/ 579 h 1128"/>
                <a:gd name="T20" fmla="*/ 498 w 1605"/>
                <a:gd name="T21" fmla="*/ 433 h 1128"/>
                <a:gd name="T22" fmla="*/ 498 w 1605"/>
                <a:gd name="T23" fmla="*/ 604 h 1128"/>
                <a:gd name="T24" fmla="*/ 1279 w 1605"/>
                <a:gd name="T25" fmla="*/ 0 h 1128"/>
                <a:gd name="T26" fmla="*/ 1470 w 1605"/>
                <a:gd name="T27" fmla="*/ 273 h 1128"/>
                <a:gd name="T28" fmla="*/ 1601 w 1605"/>
                <a:gd name="T29" fmla="*/ 85 h 1128"/>
                <a:gd name="T30" fmla="*/ 1605 w 1605"/>
                <a:gd name="T31" fmla="*/ 8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5" h="1128">
                  <a:moveTo>
                    <a:pt x="1605" y="80"/>
                  </a:moveTo>
                  <a:cubicBezTo>
                    <a:pt x="1604" y="82"/>
                    <a:pt x="1604" y="83"/>
                    <a:pt x="1603" y="85"/>
                  </a:cubicBezTo>
                  <a:cubicBezTo>
                    <a:pt x="1603" y="85"/>
                    <a:pt x="1603" y="85"/>
                    <a:pt x="1603" y="85"/>
                  </a:cubicBezTo>
                  <a:cubicBezTo>
                    <a:pt x="1472" y="574"/>
                    <a:pt x="1027" y="935"/>
                    <a:pt x="498" y="939"/>
                  </a:cubicBezTo>
                  <a:cubicBezTo>
                    <a:pt x="498" y="1128"/>
                    <a:pt x="498" y="1128"/>
                    <a:pt x="498" y="1128"/>
                  </a:cubicBezTo>
                  <a:cubicBezTo>
                    <a:pt x="160" y="893"/>
                    <a:pt x="160" y="893"/>
                    <a:pt x="160" y="893"/>
                  </a:cubicBezTo>
                  <a:cubicBezTo>
                    <a:pt x="159" y="891"/>
                    <a:pt x="159" y="891"/>
                    <a:pt x="159" y="891"/>
                  </a:cubicBezTo>
                  <a:cubicBezTo>
                    <a:pt x="0" y="780"/>
                    <a:pt x="0" y="780"/>
                    <a:pt x="0" y="780"/>
                  </a:cubicBezTo>
                  <a:cubicBezTo>
                    <a:pt x="287" y="580"/>
                    <a:pt x="287" y="580"/>
                    <a:pt x="287" y="580"/>
                  </a:cubicBezTo>
                  <a:cubicBezTo>
                    <a:pt x="288" y="579"/>
                    <a:pt x="288" y="579"/>
                    <a:pt x="288" y="579"/>
                  </a:cubicBezTo>
                  <a:cubicBezTo>
                    <a:pt x="498" y="433"/>
                    <a:pt x="498" y="433"/>
                    <a:pt x="498" y="433"/>
                  </a:cubicBezTo>
                  <a:cubicBezTo>
                    <a:pt x="498" y="604"/>
                    <a:pt x="498" y="604"/>
                    <a:pt x="498" y="604"/>
                  </a:cubicBezTo>
                  <a:cubicBezTo>
                    <a:pt x="872" y="600"/>
                    <a:pt x="1185" y="345"/>
                    <a:pt x="1279" y="0"/>
                  </a:cubicBezTo>
                  <a:cubicBezTo>
                    <a:pt x="1470" y="273"/>
                    <a:pt x="1470" y="273"/>
                    <a:pt x="1470" y="273"/>
                  </a:cubicBezTo>
                  <a:cubicBezTo>
                    <a:pt x="1601" y="85"/>
                    <a:pt x="1601" y="85"/>
                    <a:pt x="1601" y="85"/>
                  </a:cubicBezTo>
                  <a:lnTo>
                    <a:pt x="1605" y="80"/>
                  </a:lnTo>
                  <a:close/>
                </a:path>
              </a:pathLst>
            </a:custGeom>
            <a:solidFill>
              <a:srgbClr val="85AED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FF234B-2A01-B1D1-599D-F875112B2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823" y="1595020"/>
              <a:ext cx="2086415" cy="2927016"/>
            </a:xfrm>
            <a:custGeom>
              <a:avLst/>
              <a:gdLst>
                <a:gd name="T0" fmla="*/ 1134 w 1134"/>
                <a:gd name="T1" fmla="*/ 1093 h 1591"/>
                <a:gd name="T2" fmla="*/ 921 w 1134"/>
                <a:gd name="T3" fmla="*/ 1398 h 1591"/>
                <a:gd name="T4" fmla="*/ 917 w 1134"/>
                <a:gd name="T5" fmla="*/ 1403 h 1591"/>
                <a:gd name="T6" fmla="*/ 786 w 1134"/>
                <a:gd name="T7" fmla="*/ 1591 h 1591"/>
                <a:gd name="T8" fmla="*/ 595 w 1134"/>
                <a:gd name="T9" fmla="*/ 1318 h 1591"/>
                <a:gd name="T10" fmla="*/ 593 w 1134"/>
                <a:gd name="T11" fmla="*/ 1315 h 1591"/>
                <a:gd name="T12" fmla="*/ 438 w 1134"/>
                <a:gd name="T13" fmla="*/ 1093 h 1591"/>
                <a:gd name="T14" fmla="*/ 621 w 1134"/>
                <a:gd name="T15" fmla="*/ 1093 h 1591"/>
                <a:gd name="T16" fmla="*/ 0 w 1134"/>
                <a:gd name="T17" fmla="*/ 307 h 1591"/>
                <a:gd name="T18" fmla="*/ 1 w 1134"/>
                <a:gd name="T19" fmla="*/ 307 h 1591"/>
                <a:gd name="T20" fmla="*/ 293 w 1134"/>
                <a:gd name="T21" fmla="*/ 103 h 1591"/>
                <a:gd name="T22" fmla="*/ 144 w 1134"/>
                <a:gd name="T23" fmla="*/ 0 h 1591"/>
                <a:gd name="T24" fmla="*/ 956 w 1134"/>
                <a:gd name="T25" fmla="*/ 1093 h 1591"/>
                <a:gd name="T26" fmla="*/ 1134 w 1134"/>
                <a:gd name="T27" fmla="*/ 1093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4" h="1591">
                  <a:moveTo>
                    <a:pt x="1134" y="1093"/>
                  </a:moveTo>
                  <a:cubicBezTo>
                    <a:pt x="921" y="1398"/>
                    <a:pt x="921" y="1398"/>
                    <a:pt x="921" y="1398"/>
                  </a:cubicBezTo>
                  <a:cubicBezTo>
                    <a:pt x="917" y="1403"/>
                    <a:pt x="917" y="1403"/>
                    <a:pt x="917" y="1403"/>
                  </a:cubicBezTo>
                  <a:cubicBezTo>
                    <a:pt x="786" y="1591"/>
                    <a:pt x="786" y="1591"/>
                    <a:pt x="786" y="1591"/>
                  </a:cubicBezTo>
                  <a:cubicBezTo>
                    <a:pt x="595" y="1318"/>
                    <a:pt x="595" y="1318"/>
                    <a:pt x="595" y="1318"/>
                  </a:cubicBezTo>
                  <a:cubicBezTo>
                    <a:pt x="593" y="1315"/>
                    <a:pt x="593" y="1315"/>
                    <a:pt x="593" y="1315"/>
                  </a:cubicBezTo>
                  <a:cubicBezTo>
                    <a:pt x="438" y="1093"/>
                    <a:pt x="438" y="1093"/>
                    <a:pt x="438" y="1093"/>
                  </a:cubicBezTo>
                  <a:cubicBezTo>
                    <a:pt x="621" y="1093"/>
                    <a:pt x="621" y="1093"/>
                    <a:pt x="621" y="1093"/>
                  </a:cubicBezTo>
                  <a:cubicBezTo>
                    <a:pt x="617" y="713"/>
                    <a:pt x="354" y="395"/>
                    <a:pt x="0" y="307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293" y="103"/>
                    <a:pt x="293" y="103"/>
                    <a:pt x="293" y="10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612" y="144"/>
                    <a:pt x="952" y="579"/>
                    <a:pt x="956" y="1093"/>
                  </a:cubicBezTo>
                  <a:lnTo>
                    <a:pt x="1134" y="1093"/>
                  </a:lnTo>
                  <a:close/>
                </a:path>
              </a:pathLst>
            </a:custGeom>
            <a:solidFill>
              <a:srgbClr val="BECBD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9410FD1-7BC0-E697-4902-C44F5ABA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21" y="1146700"/>
              <a:ext cx="2959347" cy="2069172"/>
            </a:xfrm>
            <a:custGeom>
              <a:avLst/>
              <a:gdLst>
                <a:gd name="T0" fmla="*/ 1609 w 1609"/>
                <a:gd name="T1" fmla="*/ 347 h 1125"/>
                <a:gd name="T2" fmla="*/ 1317 w 1609"/>
                <a:gd name="T3" fmla="*/ 551 h 1125"/>
                <a:gd name="T4" fmla="*/ 1316 w 1609"/>
                <a:gd name="T5" fmla="*/ 551 h 1125"/>
                <a:gd name="T6" fmla="*/ 1111 w 1609"/>
                <a:gd name="T7" fmla="*/ 695 h 1125"/>
                <a:gd name="T8" fmla="*/ 1111 w 1609"/>
                <a:gd name="T9" fmla="*/ 527 h 1125"/>
                <a:gd name="T10" fmla="*/ 332 w 1609"/>
                <a:gd name="T11" fmla="*/ 1122 h 1125"/>
                <a:gd name="T12" fmla="*/ 331 w 1609"/>
                <a:gd name="T13" fmla="*/ 1125 h 1125"/>
                <a:gd name="T14" fmla="*/ 330 w 1609"/>
                <a:gd name="T15" fmla="*/ 1122 h 1125"/>
                <a:gd name="T16" fmla="*/ 145 w 1609"/>
                <a:gd name="T17" fmla="*/ 858 h 1125"/>
                <a:gd name="T18" fmla="*/ 0 w 1609"/>
                <a:gd name="T19" fmla="*/ 1066 h 1125"/>
                <a:gd name="T20" fmla="*/ 1108 w 1609"/>
                <a:gd name="T21" fmla="*/ 192 h 1125"/>
                <a:gd name="T22" fmla="*/ 1111 w 1609"/>
                <a:gd name="T23" fmla="*/ 192 h 1125"/>
                <a:gd name="T24" fmla="*/ 1111 w 1609"/>
                <a:gd name="T25" fmla="*/ 0 h 1125"/>
                <a:gd name="T26" fmla="*/ 1458 w 1609"/>
                <a:gd name="T27" fmla="*/ 242 h 1125"/>
                <a:gd name="T28" fmla="*/ 1460 w 1609"/>
                <a:gd name="T29" fmla="*/ 244 h 1125"/>
                <a:gd name="T30" fmla="*/ 1609 w 1609"/>
                <a:gd name="T31" fmla="*/ 34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9" h="1125">
                  <a:moveTo>
                    <a:pt x="1609" y="347"/>
                  </a:moveTo>
                  <a:cubicBezTo>
                    <a:pt x="1317" y="551"/>
                    <a:pt x="1317" y="551"/>
                    <a:pt x="1317" y="551"/>
                  </a:cubicBezTo>
                  <a:cubicBezTo>
                    <a:pt x="1316" y="551"/>
                    <a:pt x="1316" y="551"/>
                    <a:pt x="1316" y="551"/>
                  </a:cubicBezTo>
                  <a:cubicBezTo>
                    <a:pt x="1111" y="695"/>
                    <a:pt x="1111" y="695"/>
                    <a:pt x="1111" y="695"/>
                  </a:cubicBezTo>
                  <a:cubicBezTo>
                    <a:pt x="1111" y="527"/>
                    <a:pt x="1111" y="527"/>
                    <a:pt x="1111" y="527"/>
                  </a:cubicBezTo>
                  <a:cubicBezTo>
                    <a:pt x="740" y="531"/>
                    <a:pt x="429" y="782"/>
                    <a:pt x="332" y="1122"/>
                  </a:cubicBezTo>
                  <a:cubicBezTo>
                    <a:pt x="332" y="1123"/>
                    <a:pt x="331" y="1124"/>
                    <a:pt x="331" y="1125"/>
                  </a:cubicBezTo>
                  <a:cubicBezTo>
                    <a:pt x="330" y="1122"/>
                    <a:pt x="330" y="1122"/>
                    <a:pt x="330" y="1122"/>
                  </a:cubicBezTo>
                  <a:cubicBezTo>
                    <a:pt x="145" y="858"/>
                    <a:pt x="145" y="858"/>
                    <a:pt x="145" y="858"/>
                  </a:cubicBezTo>
                  <a:cubicBezTo>
                    <a:pt x="0" y="1066"/>
                    <a:pt x="0" y="1066"/>
                    <a:pt x="0" y="1066"/>
                  </a:cubicBezTo>
                  <a:cubicBezTo>
                    <a:pt x="125" y="568"/>
                    <a:pt x="573" y="198"/>
                    <a:pt x="1108" y="192"/>
                  </a:cubicBezTo>
                  <a:cubicBezTo>
                    <a:pt x="1109" y="192"/>
                    <a:pt x="1110" y="192"/>
                    <a:pt x="1111" y="192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458" y="242"/>
                    <a:pt x="1458" y="242"/>
                    <a:pt x="1458" y="242"/>
                  </a:cubicBezTo>
                  <a:cubicBezTo>
                    <a:pt x="1460" y="244"/>
                    <a:pt x="1460" y="244"/>
                    <a:pt x="1460" y="244"/>
                  </a:cubicBezTo>
                  <a:lnTo>
                    <a:pt x="1609" y="347"/>
                  </a:lnTo>
                  <a:close/>
                </a:path>
              </a:pathLst>
            </a:custGeom>
            <a:solidFill>
              <a:srgbClr val="91B0D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86ABD92-91D2-1555-C50D-29344EA3D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39" y="2724444"/>
              <a:ext cx="2062707" cy="2937794"/>
            </a:xfrm>
            <a:custGeom>
              <a:avLst/>
              <a:gdLst>
                <a:gd name="T0" fmla="*/ 994 w 1122"/>
                <a:gd name="T1" fmla="*/ 1595 h 1597"/>
                <a:gd name="T2" fmla="*/ 995 w 1122"/>
                <a:gd name="T3" fmla="*/ 1597 h 1597"/>
                <a:gd name="T4" fmla="*/ 992 w 1122"/>
                <a:gd name="T5" fmla="*/ 1595 h 1597"/>
                <a:gd name="T6" fmla="*/ 166 w 1122"/>
                <a:gd name="T7" fmla="*/ 498 h 1597"/>
                <a:gd name="T8" fmla="*/ 0 w 1122"/>
                <a:gd name="T9" fmla="*/ 498 h 1597"/>
                <a:gd name="T10" fmla="*/ 200 w 1122"/>
                <a:gd name="T11" fmla="*/ 213 h 1597"/>
                <a:gd name="T12" fmla="*/ 203 w 1122"/>
                <a:gd name="T13" fmla="*/ 208 h 1597"/>
                <a:gd name="T14" fmla="*/ 348 w 1122"/>
                <a:gd name="T15" fmla="*/ 0 h 1597"/>
                <a:gd name="T16" fmla="*/ 533 w 1122"/>
                <a:gd name="T17" fmla="*/ 264 h 1597"/>
                <a:gd name="T18" fmla="*/ 534 w 1122"/>
                <a:gd name="T19" fmla="*/ 267 h 1597"/>
                <a:gd name="T20" fmla="*/ 696 w 1122"/>
                <a:gd name="T21" fmla="*/ 498 h 1597"/>
                <a:gd name="T22" fmla="*/ 502 w 1122"/>
                <a:gd name="T23" fmla="*/ 498 h 1597"/>
                <a:gd name="T24" fmla="*/ 1121 w 1122"/>
                <a:gd name="T25" fmla="*/ 1283 h 1597"/>
                <a:gd name="T26" fmla="*/ 1122 w 1122"/>
                <a:gd name="T27" fmla="*/ 1284 h 1597"/>
                <a:gd name="T28" fmla="*/ 835 w 1122"/>
                <a:gd name="T29" fmla="*/ 1484 h 1597"/>
                <a:gd name="T30" fmla="*/ 994 w 1122"/>
                <a:gd name="T31" fmla="*/ 1595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2" h="1597">
                  <a:moveTo>
                    <a:pt x="994" y="1595"/>
                  </a:moveTo>
                  <a:cubicBezTo>
                    <a:pt x="995" y="1597"/>
                    <a:pt x="995" y="1597"/>
                    <a:pt x="995" y="1597"/>
                  </a:cubicBezTo>
                  <a:cubicBezTo>
                    <a:pt x="994" y="1596"/>
                    <a:pt x="993" y="1596"/>
                    <a:pt x="992" y="1595"/>
                  </a:cubicBezTo>
                  <a:cubicBezTo>
                    <a:pt x="517" y="1454"/>
                    <a:pt x="171" y="1017"/>
                    <a:pt x="166" y="49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200" y="213"/>
                    <a:pt x="200" y="213"/>
                    <a:pt x="200" y="213"/>
                  </a:cubicBezTo>
                  <a:cubicBezTo>
                    <a:pt x="203" y="208"/>
                    <a:pt x="203" y="208"/>
                    <a:pt x="203" y="208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533" y="264"/>
                    <a:pt x="533" y="264"/>
                    <a:pt x="533" y="264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696" y="498"/>
                    <a:pt x="696" y="498"/>
                    <a:pt x="696" y="498"/>
                  </a:cubicBezTo>
                  <a:cubicBezTo>
                    <a:pt x="502" y="498"/>
                    <a:pt x="502" y="498"/>
                    <a:pt x="502" y="498"/>
                  </a:cubicBezTo>
                  <a:cubicBezTo>
                    <a:pt x="506" y="877"/>
                    <a:pt x="768" y="1195"/>
                    <a:pt x="1121" y="1283"/>
                  </a:cubicBezTo>
                  <a:cubicBezTo>
                    <a:pt x="1121" y="1283"/>
                    <a:pt x="1122" y="1284"/>
                    <a:pt x="1122" y="1284"/>
                  </a:cubicBezTo>
                  <a:cubicBezTo>
                    <a:pt x="835" y="1484"/>
                    <a:pt x="835" y="1484"/>
                    <a:pt x="835" y="1484"/>
                  </a:cubicBezTo>
                  <a:lnTo>
                    <a:pt x="994" y="1595"/>
                  </a:lnTo>
                  <a:close/>
                </a:path>
              </a:pathLst>
            </a:custGeom>
            <a:solidFill>
              <a:srgbClr val="B6C7DD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92467C-6DC7-F1C9-A56E-CD3521824855}"/>
              </a:ext>
            </a:extLst>
          </p:cNvPr>
          <p:cNvGrpSpPr/>
          <p:nvPr/>
        </p:nvGrpSpPr>
        <p:grpSpPr>
          <a:xfrm>
            <a:off x="4805748" y="1387961"/>
            <a:ext cx="3413805" cy="3460549"/>
            <a:chOff x="538439" y="1146700"/>
            <a:chExt cx="4879799" cy="4946616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A1B00B7-44A2-C619-A097-E3DC4BFB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87" y="1797194"/>
              <a:ext cx="1812488" cy="1812487"/>
            </a:xfrm>
            <a:custGeom>
              <a:avLst/>
              <a:gdLst>
                <a:gd name="T0" fmla="*/ 0 w 900"/>
                <a:gd name="T1" fmla="*/ 900 h 900"/>
                <a:gd name="T2" fmla="*/ 900 w 900"/>
                <a:gd name="T3" fmla="*/ 900 h 900"/>
                <a:gd name="T4" fmla="*/ 0 w 900"/>
                <a:gd name="T5" fmla="*/ 0 h 900"/>
                <a:gd name="T6" fmla="*/ 0 w 900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900">
                  <a:moveTo>
                    <a:pt x="0" y="900"/>
                  </a:moveTo>
                  <a:cubicBezTo>
                    <a:pt x="900" y="900"/>
                    <a:pt x="900" y="900"/>
                    <a:pt x="900" y="900"/>
                  </a:cubicBezTo>
                  <a:cubicBezTo>
                    <a:pt x="896" y="404"/>
                    <a:pt x="495" y="3"/>
                    <a:pt x="0" y="0"/>
                  </a:cubicBezTo>
                  <a:lnTo>
                    <a:pt x="0" y="9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48AA07E-7FB3-0D30-8116-2CB594627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04" y="1797194"/>
              <a:ext cx="1812488" cy="1812487"/>
            </a:xfrm>
            <a:custGeom>
              <a:avLst/>
              <a:gdLst>
                <a:gd name="T0" fmla="*/ 900 w 900"/>
                <a:gd name="T1" fmla="*/ 900 h 900"/>
                <a:gd name="T2" fmla="*/ 900 w 900"/>
                <a:gd name="T3" fmla="*/ 0 h 900"/>
                <a:gd name="T4" fmla="*/ 0 w 900"/>
                <a:gd name="T5" fmla="*/ 900 h 900"/>
                <a:gd name="T6" fmla="*/ 900 w 900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900">
                  <a:moveTo>
                    <a:pt x="900" y="900"/>
                  </a:moveTo>
                  <a:cubicBezTo>
                    <a:pt x="900" y="0"/>
                    <a:pt x="900" y="0"/>
                    <a:pt x="900" y="0"/>
                  </a:cubicBezTo>
                  <a:cubicBezTo>
                    <a:pt x="404" y="3"/>
                    <a:pt x="3" y="404"/>
                    <a:pt x="0" y="900"/>
                  </a:cubicBezTo>
                  <a:lnTo>
                    <a:pt x="900" y="900"/>
                  </a:lnTo>
                  <a:close/>
                </a:path>
              </a:pathLst>
            </a:custGeom>
            <a:solidFill>
              <a:srgbClr val="B4CEE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CB9BEF6-92F7-B1F3-B66C-26C489E30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04" y="3633779"/>
              <a:ext cx="1812488" cy="1809043"/>
            </a:xfrm>
            <a:custGeom>
              <a:avLst/>
              <a:gdLst>
                <a:gd name="T0" fmla="*/ 900 w 900"/>
                <a:gd name="T1" fmla="*/ 0 h 899"/>
                <a:gd name="T2" fmla="*/ 0 w 900"/>
                <a:gd name="T3" fmla="*/ 0 h 899"/>
                <a:gd name="T4" fmla="*/ 900 w 900"/>
                <a:gd name="T5" fmla="*/ 899 h 899"/>
                <a:gd name="T6" fmla="*/ 900 w 900"/>
                <a:gd name="T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899">
                  <a:moveTo>
                    <a:pt x="9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95"/>
                    <a:pt x="404" y="896"/>
                    <a:pt x="900" y="899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rgbClr val="889BB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4759C1E-BB40-E6CA-22C9-5244D0F6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87" y="3633779"/>
              <a:ext cx="1812488" cy="1809043"/>
            </a:xfrm>
            <a:custGeom>
              <a:avLst/>
              <a:gdLst>
                <a:gd name="T0" fmla="*/ 0 w 900"/>
                <a:gd name="T1" fmla="*/ 0 h 899"/>
                <a:gd name="T2" fmla="*/ 0 w 900"/>
                <a:gd name="T3" fmla="*/ 899 h 899"/>
                <a:gd name="T4" fmla="*/ 900 w 900"/>
                <a:gd name="T5" fmla="*/ 0 h 899"/>
                <a:gd name="T6" fmla="*/ 0 w 900"/>
                <a:gd name="T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899">
                  <a:moveTo>
                    <a:pt x="0" y="0"/>
                  </a:moveTo>
                  <a:cubicBezTo>
                    <a:pt x="0" y="899"/>
                    <a:pt x="0" y="899"/>
                    <a:pt x="0" y="899"/>
                  </a:cubicBezTo>
                  <a:cubicBezTo>
                    <a:pt x="495" y="896"/>
                    <a:pt x="896" y="495"/>
                    <a:pt x="9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2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8E70DC8-8E03-754D-A154-6762C967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076" y="4019832"/>
              <a:ext cx="2952883" cy="2073484"/>
            </a:xfrm>
            <a:custGeom>
              <a:avLst/>
              <a:gdLst>
                <a:gd name="T0" fmla="*/ 1605 w 1605"/>
                <a:gd name="T1" fmla="*/ 80 h 1128"/>
                <a:gd name="T2" fmla="*/ 1603 w 1605"/>
                <a:gd name="T3" fmla="*/ 85 h 1128"/>
                <a:gd name="T4" fmla="*/ 1603 w 1605"/>
                <a:gd name="T5" fmla="*/ 85 h 1128"/>
                <a:gd name="T6" fmla="*/ 498 w 1605"/>
                <a:gd name="T7" fmla="*/ 939 h 1128"/>
                <a:gd name="T8" fmla="*/ 498 w 1605"/>
                <a:gd name="T9" fmla="*/ 1128 h 1128"/>
                <a:gd name="T10" fmla="*/ 160 w 1605"/>
                <a:gd name="T11" fmla="*/ 893 h 1128"/>
                <a:gd name="T12" fmla="*/ 159 w 1605"/>
                <a:gd name="T13" fmla="*/ 891 h 1128"/>
                <a:gd name="T14" fmla="*/ 0 w 1605"/>
                <a:gd name="T15" fmla="*/ 780 h 1128"/>
                <a:gd name="T16" fmla="*/ 287 w 1605"/>
                <a:gd name="T17" fmla="*/ 580 h 1128"/>
                <a:gd name="T18" fmla="*/ 288 w 1605"/>
                <a:gd name="T19" fmla="*/ 579 h 1128"/>
                <a:gd name="T20" fmla="*/ 498 w 1605"/>
                <a:gd name="T21" fmla="*/ 433 h 1128"/>
                <a:gd name="T22" fmla="*/ 498 w 1605"/>
                <a:gd name="T23" fmla="*/ 604 h 1128"/>
                <a:gd name="T24" fmla="*/ 1279 w 1605"/>
                <a:gd name="T25" fmla="*/ 0 h 1128"/>
                <a:gd name="T26" fmla="*/ 1470 w 1605"/>
                <a:gd name="T27" fmla="*/ 273 h 1128"/>
                <a:gd name="T28" fmla="*/ 1601 w 1605"/>
                <a:gd name="T29" fmla="*/ 85 h 1128"/>
                <a:gd name="T30" fmla="*/ 1605 w 1605"/>
                <a:gd name="T31" fmla="*/ 8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5" h="1128">
                  <a:moveTo>
                    <a:pt x="1605" y="80"/>
                  </a:moveTo>
                  <a:cubicBezTo>
                    <a:pt x="1604" y="82"/>
                    <a:pt x="1604" y="83"/>
                    <a:pt x="1603" y="85"/>
                  </a:cubicBezTo>
                  <a:cubicBezTo>
                    <a:pt x="1603" y="85"/>
                    <a:pt x="1603" y="85"/>
                    <a:pt x="1603" y="85"/>
                  </a:cubicBezTo>
                  <a:cubicBezTo>
                    <a:pt x="1472" y="574"/>
                    <a:pt x="1027" y="935"/>
                    <a:pt x="498" y="939"/>
                  </a:cubicBezTo>
                  <a:cubicBezTo>
                    <a:pt x="498" y="1128"/>
                    <a:pt x="498" y="1128"/>
                    <a:pt x="498" y="1128"/>
                  </a:cubicBezTo>
                  <a:cubicBezTo>
                    <a:pt x="160" y="893"/>
                    <a:pt x="160" y="893"/>
                    <a:pt x="160" y="893"/>
                  </a:cubicBezTo>
                  <a:cubicBezTo>
                    <a:pt x="159" y="891"/>
                    <a:pt x="159" y="891"/>
                    <a:pt x="159" y="891"/>
                  </a:cubicBezTo>
                  <a:cubicBezTo>
                    <a:pt x="0" y="780"/>
                    <a:pt x="0" y="780"/>
                    <a:pt x="0" y="780"/>
                  </a:cubicBezTo>
                  <a:cubicBezTo>
                    <a:pt x="287" y="580"/>
                    <a:pt x="287" y="580"/>
                    <a:pt x="287" y="580"/>
                  </a:cubicBezTo>
                  <a:cubicBezTo>
                    <a:pt x="288" y="579"/>
                    <a:pt x="288" y="579"/>
                    <a:pt x="288" y="579"/>
                  </a:cubicBezTo>
                  <a:cubicBezTo>
                    <a:pt x="498" y="433"/>
                    <a:pt x="498" y="433"/>
                    <a:pt x="498" y="433"/>
                  </a:cubicBezTo>
                  <a:cubicBezTo>
                    <a:pt x="498" y="604"/>
                    <a:pt x="498" y="604"/>
                    <a:pt x="498" y="604"/>
                  </a:cubicBezTo>
                  <a:cubicBezTo>
                    <a:pt x="872" y="600"/>
                    <a:pt x="1185" y="345"/>
                    <a:pt x="1279" y="0"/>
                  </a:cubicBezTo>
                  <a:cubicBezTo>
                    <a:pt x="1470" y="273"/>
                    <a:pt x="1470" y="273"/>
                    <a:pt x="1470" y="273"/>
                  </a:cubicBezTo>
                  <a:cubicBezTo>
                    <a:pt x="1601" y="85"/>
                    <a:pt x="1601" y="85"/>
                    <a:pt x="1601" y="85"/>
                  </a:cubicBezTo>
                  <a:lnTo>
                    <a:pt x="1605" y="80"/>
                  </a:lnTo>
                  <a:close/>
                </a:path>
              </a:pathLst>
            </a:custGeom>
            <a:solidFill>
              <a:srgbClr val="AFCAE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F9686CF-3D74-EEC2-C8AD-A360C574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823" y="1595020"/>
              <a:ext cx="2086415" cy="2927016"/>
            </a:xfrm>
            <a:custGeom>
              <a:avLst/>
              <a:gdLst>
                <a:gd name="T0" fmla="*/ 1134 w 1134"/>
                <a:gd name="T1" fmla="*/ 1093 h 1591"/>
                <a:gd name="T2" fmla="*/ 921 w 1134"/>
                <a:gd name="T3" fmla="*/ 1398 h 1591"/>
                <a:gd name="T4" fmla="*/ 917 w 1134"/>
                <a:gd name="T5" fmla="*/ 1403 h 1591"/>
                <a:gd name="T6" fmla="*/ 786 w 1134"/>
                <a:gd name="T7" fmla="*/ 1591 h 1591"/>
                <a:gd name="T8" fmla="*/ 595 w 1134"/>
                <a:gd name="T9" fmla="*/ 1318 h 1591"/>
                <a:gd name="T10" fmla="*/ 593 w 1134"/>
                <a:gd name="T11" fmla="*/ 1315 h 1591"/>
                <a:gd name="T12" fmla="*/ 438 w 1134"/>
                <a:gd name="T13" fmla="*/ 1093 h 1591"/>
                <a:gd name="T14" fmla="*/ 621 w 1134"/>
                <a:gd name="T15" fmla="*/ 1093 h 1591"/>
                <a:gd name="T16" fmla="*/ 0 w 1134"/>
                <a:gd name="T17" fmla="*/ 307 h 1591"/>
                <a:gd name="T18" fmla="*/ 1 w 1134"/>
                <a:gd name="T19" fmla="*/ 307 h 1591"/>
                <a:gd name="T20" fmla="*/ 293 w 1134"/>
                <a:gd name="T21" fmla="*/ 103 h 1591"/>
                <a:gd name="T22" fmla="*/ 144 w 1134"/>
                <a:gd name="T23" fmla="*/ 0 h 1591"/>
                <a:gd name="T24" fmla="*/ 956 w 1134"/>
                <a:gd name="T25" fmla="*/ 1093 h 1591"/>
                <a:gd name="T26" fmla="*/ 1134 w 1134"/>
                <a:gd name="T27" fmla="*/ 1093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4" h="1591">
                  <a:moveTo>
                    <a:pt x="1134" y="1093"/>
                  </a:moveTo>
                  <a:cubicBezTo>
                    <a:pt x="921" y="1398"/>
                    <a:pt x="921" y="1398"/>
                    <a:pt x="921" y="1398"/>
                  </a:cubicBezTo>
                  <a:cubicBezTo>
                    <a:pt x="917" y="1403"/>
                    <a:pt x="917" y="1403"/>
                    <a:pt x="917" y="1403"/>
                  </a:cubicBezTo>
                  <a:cubicBezTo>
                    <a:pt x="786" y="1591"/>
                    <a:pt x="786" y="1591"/>
                    <a:pt x="786" y="1591"/>
                  </a:cubicBezTo>
                  <a:cubicBezTo>
                    <a:pt x="595" y="1318"/>
                    <a:pt x="595" y="1318"/>
                    <a:pt x="595" y="1318"/>
                  </a:cubicBezTo>
                  <a:cubicBezTo>
                    <a:pt x="593" y="1315"/>
                    <a:pt x="593" y="1315"/>
                    <a:pt x="593" y="1315"/>
                  </a:cubicBezTo>
                  <a:cubicBezTo>
                    <a:pt x="438" y="1093"/>
                    <a:pt x="438" y="1093"/>
                    <a:pt x="438" y="1093"/>
                  </a:cubicBezTo>
                  <a:cubicBezTo>
                    <a:pt x="621" y="1093"/>
                    <a:pt x="621" y="1093"/>
                    <a:pt x="621" y="1093"/>
                  </a:cubicBezTo>
                  <a:cubicBezTo>
                    <a:pt x="617" y="713"/>
                    <a:pt x="354" y="395"/>
                    <a:pt x="0" y="307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293" y="103"/>
                    <a:pt x="293" y="103"/>
                    <a:pt x="293" y="10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612" y="144"/>
                    <a:pt x="952" y="579"/>
                    <a:pt x="956" y="1093"/>
                  </a:cubicBezTo>
                  <a:lnTo>
                    <a:pt x="1134" y="1093"/>
                  </a:lnTo>
                  <a:close/>
                </a:path>
              </a:pathLst>
            </a:custGeom>
            <a:solidFill>
              <a:srgbClr val="8FA3B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DC2A455-5073-8BE9-9A1A-CF49249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21" y="1146700"/>
              <a:ext cx="2959347" cy="2069172"/>
            </a:xfrm>
            <a:custGeom>
              <a:avLst/>
              <a:gdLst>
                <a:gd name="T0" fmla="*/ 1609 w 1609"/>
                <a:gd name="T1" fmla="*/ 347 h 1125"/>
                <a:gd name="T2" fmla="*/ 1317 w 1609"/>
                <a:gd name="T3" fmla="*/ 551 h 1125"/>
                <a:gd name="T4" fmla="*/ 1316 w 1609"/>
                <a:gd name="T5" fmla="*/ 551 h 1125"/>
                <a:gd name="T6" fmla="*/ 1111 w 1609"/>
                <a:gd name="T7" fmla="*/ 695 h 1125"/>
                <a:gd name="T8" fmla="*/ 1111 w 1609"/>
                <a:gd name="T9" fmla="*/ 527 h 1125"/>
                <a:gd name="T10" fmla="*/ 332 w 1609"/>
                <a:gd name="T11" fmla="*/ 1122 h 1125"/>
                <a:gd name="T12" fmla="*/ 331 w 1609"/>
                <a:gd name="T13" fmla="*/ 1125 h 1125"/>
                <a:gd name="T14" fmla="*/ 330 w 1609"/>
                <a:gd name="T15" fmla="*/ 1122 h 1125"/>
                <a:gd name="T16" fmla="*/ 145 w 1609"/>
                <a:gd name="T17" fmla="*/ 858 h 1125"/>
                <a:gd name="T18" fmla="*/ 0 w 1609"/>
                <a:gd name="T19" fmla="*/ 1066 h 1125"/>
                <a:gd name="T20" fmla="*/ 1108 w 1609"/>
                <a:gd name="T21" fmla="*/ 192 h 1125"/>
                <a:gd name="T22" fmla="*/ 1111 w 1609"/>
                <a:gd name="T23" fmla="*/ 192 h 1125"/>
                <a:gd name="T24" fmla="*/ 1111 w 1609"/>
                <a:gd name="T25" fmla="*/ 0 h 1125"/>
                <a:gd name="T26" fmla="*/ 1458 w 1609"/>
                <a:gd name="T27" fmla="*/ 242 h 1125"/>
                <a:gd name="T28" fmla="*/ 1460 w 1609"/>
                <a:gd name="T29" fmla="*/ 244 h 1125"/>
                <a:gd name="T30" fmla="*/ 1609 w 1609"/>
                <a:gd name="T31" fmla="*/ 34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9" h="1125">
                  <a:moveTo>
                    <a:pt x="1609" y="347"/>
                  </a:moveTo>
                  <a:cubicBezTo>
                    <a:pt x="1317" y="551"/>
                    <a:pt x="1317" y="551"/>
                    <a:pt x="1317" y="551"/>
                  </a:cubicBezTo>
                  <a:cubicBezTo>
                    <a:pt x="1316" y="551"/>
                    <a:pt x="1316" y="551"/>
                    <a:pt x="1316" y="551"/>
                  </a:cubicBezTo>
                  <a:cubicBezTo>
                    <a:pt x="1111" y="695"/>
                    <a:pt x="1111" y="695"/>
                    <a:pt x="1111" y="695"/>
                  </a:cubicBezTo>
                  <a:cubicBezTo>
                    <a:pt x="1111" y="527"/>
                    <a:pt x="1111" y="527"/>
                    <a:pt x="1111" y="527"/>
                  </a:cubicBezTo>
                  <a:cubicBezTo>
                    <a:pt x="740" y="531"/>
                    <a:pt x="429" y="782"/>
                    <a:pt x="332" y="1122"/>
                  </a:cubicBezTo>
                  <a:cubicBezTo>
                    <a:pt x="332" y="1123"/>
                    <a:pt x="331" y="1124"/>
                    <a:pt x="331" y="1125"/>
                  </a:cubicBezTo>
                  <a:cubicBezTo>
                    <a:pt x="330" y="1122"/>
                    <a:pt x="330" y="1122"/>
                    <a:pt x="330" y="1122"/>
                  </a:cubicBezTo>
                  <a:cubicBezTo>
                    <a:pt x="145" y="858"/>
                    <a:pt x="145" y="858"/>
                    <a:pt x="145" y="858"/>
                  </a:cubicBezTo>
                  <a:cubicBezTo>
                    <a:pt x="0" y="1066"/>
                    <a:pt x="0" y="1066"/>
                    <a:pt x="0" y="1066"/>
                  </a:cubicBezTo>
                  <a:cubicBezTo>
                    <a:pt x="125" y="568"/>
                    <a:pt x="573" y="198"/>
                    <a:pt x="1108" y="192"/>
                  </a:cubicBezTo>
                  <a:cubicBezTo>
                    <a:pt x="1109" y="192"/>
                    <a:pt x="1110" y="192"/>
                    <a:pt x="1111" y="192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458" y="242"/>
                    <a:pt x="1458" y="242"/>
                    <a:pt x="1458" y="242"/>
                  </a:cubicBezTo>
                  <a:cubicBezTo>
                    <a:pt x="1460" y="244"/>
                    <a:pt x="1460" y="244"/>
                    <a:pt x="1460" y="244"/>
                  </a:cubicBezTo>
                  <a:lnTo>
                    <a:pt x="1609" y="347"/>
                  </a:lnTo>
                  <a:close/>
                </a:path>
              </a:pathLst>
            </a:custGeom>
            <a:solidFill>
              <a:srgbClr val="BBCE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9DE27B5-2FF4-06E2-C590-F4F8ECD6F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39" y="2724444"/>
              <a:ext cx="2062707" cy="2937794"/>
            </a:xfrm>
            <a:custGeom>
              <a:avLst/>
              <a:gdLst>
                <a:gd name="T0" fmla="*/ 994 w 1122"/>
                <a:gd name="T1" fmla="*/ 1595 h 1597"/>
                <a:gd name="T2" fmla="*/ 995 w 1122"/>
                <a:gd name="T3" fmla="*/ 1597 h 1597"/>
                <a:gd name="T4" fmla="*/ 992 w 1122"/>
                <a:gd name="T5" fmla="*/ 1595 h 1597"/>
                <a:gd name="T6" fmla="*/ 166 w 1122"/>
                <a:gd name="T7" fmla="*/ 498 h 1597"/>
                <a:gd name="T8" fmla="*/ 0 w 1122"/>
                <a:gd name="T9" fmla="*/ 498 h 1597"/>
                <a:gd name="T10" fmla="*/ 200 w 1122"/>
                <a:gd name="T11" fmla="*/ 213 h 1597"/>
                <a:gd name="T12" fmla="*/ 203 w 1122"/>
                <a:gd name="T13" fmla="*/ 208 h 1597"/>
                <a:gd name="T14" fmla="*/ 348 w 1122"/>
                <a:gd name="T15" fmla="*/ 0 h 1597"/>
                <a:gd name="T16" fmla="*/ 533 w 1122"/>
                <a:gd name="T17" fmla="*/ 264 h 1597"/>
                <a:gd name="T18" fmla="*/ 534 w 1122"/>
                <a:gd name="T19" fmla="*/ 267 h 1597"/>
                <a:gd name="T20" fmla="*/ 696 w 1122"/>
                <a:gd name="T21" fmla="*/ 498 h 1597"/>
                <a:gd name="T22" fmla="*/ 502 w 1122"/>
                <a:gd name="T23" fmla="*/ 498 h 1597"/>
                <a:gd name="T24" fmla="*/ 1121 w 1122"/>
                <a:gd name="T25" fmla="*/ 1283 h 1597"/>
                <a:gd name="T26" fmla="*/ 1122 w 1122"/>
                <a:gd name="T27" fmla="*/ 1284 h 1597"/>
                <a:gd name="T28" fmla="*/ 835 w 1122"/>
                <a:gd name="T29" fmla="*/ 1484 h 1597"/>
                <a:gd name="T30" fmla="*/ 994 w 1122"/>
                <a:gd name="T31" fmla="*/ 1595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2" h="1597">
                  <a:moveTo>
                    <a:pt x="994" y="1595"/>
                  </a:moveTo>
                  <a:cubicBezTo>
                    <a:pt x="995" y="1597"/>
                    <a:pt x="995" y="1597"/>
                    <a:pt x="995" y="1597"/>
                  </a:cubicBezTo>
                  <a:cubicBezTo>
                    <a:pt x="994" y="1596"/>
                    <a:pt x="993" y="1596"/>
                    <a:pt x="992" y="1595"/>
                  </a:cubicBezTo>
                  <a:cubicBezTo>
                    <a:pt x="517" y="1454"/>
                    <a:pt x="171" y="1017"/>
                    <a:pt x="166" y="49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200" y="213"/>
                    <a:pt x="200" y="213"/>
                    <a:pt x="200" y="213"/>
                  </a:cubicBezTo>
                  <a:cubicBezTo>
                    <a:pt x="203" y="208"/>
                    <a:pt x="203" y="208"/>
                    <a:pt x="203" y="208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533" y="264"/>
                    <a:pt x="533" y="264"/>
                    <a:pt x="533" y="264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696" y="498"/>
                    <a:pt x="696" y="498"/>
                    <a:pt x="696" y="498"/>
                  </a:cubicBezTo>
                  <a:cubicBezTo>
                    <a:pt x="502" y="498"/>
                    <a:pt x="502" y="498"/>
                    <a:pt x="502" y="498"/>
                  </a:cubicBezTo>
                  <a:cubicBezTo>
                    <a:pt x="506" y="877"/>
                    <a:pt x="768" y="1195"/>
                    <a:pt x="1121" y="1283"/>
                  </a:cubicBezTo>
                  <a:cubicBezTo>
                    <a:pt x="1121" y="1283"/>
                    <a:pt x="1122" y="1284"/>
                    <a:pt x="1122" y="1284"/>
                  </a:cubicBezTo>
                  <a:cubicBezTo>
                    <a:pt x="835" y="1484"/>
                    <a:pt x="835" y="1484"/>
                    <a:pt x="835" y="1484"/>
                  </a:cubicBezTo>
                  <a:lnTo>
                    <a:pt x="994" y="1595"/>
                  </a:lnTo>
                  <a:close/>
                </a:path>
              </a:pathLst>
            </a:custGeom>
            <a:solidFill>
              <a:srgbClr val="BACEE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3D05BCD-CF87-7F14-2A6F-D1563A998DA5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0925DE-829C-9559-7DD9-747538294BE5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7FDA28-0FB0-C9A2-4D25-286AC88FFACB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60214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459489-A2F3-1ED8-C443-4ADA7E7B5443}"/>
              </a:ext>
            </a:extLst>
          </p:cNvPr>
          <p:cNvGrpSpPr/>
          <p:nvPr/>
        </p:nvGrpSpPr>
        <p:grpSpPr>
          <a:xfrm>
            <a:off x="542126" y="1534465"/>
            <a:ext cx="3517222" cy="3481319"/>
            <a:chOff x="919520" y="1461851"/>
            <a:chExt cx="4633849" cy="4586549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7DE75BD2-6C2D-F59C-E382-2B15ECC92362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3243002" y="3264106"/>
              <a:ext cx="2209273" cy="2411461"/>
            </a:xfrm>
            <a:custGeom>
              <a:avLst/>
              <a:gdLst>
                <a:gd name="T0" fmla="*/ 678 w 821"/>
                <a:gd name="T1" fmla="*/ 438 h 897"/>
                <a:gd name="T2" fmla="*/ 662 w 821"/>
                <a:gd name="T3" fmla="*/ 405 h 897"/>
                <a:gd name="T4" fmla="*/ 648 w 821"/>
                <a:gd name="T5" fmla="*/ 379 h 897"/>
                <a:gd name="T6" fmla="*/ 631 w 821"/>
                <a:gd name="T7" fmla="*/ 351 h 897"/>
                <a:gd name="T8" fmla="*/ 538 w 821"/>
                <a:gd name="T9" fmla="*/ 232 h 897"/>
                <a:gd name="T10" fmla="*/ 477 w 821"/>
                <a:gd name="T11" fmla="*/ 174 h 897"/>
                <a:gd name="T12" fmla="*/ 409 w 821"/>
                <a:gd name="T13" fmla="*/ 123 h 897"/>
                <a:gd name="T14" fmla="*/ 337 w 821"/>
                <a:gd name="T15" fmla="*/ 81 h 897"/>
                <a:gd name="T16" fmla="*/ 300 w 821"/>
                <a:gd name="T17" fmla="*/ 63 h 897"/>
                <a:gd name="T18" fmla="*/ 265 w 821"/>
                <a:gd name="T19" fmla="*/ 48 h 897"/>
                <a:gd name="T20" fmla="*/ 194 w 821"/>
                <a:gd name="T21" fmla="*/ 25 h 897"/>
                <a:gd name="T22" fmla="*/ 131 w 821"/>
                <a:gd name="T23" fmla="*/ 11 h 897"/>
                <a:gd name="T24" fmla="*/ 36 w 821"/>
                <a:gd name="T25" fmla="*/ 1 h 897"/>
                <a:gd name="T26" fmla="*/ 0 w 821"/>
                <a:gd name="T27" fmla="*/ 0 h 897"/>
                <a:gd name="T28" fmla="*/ 34 w 821"/>
                <a:gd name="T29" fmla="*/ 12 h 897"/>
                <a:gd name="T30" fmla="*/ 118 w 821"/>
                <a:gd name="T31" fmla="*/ 49 h 897"/>
                <a:gd name="T32" fmla="*/ 170 w 821"/>
                <a:gd name="T33" fmla="*/ 80 h 897"/>
                <a:gd name="T34" fmla="*/ 224 w 821"/>
                <a:gd name="T35" fmla="*/ 119 h 897"/>
                <a:gd name="T36" fmla="*/ 251 w 821"/>
                <a:gd name="T37" fmla="*/ 142 h 897"/>
                <a:gd name="T38" fmla="*/ 276 w 821"/>
                <a:gd name="T39" fmla="*/ 166 h 897"/>
                <a:gd name="T40" fmla="*/ 323 w 821"/>
                <a:gd name="T41" fmla="*/ 219 h 897"/>
                <a:gd name="T42" fmla="*/ 363 w 821"/>
                <a:gd name="T43" fmla="*/ 276 h 897"/>
                <a:gd name="T44" fmla="*/ 395 w 821"/>
                <a:gd name="T45" fmla="*/ 334 h 897"/>
                <a:gd name="T46" fmla="*/ 434 w 821"/>
                <a:gd name="T47" fmla="*/ 442 h 897"/>
                <a:gd name="T48" fmla="*/ 293 w 821"/>
                <a:gd name="T49" fmla="*/ 443 h 897"/>
                <a:gd name="T50" fmla="*/ 563 w 821"/>
                <a:gd name="T51" fmla="*/ 897 h 897"/>
                <a:gd name="T52" fmla="*/ 821 w 821"/>
                <a:gd name="T53" fmla="*/ 437 h 897"/>
                <a:gd name="T54" fmla="*/ 678 w 821"/>
                <a:gd name="T55" fmla="*/ 43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1" h="897">
                  <a:moveTo>
                    <a:pt x="678" y="438"/>
                  </a:moveTo>
                  <a:cubicBezTo>
                    <a:pt x="674" y="428"/>
                    <a:pt x="668" y="416"/>
                    <a:pt x="662" y="405"/>
                  </a:cubicBezTo>
                  <a:cubicBezTo>
                    <a:pt x="657" y="396"/>
                    <a:pt x="653" y="388"/>
                    <a:pt x="648" y="379"/>
                  </a:cubicBezTo>
                  <a:cubicBezTo>
                    <a:pt x="642" y="370"/>
                    <a:pt x="637" y="361"/>
                    <a:pt x="631" y="351"/>
                  </a:cubicBezTo>
                  <a:cubicBezTo>
                    <a:pt x="607" y="313"/>
                    <a:pt x="576" y="272"/>
                    <a:pt x="538" y="232"/>
                  </a:cubicBezTo>
                  <a:cubicBezTo>
                    <a:pt x="519" y="212"/>
                    <a:pt x="499" y="193"/>
                    <a:pt x="477" y="174"/>
                  </a:cubicBezTo>
                  <a:cubicBezTo>
                    <a:pt x="455" y="156"/>
                    <a:pt x="433" y="139"/>
                    <a:pt x="409" y="123"/>
                  </a:cubicBezTo>
                  <a:cubicBezTo>
                    <a:pt x="386" y="108"/>
                    <a:pt x="362" y="93"/>
                    <a:pt x="337" y="81"/>
                  </a:cubicBezTo>
                  <a:cubicBezTo>
                    <a:pt x="325" y="75"/>
                    <a:pt x="313" y="68"/>
                    <a:pt x="300" y="63"/>
                  </a:cubicBezTo>
                  <a:cubicBezTo>
                    <a:pt x="289" y="58"/>
                    <a:pt x="276" y="52"/>
                    <a:pt x="265" y="48"/>
                  </a:cubicBezTo>
                  <a:cubicBezTo>
                    <a:pt x="240" y="39"/>
                    <a:pt x="217" y="31"/>
                    <a:pt x="194" y="25"/>
                  </a:cubicBezTo>
                  <a:cubicBezTo>
                    <a:pt x="172" y="19"/>
                    <a:pt x="151" y="14"/>
                    <a:pt x="131" y="11"/>
                  </a:cubicBezTo>
                  <a:cubicBezTo>
                    <a:pt x="92" y="4"/>
                    <a:pt x="59" y="2"/>
                    <a:pt x="36" y="1"/>
                  </a:cubicBezTo>
                  <a:cubicBezTo>
                    <a:pt x="13" y="0"/>
                    <a:pt x="0" y="0"/>
                    <a:pt x="0" y="0"/>
                  </a:cubicBezTo>
                  <a:cubicBezTo>
                    <a:pt x="0" y="0"/>
                    <a:pt x="13" y="4"/>
                    <a:pt x="34" y="12"/>
                  </a:cubicBezTo>
                  <a:cubicBezTo>
                    <a:pt x="55" y="19"/>
                    <a:pt x="85" y="31"/>
                    <a:pt x="118" y="49"/>
                  </a:cubicBezTo>
                  <a:cubicBezTo>
                    <a:pt x="135" y="58"/>
                    <a:pt x="152" y="68"/>
                    <a:pt x="170" y="80"/>
                  </a:cubicBezTo>
                  <a:cubicBezTo>
                    <a:pt x="188" y="91"/>
                    <a:pt x="207" y="105"/>
                    <a:pt x="224" y="119"/>
                  </a:cubicBezTo>
                  <a:cubicBezTo>
                    <a:pt x="234" y="126"/>
                    <a:pt x="242" y="134"/>
                    <a:pt x="251" y="142"/>
                  </a:cubicBezTo>
                  <a:cubicBezTo>
                    <a:pt x="259" y="149"/>
                    <a:pt x="268" y="158"/>
                    <a:pt x="276" y="166"/>
                  </a:cubicBezTo>
                  <a:cubicBezTo>
                    <a:pt x="293" y="183"/>
                    <a:pt x="309" y="201"/>
                    <a:pt x="323" y="219"/>
                  </a:cubicBezTo>
                  <a:cubicBezTo>
                    <a:pt x="338" y="237"/>
                    <a:pt x="351" y="257"/>
                    <a:pt x="363" y="276"/>
                  </a:cubicBezTo>
                  <a:cubicBezTo>
                    <a:pt x="375" y="296"/>
                    <a:pt x="386" y="315"/>
                    <a:pt x="395" y="334"/>
                  </a:cubicBezTo>
                  <a:cubicBezTo>
                    <a:pt x="413" y="373"/>
                    <a:pt x="425" y="410"/>
                    <a:pt x="434" y="442"/>
                  </a:cubicBezTo>
                  <a:cubicBezTo>
                    <a:pt x="293" y="443"/>
                    <a:pt x="293" y="443"/>
                    <a:pt x="293" y="443"/>
                  </a:cubicBezTo>
                  <a:cubicBezTo>
                    <a:pt x="563" y="897"/>
                    <a:pt x="563" y="897"/>
                    <a:pt x="563" y="897"/>
                  </a:cubicBezTo>
                  <a:cubicBezTo>
                    <a:pt x="821" y="437"/>
                    <a:pt x="821" y="437"/>
                    <a:pt x="821" y="437"/>
                  </a:cubicBezTo>
                  <a:lnTo>
                    <a:pt x="678" y="43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A1643DAA-412D-709C-81AA-28FA091DA31B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231588" y="3820223"/>
              <a:ext cx="2916109" cy="1540245"/>
            </a:xfrm>
            <a:custGeom>
              <a:avLst/>
              <a:gdLst>
                <a:gd name="T0" fmla="*/ 1046 w 1084"/>
                <a:gd name="T1" fmla="*/ 43 h 573"/>
                <a:gd name="T2" fmla="*/ 1029 w 1084"/>
                <a:gd name="T3" fmla="*/ 59 h 573"/>
                <a:gd name="T4" fmla="*/ 988 w 1084"/>
                <a:gd name="T5" fmla="*/ 95 h 573"/>
                <a:gd name="T6" fmla="*/ 963 w 1084"/>
                <a:gd name="T7" fmla="*/ 115 h 573"/>
                <a:gd name="T8" fmla="*/ 936 w 1084"/>
                <a:gd name="T9" fmla="*/ 133 h 573"/>
                <a:gd name="T10" fmla="*/ 875 w 1084"/>
                <a:gd name="T11" fmla="*/ 169 h 573"/>
                <a:gd name="T12" fmla="*/ 841 w 1084"/>
                <a:gd name="T13" fmla="*/ 185 h 573"/>
                <a:gd name="T14" fmla="*/ 824 w 1084"/>
                <a:gd name="T15" fmla="*/ 193 h 573"/>
                <a:gd name="T16" fmla="*/ 806 w 1084"/>
                <a:gd name="T17" fmla="*/ 199 h 573"/>
                <a:gd name="T18" fmla="*/ 771 w 1084"/>
                <a:gd name="T19" fmla="*/ 211 h 573"/>
                <a:gd name="T20" fmla="*/ 734 w 1084"/>
                <a:gd name="T21" fmla="*/ 221 h 573"/>
                <a:gd name="T22" fmla="*/ 697 w 1084"/>
                <a:gd name="T23" fmla="*/ 228 h 573"/>
                <a:gd name="T24" fmla="*/ 661 w 1084"/>
                <a:gd name="T25" fmla="*/ 234 h 573"/>
                <a:gd name="T26" fmla="*/ 591 w 1084"/>
                <a:gd name="T27" fmla="*/ 238 h 573"/>
                <a:gd name="T28" fmla="*/ 557 w 1084"/>
                <a:gd name="T29" fmla="*/ 237 h 573"/>
                <a:gd name="T30" fmla="*/ 526 w 1084"/>
                <a:gd name="T31" fmla="*/ 234 h 573"/>
                <a:gd name="T32" fmla="*/ 497 w 1084"/>
                <a:gd name="T33" fmla="*/ 230 h 573"/>
                <a:gd name="T34" fmla="*/ 470 w 1084"/>
                <a:gd name="T35" fmla="*/ 225 h 573"/>
                <a:gd name="T36" fmla="*/ 465 w 1084"/>
                <a:gd name="T37" fmla="*/ 224 h 573"/>
                <a:gd name="T38" fmla="*/ 526 w 1084"/>
                <a:gd name="T39" fmla="*/ 102 h 573"/>
                <a:gd name="T40" fmla="*/ 0 w 1084"/>
                <a:gd name="T41" fmla="*/ 132 h 573"/>
                <a:gd name="T42" fmla="*/ 289 w 1084"/>
                <a:gd name="T43" fmla="*/ 573 h 573"/>
                <a:gd name="T44" fmla="*/ 352 w 1084"/>
                <a:gd name="T45" fmla="*/ 448 h 573"/>
                <a:gd name="T46" fmla="*/ 364 w 1084"/>
                <a:gd name="T47" fmla="*/ 449 h 573"/>
                <a:gd name="T48" fmla="*/ 394 w 1084"/>
                <a:gd name="T49" fmla="*/ 449 h 573"/>
                <a:gd name="T50" fmla="*/ 428 w 1084"/>
                <a:gd name="T51" fmla="*/ 449 h 573"/>
                <a:gd name="T52" fmla="*/ 462 w 1084"/>
                <a:gd name="T53" fmla="*/ 446 h 573"/>
                <a:gd name="T54" fmla="*/ 499 w 1084"/>
                <a:gd name="T55" fmla="*/ 442 h 573"/>
                <a:gd name="T56" fmla="*/ 538 w 1084"/>
                <a:gd name="T57" fmla="*/ 435 h 573"/>
                <a:gd name="T58" fmla="*/ 579 w 1084"/>
                <a:gd name="T59" fmla="*/ 426 h 573"/>
                <a:gd name="T60" fmla="*/ 621 w 1084"/>
                <a:gd name="T61" fmla="*/ 415 h 573"/>
                <a:gd name="T62" fmla="*/ 704 w 1084"/>
                <a:gd name="T63" fmla="*/ 383 h 573"/>
                <a:gd name="T64" fmla="*/ 745 w 1084"/>
                <a:gd name="T65" fmla="*/ 364 h 573"/>
                <a:gd name="T66" fmla="*/ 785 w 1084"/>
                <a:gd name="T67" fmla="*/ 342 h 573"/>
                <a:gd name="T68" fmla="*/ 823 w 1084"/>
                <a:gd name="T69" fmla="*/ 318 h 573"/>
                <a:gd name="T70" fmla="*/ 859 w 1084"/>
                <a:gd name="T71" fmla="*/ 292 h 573"/>
                <a:gd name="T72" fmla="*/ 876 w 1084"/>
                <a:gd name="T73" fmla="*/ 279 h 573"/>
                <a:gd name="T74" fmla="*/ 892 w 1084"/>
                <a:gd name="T75" fmla="*/ 264 h 573"/>
                <a:gd name="T76" fmla="*/ 924 w 1084"/>
                <a:gd name="T77" fmla="*/ 236 h 573"/>
                <a:gd name="T78" fmla="*/ 977 w 1084"/>
                <a:gd name="T79" fmla="*/ 178 h 573"/>
                <a:gd name="T80" fmla="*/ 999 w 1084"/>
                <a:gd name="T81" fmla="*/ 150 h 573"/>
                <a:gd name="T82" fmla="*/ 1018 w 1084"/>
                <a:gd name="T83" fmla="*/ 123 h 573"/>
                <a:gd name="T84" fmla="*/ 1048 w 1084"/>
                <a:gd name="T85" fmla="*/ 73 h 573"/>
                <a:gd name="T86" fmla="*/ 1060 w 1084"/>
                <a:gd name="T87" fmla="*/ 53 h 573"/>
                <a:gd name="T88" fmla="*/ 1068 w 1084"/>
                <a:gd name="T89" fmla="*/ 34 h 573"/>
                <a:gd name="T90" fmla="*/ 1084 w 1084"/>
                <a:gd name="T91" fmla="*/ 0 h 573"/>
                <a:gd name="T92" fmla="*/ 1059 w 1084"/>
                <a:gd name="T93" fmla="*/ 28 h 573"/>
                <a:gd name="T94" fmla="*/ 1046 w 1084"/>
                <a:gd name="T95" fmla="*/ 4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4" h="573">
                  <a:moveTo>
                    <a:pt x="1046" y="43"/>
                  </a:moveTo>
                  <a:cubicBezTo>
                    <a:pt x="1041" y="48"/>
                    <a:pt x="1035" y="53"/>
                    <a:pt x="1029" y="59"/>
                  </a:cubicBezTo>
                  <a:cubicBezTo>
                    <a:pt x="1017" y="70"/>
                    <a:pt x="1004" y="83"/>
                    <a:pt x="988" y="95"/>
                  </a:cubicBezTo>
                  <a:cubicBezTo>
                    <a:pt x="980" y="101"/>
                    <a:pt x="972" y="108"/>
                    <a:pt x="963" y="115"/>
                  </a:cubicBezTo>
                  <a:cubicBezTo>
                    <a:pt x="954" y="121"/>
                    <a:pt x="945" y="127"/>
                    <a:pt x="936" y="133"/>
                  </a:cubicBezTo>
                  <a:cubicBezTo>
                    <a:pt x="917" y="147"/>
                    <a:pt x="896" y="157"/>
                    <a:pt x="875" y="169"/>
                  </a:cubicBezTo>
                  <a:cubicBezTo>
                    <a:pt x="864" y="175"/>
                    <a:pt x="852" y="180"/>
                    <a:pt x="841" y="185"/>
                  </a:cubicBezTo>
                  <a:cubicBezTo>
                    <a:pt x="835" y="187"/>
                    <a:pt x="830" y="190"/>
                    <a:pt x="824" y="193"/>
                  </a:cubicBezTo>
                  <a:cubicBezTo>
                    <a:pt x="806" y="199"/>
                    <a:pt x="806" y="199"/>
                    <a:pt x="806" y="199"/>
                  </a:cubicBezTo>
                  <a:cubicBezTo>
                    <a:pt x="794" y="203"/>
                    <a:pt x="783" y="208"/>
                    <a:pt x="771" y="211"/>
                  </a:cubicBezTo>
                  <a:cubicBezTo>
                    <a:pt x="758" y="215"/>
                    <a:pt x="746" y="218"/>
                    <a:pt x="734" y="221"/>
                  </a:cubicBezTo>
                  <a:cubicBezTo>
                    <a:pt x="722" y="224"/>
                    <a:pt x="709" y="226"/>
                    <a:pt x="697" y="228"/>
                  </a:cubicBezTo>
                  <a:cubicBezTo>
                    <a:pt x="685" y="231"/>
                    <a:pt x="673" y="233"/>
                    <a:pt x="661" y="234"/>
                  </a:cubicBezTo>
                  <a:cubicBezTo>
                    <a:pt x="637" y="237"/>
                    <a:pt x="613" y="237"/>
                    <a:pt x="591" y="238"/>
                  </a:cubicBezTo>
                  <a:cubicBezTo>
                    <a:pt x="579" y="238"/>
                    <a:pt x="568" y="237"/>
                    <a:pt x="557" y="237"/>
                  </a:cubicBezTo>
                  <a:cubicBezTo>
                    <a:pt x="547" y="236"/>
                    <a:pt x="536" y="236"/>
                    <a:pt x="526" y="234"/>
                  </a:cubicBezTo>
                  <a:cubicBezTo>
                    <a:pt x="516" y="233"/>
                    <a:pt x="506" y="231"/>
                    <a:pt x="497" y="230"/>
                  </a:cubicBezTo>
                  <a:cubicBezTo>
                    <a:pt x="487" y="229"/>
                    <a:pt x="478" y="226"/>
                    <a:pt x="470" y="225"/>
                  </a:cubicBezTo>
                  <a:cubicBezTo>
                    <a:pt x="468" y="224"/>
                    <a:pt x="467" y="224"/>
                    <a:pt x="465" y="224"/>
                  </a:cubicBezTo>
                  <a:cubicBezTo>
                    <a:pt x="526" y="102"/>
                    <a:pt x="526" y="102"/>
                    <a:pt x="526" y="10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89" y="573"/>
                    <a:pt x="289" y="573"/>
                    <a:pt x="289" y="573"/>
                  </a:cubicBezTo>
                  <a:cubicBezTo>
                    <a:pt x="352" y="448"/>
                    <a:pt x="352" y="448"/>
                    <a:pt x="352" y="448"/>
                  </a:cubicBezTo>
                  <a:cubicBezTo>
                    <a:pt x="356" y="448"/>
                    <a:pt x="360" y="449"/>
                    <a:pt x="364" y="449"/>
                  </a:cubicBezTo>
                  <a:cubicBezTo>
                    <a:pt x="373" y="449"/>
                    <a:pt x="383" y="449"/>
                    <a:pt x="394" y="449"/>
                  </a:cubicBezTo>
                  <a:cubicBezTo>
                    <a:pt x="405" y="449"/>
                    <a:pt x="416" y="449"/>
                    <a:pt x="428" y="449"/>
                  </a:cubicBezTo>
                  <a:cubicBezTo>
                    <a:pt x="439" y="448"/>
                    <a:pt x="450" y="447"/>
                    <a:pt x="462" y="446"/>
                  </a:cubicBezTo>
                  <a:cubicBezTo>
                    <a:pt x="474" y="445"/>
                    <a:pt x="486" y="444"/>
                    <a:pt x="499" y="442"/>
                  </a:cubicBezTo>
                  <a:cubicBezTo>
                    <a:pt x="512" y="440"/>
                    <a:pt x="525" y="437"/>
                    <a:pt x="538" y="435"/>
                  </a:cubicBezTo>
                  <a:cubicBezTo>
                    <a:pt x="552" y="433"/>
                    <a:pt x="565" y="430"/>
                    <a:pt x="579" y="426"/>
                  </a:cubicBezTo>
                  <a:cubicBezTo>
                    <a:pt x="593" y="422"/>
                    <a:pt x="607" y="419"/>
                    <a:pt x="621" y="415"/>
                  </a:cubicBezTo>
                  <a:cubicBezTo>
                    <a:pt x="648" y="405"/>
                    <a:pt x="677" y="396"/>
                    <a:pt x="704" y="383"/>
                  </a:cubicBezTo>
                  <a:cubicBezTo>
                    <a:pt x="718" y="377"/>
                    <a:pt x="732" y="371"/>
                    <a:pt x="745" y="364"/>
                  </a:cubicBezTo>
                  <a:cubicBezTo>
                    <a:pt x="758" y="357"/>
                    <a:pt x="772" y="350"/>
                    <a:pt x="785" y="342"/>
                  </a:cubicBezTo>
                  <a:cubicBezTo>
                    <a:pt x="798" y="334"/>
                    <a:pt x="810" y="326"/>
                    <a:pt x="823" y="318"/>
                  </a:cubicBezTo>
                  <a:cubicBezTo>
                    <a:pt x="836" y="310"/>
                    <a:pt x="847" y="300"/>
                    <a:pt x="859" y="292"/>
                  </a:cubicBezTo>
                  <a:cubicBezTo>
                    <a:pt x="876" y="279"/>
                    <a:pt x="876" y="279"/>
                    <a:pt x="876" y="279"/>
                  </a:cubicBezTo>
                  <a:cubicBezTo>
                    <a:pt x="882" y="274"/>
                    <a:pt x="887" y="269"/>
                    <a:pt x="892" y="264"/>
                  </a:cubicBezTo>
                  <a:cubicBezTo>
                    <a:pt x="903" y="255"/>
                    <a:pt x="914" y="246"/>
                    <a:pt x="924" y="236"/>
                  </a:cubicBezTo>
                  <a:cubicBezTo>
                    <a:pt x="943" y="216"/>
                    <a:pt x="962" y="198"/>
                    <a:pt x="977" y="178"/>
                  </a:cubicBezTo>
                  <a:cubicBezTo>
                    <a:pt x="984" y="169"/>
                    <a:pt x="992" y="159"/>
                    <a:pt x="999" y="150"/>
                  </a:cubicBezTo>
                  <a:cubicBezTo>
                    <a:pt x="1006" y="141"/>
                    <a:pt x="1012" y="132"/>
                    <a:pt x="1018" y="123"/>
                  </a:cubicBezTo>
                  <a:cubicBezTo>
                    <a:pt x="1030" y="106"/>
                    <a:pt x="1040" y="88"/>
                    <a:pt x="1048" y="73"/>
                  </a:cubicBezTo>
                  <a:cubicBezTo>
                    <a:pt x="1052" y="66"/>
                    <a:pt x="1056" y="59"/>
                    <a:pt x="1060" y="53"/>
                  </a:cubicBezTo>
                  <a:cubicBezTo>
                    <a:pt x="1063" y="46"/>
                    <a:pt x="1066" y="40"/>
                    <a:pt x="1068" y="34"/>
                  </a:cubicBezTo>
                  <a:cubicBezTo>
                    <a:pt x="1079" y="12"/>
                    <a:pt x="1084" y="0"/>
                    <a:pt x="1084" y="0"/>
                  </a:cubicBezTo>
                  <a:cubicBezTo>
                    <a:pt x="1084" y="0"/>
                    <a:pt x="1075" y="10"/>
                    <a:pt x="1059" y="28"/>
                  </a:cubicBezTo>
                  <a:cubicBezTo>
                    <a:pt x="1055" y="32"/>
                    <a:pt x="1051" y="37"/>
                    <a:pt x="1046" y="4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A0B69846-2810-C69C-6552-372A3E033D39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2108092" y="901314"/>
              <a:ext cx="1921607" cy="3042682"/>
            </a:xfrm>
            <a:custGeom>
              <a:avLst/>
              <a:gdLst>
                <a:gd name="T0" fmla="*/ 319 w 715"/>
                <a:gd name="T1" fmla="*/ 388 h 1132"/>
                <a:gd name="T2" fmla="*/ 338 w 715"/>
                <a:gd name="T3" fmla="*/ 373 h 1132"/>
                <a:gd name="T4" fmla="*/ 384 w 715"/>
                <a:gd name="T5" fmla="*/ 492 h 1132"/>
                <a:gd name="T6" fmla="*/ 715 w 715"/>
                <a:gd name="T7" fmla="*/ 81 h 1132"/>
                <a:gd name="T8" fmla="*/ 193 w 715"/>
                <a:gd name="T9" fmla="*/ 0 h 1132"/>
                <a:gd name="T10" fmla="*/ 241 w 715"/>
                <a:gd name="T11" fmla="*/ 121 h 1132"/>
                <a:gd name="T12" fmla="*/ 237 w 715"/>
                <a:gd name="T13" fmla="*/ 125 h 1132"/>
                <a:gd name="T14" fmla="*/ 145 w 715"/>
                <a:gd name="T15" fmla="*/ 232 h 1132"/>
                <a:gd name="T16" fmla="*/ 96 w 715"/>
                <a:gd name="T17" fmla="*/ 311 h 1132"/>
                <a:gd name="T18" fmla="*/ 74 w 715"/>
                <a:gd name="T19" fmla="*/ 356 h 1132"/>
                <a:gd name="T20" fmla="*/ 71 w 715"/>
                <a:gd name="T21" fmla="*/ 361 h 1132"/>
                <a:gd name="T22" fmla="*/ 70 w 715"/>
                <a:gd name="T23" fmla="*/ 364 h 1132"/>
                <a:gd name="T24" fmla="*/ 69 w 715"/>
                <a:gd name="T25" fmla="*/ 365 h 1132"/>
                <a:gd name="T26" fmla="*/ 67 w 715"/>
                <a:gd name="T27" fmla="*/ 368 h 1132"/>
                <a:gd name="T28" fmla="*/ 67 w 715"/>
                <a:gd name="T29" fmla="*/ 369 h 1132"/>
                <a:gd name="T30" fmla="*/ 67 w 715"/>
                <a:gd name="T31" fmla="*/ 370 h 1132"/>
                <a:gd name="T32" fmla="*/ 63 w 715"/>
                <a:gd name="T33" fmla="*/ 381 h 1132"/>
                <a:gd name="T34" fmla="*/ 54 w 715"/>
                <a:gd name="T35" fmla="*/ 402 h 1132"/>
                <a:gd name="T36" fmla="*/ 50 w 715"/>
                <a:gd name="T37" fmla="*/ 413 h 1132"/>
                <a:gd name="T38" fmla="*/ 45 w 715"/>
                <a:gd name="T39" fmla="*/ 426 h 1132"/>
                <a:gd name="T40" fmla="*/ 36 w 715"/>
                <a:gd name="T41" fmla="*/ 453 h 1132"/>
                <a:gd name="T42" fmla="*/ 22 w 715"/>
                <a:gd name="T43" fmla="*/ 506 h 1132"/>
                <a:gd name="T44" fmla="*/ 4 w 715"/>
                <a:gd name="T45" fmla="*/ 614 h 1132"/>
                <a:gd name="T46" fmla="*/ 2 w 715"/>
                <a:gd name="T47" fmla="*/ 721 h 1132"/>
                <a:gd name="T48" fmla="*/ 14 w 715"/>
                <a:gd name="T49" fmla="*/ 822 h 1132"/>
                <a:gd name="T50" fmla="*/ 39 w 715"/>
                <a:gd name="T51" fmla="*/ 913 h 1132"/>
                <a:gd name="T52" fmla="*/ 53 w 715"/>
                <a:gd name="T53" fmla="*/ 954 h 1132"/>
                <a:gd name="T54" fmla="*/ 69 w 715"/>
                <a:gd name="T55" fmla="*/ 990 h 1132"/>
                <a:gd name="T56" fmla="*/ 102 w 715"/>
                <a:gd name="T57" fmla="*/ 1052 h 1132"/>
                <a:gd name="T58" fmla="*/ 130 w 715"/>
                <a:gd name="T59" fmla="*/ 1096 h 1132"/>
                <a:gd name="T60" fmla="*/ 158 w 715"/>
                <a:gd name="T61" fmla="*/ 1132 h 1132"/>
                <a:gd name="T62" fmla="*/ 141 w 715"/>
                <a:gd name="T63" fmla="*/ 1090 h 1132"/>
                <a:gd name="T64" fmla="*/ 125 w 715"/>
                <a:gd name="T65" fmla="*/ 1041 h 1132"/>
                <a:gd name="T66" fmla="*/ 111 w 715"/>
                <a:gd name="T67" fmla="*/ 977 h 1132"/>
                <a:gd name="T68" fmla="*/ 105 w 715"/>
                <a:gd name="T69" fmla="*/ 940 h 1132"/>
                <a:gd name="T70" fmla="*/ 101 w 715"/>
                <a:gd name="T71" fmla="*/ 901 h 1132"/>
                <a:gd name="T72" fmla="*/ 102 w 715"/>
                <a:gd name="T73" fmla="*/ 816 h 1132"/>
                <a:gd name="T74" fmla="*/ 114 w 715"/>
                <a:gd name="T75" fmla="*/ 728 h 1132"/>
                <a:gd name="T76" fmla="*/ 139 w 715"/>
                <a:gd name="T77" fmla="*/ 642 h 1132"/>
                <a:gd name="T78" fmla="*/ 175 w 715"/>
                <a:gd name="T79" fmla="*/ 562 h 1132"/>
                <a:gd name="T80" fmla="*/ 197 w 715"/>
                <a:gd name="T81" fmla="*/ 527 h 1132"/>
                <a:gd name="T82" fmla="*/ 207 w 715"/>
                <a:gd name="T83" fmla="*/ 511 h 1132"/>
                <a:gd name="T84" fmla="*/ 213 w 715"/>
                <a:gd name="T85" fmla="*/ 503 h 1132"/>
                <a:gd name="T86" fmla="*/ 220 w 715"/>
                <a:gd name="T87" fmla="*/ 493 h 1132"/>
                <a:gd name="T88" fmla="*/ 233 w 715"/>
                <a:gd name="T89" fmla="*/ 475 h 1132"/>
                <a:gd name="T90" fmla="*/ 240 w 715"/>
                <a:gd name="T91" fmla="*/ 466 h 1132"/>
                <a:gd name="T92" fmla="*/ 241 w 715"/>
                <a:gd name="T93" fmla="*/ 465 h 1132"/>
                <a:gd name="T94" fmla="*/ 241 w 715"/>
                <a:gd name="T95" fmla="*/ 464 h 1132"/>
                <a:gd name="T96" fmla="*/ 240 w 715"/>
                <a:gd name="T97" fmla="*/ 467 h 1132"/>
                <a:gd name="T98" fmla="*/ 240 w 715"/>
                <a:gd name="T99" fmla="*/ 467 h 1132"/>
                <a:gd name="T100" fmla="*/ 242 w 715"/>
                <a:gd name="T101" fmla="*/ 465 h 1132"/>
                <a:gd name="T102" fmla="*/ 245 w 715"/>
                <a:gd name="T103" fmla="*/ 461 h 1132"/>
                <a:gd name="T104" fmla="*/ 270 w 715"/>
                <a:gd name="T105" fmla="*/ 433 h 1132"/>
                <a:gd name="T106" fmla="*/ 319 w 715"/>
                <a:gd name="T107" fmla="*/ 388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5" h="1132">
                  <a:moveTo>
                    <a:pt x="319" y="388"/>
                  </a:moveTo>
                  <a:cubicBezTo>
                    <a:pt x="326" y="383"/>
                    <a:pt x="332" y="378"/>
                    <a:pt x="338" y="373"/>
                  </a:cubicBezTo>
                  <a:cubicBezTo>
                    <a:pt x="384" y="492"/>
                    <a:pt x="384" y="492"/>
                    <a:pt x="384" y="492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39" y="123"/>
                    <a:pt x="238" y="124"/>
                    <a:pt x="237" y="125"/>
                  </a:cubicBezTo>
                  <a:cubicBezTo>
                    <a:pt x="212" y="149"/>
                    <a:pt x="179" y="185"/>
                    <a:pt x="145" y="232"/>
                  </a:cubicBezTo>
                  <a:cubicBezTo>
                    <a:pt x="129" y="256"/>
                    <a:pt x="112" y="282"/>
                    <a:pt x="96" y="311"/>
                  </a:cubicBezTo>
                  <a:cubicBezTo>
                    <a:pt x="89" y="325"/>
                    <a:pt x="81" y="340"/>
                    <a:pt x="74" y="356"/>
                  </a:cubicBezTo>
                  <a:cubicBezTo>
                    <a:pt x="71" y="361"/>
                    <a:pt x="71" y="361"/>
                    <a:pt x="71" y="361"/>
                  </a:cubicBezTo>
                  <a:cubicBezTo>
                    <a:pt x="70" y="364"/>
                    <a:pt x="70" y="364"/>
                    <a:pt x="70" y="364"/>
                  </a:cubicBezTo>
                  <a:cubicBezTo>
                    <a:pt x="69" y="365"/>
                    <a:pt x="69" y="365"/>
                    <a:pt x="69" y="365"/>
                  </a:cubicBezTo>
                  <a:cubicBezTo>
                    <a:pt x="69" y="367"/>
                    <a:pt x="71" y="362"/>
                    <a:pt x="67" y="368"/>
                  </a:cubicBezTo>
                  <a:cubicBezTo>
                    <a:pt x="67" y="369"/>
                    <a:pt x="67" y="369"/>
                    <a:pt x="67" y="369"/>
                  </a:cubicBezTo>
                  <a:cubicBezTo>
                    <a:pt x="67" y="370"/>
                    <a:pt x="67" y="370"/>
                    <a:pt x="67" y="370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8"/>
                    <a:pt x="57" y="395"/>
                    <a:pt x="54" y="402"/>
                  </a:cubicBezTo>
                  <a:cubicBezTo>
                    <a:pt x="50" y="413"/>
                    <a:pt x="50" y="413"/>
                    <a:pt x="50" y="413"/>
                  </a:cubicBezTo>
                  <a:cubicBezTo>
                    <a:pt x="45" y="426"/>
                    <a:pt x="45" y="426"/>
                    <a:pt x="45" y="426"/>
                  </a:cubicBezTo>
                  <a:cubicBezTo>
                    <a:pt x="42" y="435"/>
                    <a:pt x="39" y="444"/>
                    <a:pt x="36" y="453"/>
                  </a:cubicBezTo>
                  <a:cubicBezTo>
                    <a:pt x="30" y="471"/>
                    <a:pt x="26" y="488"/>
                    <a:pt x="22" y="506"/>
                  </a:cubicBezTo>
                  <a:cubicBezTo>
                    <a:pt x="13" y="541"/>
                    <a:pt x="7" y="577"/>
                    <a:pt x="4" y="614"/>
                  </a:cubicBezTo>
                  <a:cubicBezTo>
                    <a:pt x="0" y="650"/>
                    <a:pt x="0" y="686"/>
                    <a:pt x="2" y="721"/>
                  </a:cubicBezTo>
                  <a:cubicBezTo>
                    <a:pt x="4" y="756"/>
                    <a:pt x="8" y="790"/>
                    <a:pt x="14" y="822"/>
                  </a:cubicBezTo>
                  <a:cubicBezTo>
                    <a:pt x="21" y="855"/>
                    <a:pt x="29" y="885"/>
                    <a:pt x="39" y="913"/>
                  </a:cubicBezTo>
                  <a:cubicBezTo>
                    <a:pt x="43" y="927"/>
                    <a:pt x="49" y="941"/>
                    <a:pt x="53" y="954"/>
                  </a:cubicBezTo>
                  <a:cubicBezTo>
                    <a:pt x="58" y="967"/>
                    <a:pt x="64" y="979"/>
                    <a:pt x="69" y="990"/>
                  </a:cubicBezTo>
                  <a:cubicBezTo>
                    <a:pt x="80" y="1014"/>
                    <a:pt x="92" y="1034"/>
                    <a:pt x="102" y="1052"/>
                  </a:cubicBezTo>
                  <a:cubicBezTo>
                    <a:pt x="112" y="1069"/>
                    <a:pt x="122" y="1084"/>
                    <a:pt x="130" y="1096"/>
                  </a:cubicBezTo>
                  <a:cubicBezTo>
                    <a:pt x="148" y="1119"/>
                    <a:pt x="158" y="1132"/>
                    <a:pt x="158" y="1132"/>
                  </a:cubicBezTo>
                  <a:cubicBezTo>
                    <a:pt x="158" y="1132"/>
                    <a:pt x="152" y="1117"/>
                    <a:pt x="141" y="1090"/>
                  </a:cubicBezTo>
                  <a:cubicBezTo>
                    <a:pt x="136" y="1077"/>
                    <a:pt x="131" y="1060"/>
                    <a:pt x="125" y="1041"/>
                  </a:cubicBezTo>
                  <a:cubicBezTo>
                    <a:pt x="120" y="1022"/>
                    <a:pt x="114" y="1001"/>
                    <a:pt x="111" y="977"/>
                  </a:cubicBezTo>
                  <a:cubicBezTo>
                    <a:pt x="108" y="965"/>
                    <a:pt x="106" y="953"/>
                    <a:pt x="105" y="940"/>
                  </a:cubicBezTo>
                  <a:cubicBezTo>
                    <a:pt x="104" y="927"/>
                    <a:pt x="102" y="914"/>
                    <a:pt x="101" y="901"/>
                  </a:cubicBezTo>
                  <a:cubicBezTo>
                    <a:pt x="100" y="874"/>
                    <a:pt x="100" y="845"/>
                    <a:pt x="102" y="816"/>
                  </a:cubicBezTo>
                  <a:cubicBezTo>
                    <a:pt x="104" y="787"/>
                    <a:pt x="108" y="758"/>
                    <a:pt x="114" y="728"/>
                  </a:cubicBezTo>
                  <a:cubicBezTo>
                    <a:pt x="120" y="699"/>
                    <a:pt x="129" y="670"/>
                    <a:pt x="139" y="642"/>
                  </a:cubicBezTo>
                  <a:cubicBezTo>
                    <a:pt x="149" y="614"/>
                    <a:pt x="162" y="588"/>
                    <a:pt x="175" y="562"/>
                  </a:cubicBezTo>
                  <a:cubicBezTo>
                    <a:pt x="183" y="550"/>
                    <a:pt x="189" y="537"/>
                    <a:pt x="197" y="527"/>
                  </a:cubicBezTo>
                  <a:cubicBezTo>
                    <a:pt x="200" y="521"/>
                    <a:pt x="204" y="516"/>
                    <a:pt x="207" y="511"/>
                  </a:cubicBezTo>
                  <a:cubicBezTo>
                    <a:pt x="209" y="508"/>
                    <a:pt x="211" y="506"/>
                    <a:pt x="213" y="503"/>
                  </a:cubicBezTo>
                  <a:cubicBezTo>
                    <a:pt x="220" y="493"/>
                    <a:pt x="220" y="493"/>
                    <a:pt x="220" y="493"/>
                  </a:cubicBezTo>
                  <a:cubicBezTo>
                    <a:pt x="224" y="487"/>
                    <a:pt x="229" y="481"/>
                    <a:pt x="233" y="475"/>
                  </a:cubicBezTo>
                  <a:cubicBezTo>
                    <a:pt x="240" y="466"/>
                    <a:pt x="240" y="466"/>
                    <a:pt x="240" y="466"/>
                  </a:cubicBezTo>
                  <a:cubicBezTo>
                    <a:pt x="241" y="465"/>
                    <a:pt x="241" y="465"/>
                    <a:pt x="241" y="465"/>
                  </a:cubicBezTo>
                  <a:cubicBezTo>
                    <a:pt x="241" y="464"/>
                    <a:pt x="241" y="464"/>
                    <a:pt x="241" y="464"/>
                  </a:cubicBezTo>
                  <a:cubicBezTo>
                    <a:pt x="238" y="470"/>
                    <a:pt x="240" y="466"/>
                    <a:pt x="240" y="467"/>
                  </a:cubicBezTo>
                  <a:cubicBezTo>
                    <a:pt x="240" y="467"/>
                    <a:pt x="240" y="467"/>
                    <a:pt x="240" y="467"/>
                  </a:cubicBezTo>
                  <a:cubicBezTo>
                    <a:pt x="242" y="465"/>
                    <a:pt x="242" y="465"/>
                    <a:pt x="242" y="465"/>
                  </a:cubicBezTo>
                  <a:cubicBezTo>
                    <a:pt x="245" y="461"/>
                    <a:pt x="245" y="461"/>
                    <a:pt x="245" y="461"/>
                  </a:cubicBezTo>
                  <a:cubicBezTo>
                    <a:pt x="253" y="451"/>
                    <a:pt x="262" y="442"/>
                    <a:pt x="270" y="433"/>
                  </a:cubicBezTo>
                  <a:cubicBezTo>
                    <a:pt x="287" y="416"/>
                    <a:pt x="303" y="401"/>
                    <a:pt x="319" y="3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F4AFE2-090C-8FED-37FC-5C6A1471DEF1}"/>
              </a:ext>
            </a:extLst>
          </p:cNvPr>
          <p:cNvGrpSpPr/>
          <p:nvPr/>
        </p:nvGrpSpPr>
        <p:grpSpPr>
          <a:xfrm>
            <a:off x="4932189" y="1610152"/>
            <a:ext cx="3517222" cy="3481319"/>
            <a:chOff x="5762463" y="1787379"/>
            <a:chExt cx="3517222" cy="348131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7CF307E-6C89-E851-2349-D6F8A8F7C3CF}"/>
                </a:ext>
              </a:extLst>
            </p:cNvPr>
            <p:cNvGrpSpPr/>
            <p:nvPr/>
          </p:nvGrpSpPr>
          <p:grpSpPr>
            <a:xfrm>
              <a:off x="5762463" y="1787379"/>
              <a:ext cx="3517222" cy="3481319"/>
              <a:chOff x="919520" y="1461851"/>
              <a:chExt cx="4633849" cy="4586549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4F0B2DC2-F4E2-7F62-7675-9F2BF5B48042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3243002" y="3264106"/>
                <a:ext cx="2209273" cy="2411461"/>
              </a:xfrm>
              <a:custGeom>
                <a:avLst/>
                <a:gdLst>
                  <a:gd name="T0" fmla="*/ 678 w 821"/>
                  <a:gd name="T1" fmla="*/ 438 h 897"/>
                  <a:gd name="T2" fmla="*/ 662 w 821"/>
                  <a:gd name="T3" fmla="*/ 405 h 897"/>
                  <a:gd name="T4" fmla="*/ 648 w 821"/>
                  <a:gd name="T5" fmla="*/ 379 h 897"/>
                  <a:gd name="T6" fmla="*/ 631 w 821"/>
                  <a:gd name="T7" fmla="*/ 351 h 897"/>
                  <a:gd name="T8" fmla="*/ 538 w 821"/>
                  <a:gd name="T9" fmla="*/ 232 h 897"/>
                  <a:gd name="T10" fmla="*/ 477 w 821"/>
                  <a:gd name="T11" fmla="*/ 174 h 897"/>
                  <a:gd name="T12" fmla="*/ 409 w 821"/>
                  <a:gd name="T13" fmla="*/ 123 h 897"/>
                  <a:gd name="T14" fmla="*/ 337 w 821"/>
                  <a:gd name="T15" fmla="*/ 81 h 897"/>
                  <a:gd name="T16" fmla="*/ 300 w 821"/>
                  <a:gd name="T17" fmla="*/ 63 h 897"/>
                  <a:gd name="T18" fmla="*/ 265 w 821"/>
                  <a:gd name="T19" fmla="*/ 48 h 897"/>
                  <a:gd name="T20" fmla="*/ 194 w 821"/>
                  <a:gd name="T21" fmla="*/ 25 h 897"/>
                  <a:gd name="T22" fmla="*/ 131 w 821"/>
                  <a:gd name="T23" fmla="*/ 11 h 897"/>
                  <a:gd name="T24" fmla="*/ 36 w 821"/>
                  <a:gd name="T25" fmla="*/ 1 h 897"/>
                  <a:gd name="T26" fmla="*/ 0 w 821"/>
                  <a:gd name="T27" fmla="*/ 0 h 897"/>
                  <a:gd name="T28" fmla="*/ 34 w 821"/>
                  <a:gd name="T29" fmla="*/ 12 h 897"/>
                  <a:gd name="T30" fmla="*/ 118 w 821"/>
                  <a:gd name="T31" fmla="*/ 49 h 897"/>
                  <a:gd name="T32" fmla="*/ 170 w 821"/>
                  <a:gd name="T33" fmla="*/ 80 h 897"/>
                  <a:gd name="T34" fmla="*/ 224 w 821"/>
                  <a:gd name="T35" fmla="*/ 119 h 897"/>
                  <a:gd name="T36" fmla="*/ 251 w 821"/>
                  <a:gd name="T37" fmla="*/ 142 h 897"/>
                  <a:gd name="T38" fmla="*/ 276 w 821"/>
                  <a:gd name="T39" fmla="*/ 166 h 897"/>
                  <a:gd name="T40" fmla="*/ 323 w 821"/>
                  <a:gd name="T41" fmla="*/ 219 h 897"/>
                  <a:gd name="T42" fmla="*/ 363 w 821"/>
                  <a:gd name="T43" fmla="*/ 276 h 897"/>
                  <a:gd name="T44" fmla="*/ 395 w 821"/>
                  <a:gd name="T45" fmla="*/ 334 h 897"/>
                  <a:gd name="T46" fmla="*/ 434 w 821"/>
                  <a:gd name="T47" fmla="*/ 442 h 897"/>
                  <a:gd name="T48" fmla="*/ 293 w 821"/>
                  <a:gd name="T49" fmla="*/ 443 h 897"/>
                  <a:gd name="T50" fmla="*/ 563 w 821"/>
                  <a:gd name="T51" fmla="*/ 897 h 897"/>
                  <a:gd name="T52" fmla="*/ 821 w 821"/>
                  <a:gd name="T53" fmla="*/ 437 h 897"/>
                  <a:gd name="T54" fmla="*/ 678 w 821"/>
                  <a:gd name="T55" fmla="*/ 438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21" h="897">
                    <a:moveTo>
                      <a:pt x="678" y="438"/>
                    </a:moveTo>
                    <a:cubicBezTo>
                      <a:pt x="674" y="428"/>
                      <a:pt x="668" y="416"/>
                      <a:pt x="662" y="405"/>
                    </a:cubicBezTo>
                    <a:cubicBezTo>
                      <a:pt x="657" y="396"/>
                      <a:pt x="653" y="388"/>
                      <a:pt x="648" y="379"/>
                    </a:cubicBezTo>
                    <a:cubicBezTo>
                      <a:pt x="642" y="370"/>
                      <a:pt x="637" y="361"/>
                      <a:pt x="631" y="351"/>
                    </a:cubicBezTo>
                    <a:cubicBezTo>
                      <a:pt x="607" y="313"/>
                      <a:pt x="576" y="272"/>
                      <a:pt x="538" y="232"/>
                    </a:cubicBezTo>
                    <a:cubicBezTo>
                      <a:pt x="519" y="212"/>
                      <a:pt x="499" y="193"/>
                      <a:pt x="477" y="174"/>
                    </a:cubicBezTo>
                    <a:cubicBezTo>
                      <a:pt x="455" y="156"/>
                      <a:pt x="433" y="139"/>
                      <a:pt x="409" y="123"/>
                    </a:cubicBezTo>
                    <a:cubicBezTo>
                      <a:pt x="386" y="108"/>
                      <a:pt x="362" y="93"/>
                      <a:pt x="337" y="81"/>
                    </a:cubicBezTo>
                    <a:cubicBezTo>
                      <a:pt x="325" y="75"/>
                      <a:pt x="313" y="68"/>
                      <a:pt x="300" y="63"/>
                    </a:cubicBezTo>
                    <a:cubicBezTo>
                      <a:pt x="289" y="58"/>
                      <a:pt x="276" y="52"/>
                      <a:pt x="265" y="48"/>
                    </a:cubicBezTo>
                    <a:cubicBezTo>
                      <a:pt x="240" y="39"/>
                      <a:pt x="217" y="31"/>
                      <a:pt x="194" y="25"/>
                    </a:cubicBezTo>
                    <a:cubicBezTo>
                      <a:pt x="172" y="19"/>
                      <a:pt x="151" y="14"/>
                      <a:pt x="131" y="11"/>
                    </a:cubicBezTo>
                    <a:cubicBezTo>
                      <a:pt x="92" y="4"/>
                      <a:pt x="59" y="2"/>
                      <a:pt x="36" y="1"/>
                    </a:cubicBezTo>
                    <a:cubicBezTo>
                      <a:pt x="13" y="0"/>
                      <a:pt x="0" y="0"/>
                      <a:pt x="0" y="0"/>
                    </a:cubicBezTo>
                    <a:cubicBezTo>
                      <a:pt x="0" y="0"/>
                      <a:pt x="13" y="4"/>
                      <a:pt x="34" y="12"/>
                    </a:cubicBezTo>
                    <a:cubicBezTo>
                      <a:pt x="55" y="19"/>
                      <a:pt x="85" y="31"/>
                      <a:pt x="118" y="49"/>
                    </a:cubicBezTo>
                    <a:cubicBezTo>
                      <a:pt x="135" y="58"/>
                      <a:pt x="152" y="68"/>
                      <a:pt x="170" y="80"/>
                    </a:cubicBezTo>
                    <a:cubicBezTo>
                      <a:pt x="188" y="91"/>
                      <a:pt x="207" y="105"/>
                      <a:pt x="224" y="119"/>
                    </a:cubicBezTo>
                    <a:cubicBezTo>
                      <a:pt x="234" y="126"/>
                      <a:pt x="242" y="134"/>
                      <a:pt x="251" y="142"/>
                    </a:cubicBezTo>
                    <a:cubicBezTo>
                      <a:pt x="259" y="149"/>
                      <a:pt x="268" y="158"/>
                      <a:pt x="276" y="166"/>
                    </a:cubicBezTo>
                    <a:cubicBezTo>
                      <a:pt x="293" y="183"/>
                      <a:pt x="309" y="201"/>
                      <a:pt x="323" y="219"/>
                    </a:cubicBezTo>
                    <a:cubicBezTo>
                      <a:pt x="338" y="237"/>
                      <a:pt x="351" y="257"/>
                      <a:pt x="363" y="276"/>
                    </a:cubicBezTo>
                    <a:cubicBezTo>
                      <a:pt x="375" y="296"/>
                      <a:pt x="386" y="315"/>
                      <a:pt x="395" y="334"/>
                    </a:cubicBezTo>
                    <a:cubicBezTo>
                      <a:pt x="413" y="373"/>
                      <a:pt x="425" y="410"/>
                      <a:pt x="434" y="442"/>
                    </a:cubicBezTo>
                    <a:cubicBezTo>
                      <a:pt x="293" y="443"/>
                      <a:pt x="293" y="443"/>
                      <a:pt x="293" y="443"/>
                    </a:cubicBezTo>
                    <a:cubicBezTo>
                      <a:pt x="563" y="897"/>
                      <a:pt x="563" y="897"/>
                      <a:pt x="563" y="897"/>
                    </a:cubicBezTo>
                    <a:cubicBezTo>
                      <a:pt x="821" y="437"/>
                      <a:pt x="821" y="437"/>
                      <a:pt x="821" y="437"/>
                    </a:cubicBezTo>
                    <a:lnTo>
                      <a:pt x="678" y="43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127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5A1458B1-066C-4B93-1855-9D9CA36179AE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231588" y="3820223"/>
                <a:ext cx="2916109" cy="1540245"/>
              </a:xfrm>
              <a:custGeom>
                <a:avLst/>
                <a:gdLst>
                  <a:gd name="T0" fmla="*/ 1046 w 1084"/>
                  <a:gd name="T1" fmla="*/ 43 h 573"/>
                  <a:gd name="T2" fmla="*/ 1029 w 1084"/>
                  <a:gd name="T3" fmla="*/ 59 h 573"/>
                  <a:gd name="T4" fmla="*/ 988 w 1084"/>
                  <a:gd name="T5" fmla="*/ 95 h 573"/>
                  <a:gd name="T6" fmla="*/ 963 w 1084"/>
                  <a:gd name="T7" fmla="*/ 115 h 573"/>
                  <a:gd name="T8" fmla="*/ 936 w 1084"/>
                  <a:gd name="T9" fmla="*/ 133 h 573"/>
                  <a:gd name="T10" fmla="*/ 875 w 1084"/>
                  <a:gd name="T11" fmla="*/ 169 h 573"/>
                  <a:gd name="T12" fmla="*/ 841 w 1084"/>
                  <a:gd name="T13" fmla="*/ 185 h 573"/>
                  <a:gd name="T14" fmla="*/ 824 w 1084"/>
                  <a:gd name="T15" fmla="*/ 193 h 573"/>
                  <a:gd name="T16" fmla="*/ 806 w 1084"/>
                  <a:gd name="T17" fmla="*/ 199 h 573"/>
                  <a:gd name="T18" fmla="*/ 771 w 1084"/>
                  <a:gd name="T19" fmla="*/ 211 h 573"/>
                  <a:gd name="T20" fmla="*/ 734 w 1084"/>
                  <a:gd name="T21" fmla="*/ 221 h 573"/>
                  <a:gd name="T22" fmla="*/ 697 w 1084"/>
                  <a:gd name="T23" fmla="*/ 228 h 573"/>
                  <a:gd name="T24" fmla="*/ 661 w 1084"/>
                  <a:gd name="T25" fmla="*/ 234 h 573"/>
                  <a:gd name="T26" fmla="*/ 591 w 1084"/>
                  <a:gd name="T27" fmla="*/ 238 h 573"/>
                  <a:gd name="T28" fmla="*/ 557 w 1084"/>
                  <a:gd name="T29" fmla="*/ 237 h 573"/>
                  <a:gd name="T30" fmla="*/ 526 w 1084"/>
                  <a:gd name="T31" fmla="*/ 234 h 573"/>
                  <a:gd name="T32" fmla="*/ 497 w 1084"/>
                  <a:gd name="T33" fmla="*/ 230 h 573"/>
                  <a:gd name="T34" fmla="*/ 470 w 1084"/>
                  <a:gd name="T35" fmla="*/ 225 h 573"/>
                  <a:gd name="T36" fmla="*/ 465 w 1084"/>
                  <a:gd name="T37" fmla="*/ 224 h 573"/>
                  <a:gd name="T38" fmla="*/ 526 w 1084"/>
                  <a:gd name="T39" fmla="*/ 102 h 573"/>
                  <a:gd name="T40" fmla="*/ 0 w 1084"/>
                  <a:gd name="T41" fmla="*/ 132 h 573"/>
                  <a:gd name="T42" fmla="*/ 289 w 1084"/>
                  <a:gd name="T43" fmla="*/ 573 h 573"/>
                  <a:gd name="T44" fmla="*/ 352 w 1084"/>
                  <a:gd name="T45" fmla="*/ 448 h 573"/>
                  <a:gd name="T46" fmla="*/ 364 w 1084"/>
                  <a:gd name="T47" fmla="*/ 449 h 573"/>
                  <a:gd name="T48" fmla="*/ 394 w 1084"/>
                  <a:gd name="T49" fmla="*/ 449 h 573"/>
                  <a:gd name="T50" fmla="*/ 428 w 1084"/>
                  <a:gd name="T51" fmla="*/ 449 h 573"/>
                  <a:gd name="T52" fmla="*/ 462 w 1084"/>
                  <a:gd name="T53" fmla="*/ 446 h 573"/>
                  <a:gd name="T54" fmla="*/ 499 w 1084"/>
                  <a:gd name="T55" fmla="*/ 442 h 573"/>
                  <a:gd name="T56" fmla="*/ 538 w 1084"/>
                  <a:gd name="T57" fmla="*/ 435 h 573"/>
                  <a:gd name="T58" fmla="*/ 579 w 1084"/>
                  <a:gd name="T59" fmla="*/ 426 h 573"/>
                  <a:gd name="T60" fmla="*/ 621 w 1084"/>
                  <a:gd name="T61" fmla="*/ 415 h 573"/>
                  <a:gd name="T62" fmla="*/ 704 w 1084"/>
                  <a:gd name="T63" fmla="*/ 383 h 573"/>
                  <a:gd name="T64" fmla="*/ 745 w 1084"/>
                  <a:gd name="T65" fmla="*/ 364 h 573"/>
                  <a:gd name="T66" fmla="*/ 785 w 1084"/>
                  <a:gd name="T67" fmla="*/ 342 h 573"/>
                  <a:gd name="T68" fmla="*/ 823 w 1084"/>
                  <a:gd name="T69" fmla="*/ 318 h 573"/>
                  <a:gd name="T70" fmla="*/ 859 w 1084"/>
                  <a:gd name="T71" fmla="*/ 292 h 573"/>
                  <a:gd name="T72" fmla="*/ 876 w 1084"/>
                  <a:gd name="T73" fmla="*/ 279 h 573"/>
                  <a:gd name="T74" fmla="*/ 892 w 1084"/>
                  <a:gd name="T75" fmla="*/ 264 h 573"/>
                  <a:gd name="T76" fmla="*/ 924 w 1084"/>
                  <a:gd name="T77" fmla="*/ 236 h 573"/>
                  <a:gd name="T78" fmla="*/ 977 w 1084"/>
                  <a:gd name="T79" fmla="*/ 178 h 573"/>
                  <a:gd name="T80" fmla="*/ 999 w 1084"/>
                  <a:gd name="T81" fmla="*/ 150 h 573"/>
                  <a:gd name="T82" fmla="*/ 1018 w 1084"/>
                  <a:gd name="T83" fmla="*/ 123 h 573"/>
                  <a:gd name="T84" fmla="*/ 1048 w 1084"/>
                  <a:gd name="T85" fmla="*/ 73 h 573"/>
                  <a:gd name="T86" fmla="*/ 1060 w 1084"/>
                  <a:gd name="T87" fmla="*/ 53 h 573"/>
                  <a:gd name="T88" fmla="*/ 1068 w 1084"/>
                  <a:gd name="T89" fmla="*/ 34 h 573"/>
                  <a:gd name="T90" fmla="*/ 1084 w 1084"/>
                  <a:gd name="T91" fmla="*/ 0 h 573"/>
                  <a:gd name="T92" fmla="*/ 1059 w 1084"/>
                  <a:gd name="T93" fmla="*/ 28 h 573"/>
                  <a:gd name="T94" fmla="*/ 1046 w 1084"/>
                  <a:gd name="T95" fmla="*/ 4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84" h="573">
                    <a:moveTo>
                      <a:pt x="1046" y="43"/>
                    </a:moveTo>
                    <a:cubicBezTo>
                      <a:pt x="1041" y="48"/>
                      <a:pt x="1035" y="53"/>
                      <a:pt x="1029" y="59"/>
                    </a:cubicBezTo>
                    <a:cubicBezTo>
                      <a:pt x="1017" y="70"/>
                      <a:pt x="1004" y="83"/>
                      <a:pt x="988" y="95"/>
                    </a:cubicBezTo>
                    <a:cubicBezTo>
                      <a:pt x="980" y="101"/>
                      <a:pt x="972" y="108"/>
                      <a:pt x="963" y="115"/>
                    </a:cubicBezTo>
                    <a:cubicBezTo>
                      <a:pt x="954" y="121"/>
                      <a:pt x="945" y="127"/>
                      <a:pt x="936" y="133"/>
                    </a:cubicBezTo>
                    <a:cubicBezTo>
                      <a:pt x="917" y="147"/>
                      <a:pt x="896" y="157"/>
                      <a:pt x="875" y="169"/>
                    </a:cubicBezTo>
                    <a:cubicBezTo>
                      <a:pt x="864" y="175"/>
                      <a:pt x="852" y="180"/>
                      <a:pt x="841" y="185"/>
                    </a:cubicBezTo>
                    <a:cubicBezTo>
                      <a:pt x="835" y="187"/>
                      <a:pt x="830" y="190"/>
                      <a:pt x="824" y="193"/>
                    </a:cubicBezTo>
                    <a:cubicBezTo>
                      <a:pt x="806" y="199"/>
                      <a:pt x="806" y="199"/>
                      <a:pt x="806" y="199"/>
                    </a:cubicBezTo>
                    <a:cubicBezTo>
                      <a:pt x="794" y="203"/>
                      <a:pt x="783" y="208"/>
                      <a:pt x="771" y="211"/>
                    </a:cubicBezTo>
                    <a:cubicBezTo>
                      <a:pt x="758" y="215"/>
                      <a:pt x="746" y="218"/>
                      <a:pt x="734" y="221"/>
                    </a:cubicBezTo>
                    <a:cubicBezTo>
                      <a:pt x="722" y="224"/>
                      <a:pt x="709" y="226"/>
                      <a:pt x="697" y="228"/>
                    </a:cubicBezTo>
                    <a:cubicBezTo>
                      <a:pt x="685" y="231"/>
                      <a:pt x="673" y="233"/>
                      <a:pt x="661" y="234"/>
                    </a:cubicBezTo>
                    <a:cubicBezTo>
                      <a:pt x="637" y="237"/>
                      <a:pt x="613" y="237"/>
                      <a:pt x="591" y="238"/>
                    </a:cubicBezTo>
                    <a:cubicBezTo>
                      <a:pt x="579" y="238"/>
                      <a:pt x="568" y="237"/>
                      <a:pt x="557" y="237"/>
                    </a:cubicBezTo>
                    <a:cubicBezTo>
                      <a:pt x="547" y="236"/>
                      <a:pt x="536" y="236"/>
                      <a:pt x="526" y="234"/>
                    </a:cubicBezTo>
                    <a:cubicBezTo>
                      <a:pt x="516" y="233"/>
                      <a:pt x="506" y="231"/>
                      <a:pt x="497" y="230"/>
                    </a:cubicBezTo>
                    <a:cubicBezTo>
                      <a:pt x="487" y="229"/>
                      <a:pt x="478" y="226"/>
                      <a:pt x="470" y="225"/>
                    </a:cubicBezTo>
                    <a:cubicBezTo>
                      <a:pt x="468" y="224"/>
                      <a:pt x="467" y="224"/>
                      <a:pt x="465" y="224"/>
                    </a:cubicBezTo>
                    <a:cubicBezTo>
                      <a:pt x="526" y="102"/>
                      <a:pt x="526" y="102"/>
                      <a:pt x="526" y="10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352" y="448"/>
                      <a:pt x="352" y="448"/>
                      <a:pt x="352" y="448"/>
                    </a:cubicBezTo>
                    <a:cubicBezTo>
                      <a:pt x="356" y="448"/>
                      <a:pt x="360" y="449"/>
                      <a:pt x="364" y="449"/>
                    </a:cubicBezTo>
                    <a:cubicBezTo>
                      <a:pt x="373" y="449"/>
                      <a:pt x="383" y="449"/>
                      <a:pt x="394" y="449"/>
                    </a:cubicBezTo>
                    <a:cubicBezTo>
                      <a:pt x="405" y="449"/>
                      <a:pt x="416" y="449"/>
                      <a:pt x="428" y="449"/>
                    </a:cubicBezTo>
                    <a:cubicBezTo>
                      <a:pt x="439" y="448"/>
                      <a:pt x="450" y="447"/>
                      <a:pt x="462" y="446"/>
                    </a:cubicBezTo>
                    <a:cubicBezTo>
                      <a:pt x="474" y="445"/>
                      <a:pt x="486" y="444"/>
                      <a:pt x="499" y="442"/>
                    </a:cubicBezTo>
                    <a:cubicBezTo>
                      <a:pt x="512" y="440"/>
                      <a:pt x="525" y="437"/>
                      <a:pt x="538" y="435"/>
                    </a:cubicBezTo>
                    <a:cubicBezTo>
                      <a:pt x="552" y="433"/>
                      <a:pt x="565" y="430"/>
                      <a:pt x="579" y="426"/>
                    </a:cubicBezTo>
                    <a:cubicBezTo>
                      <a:pt x="593" y="422"/>
                      <a:pt x="607" y="419"/>
                      <a:pt x="621" y="415"/>
                    </a:cubicBezTo>
                    <a:cubicBezTo>
                      <a:pt x="648" y="405"/>
                      <a:pt x="677" y="396"/>
                      <a:pt x="704" y="383"/>
                    </a:cubicBezTo>
                    <a:cubicBezTo>
                      <a:pt x="718" y="377"/>
                      <a:pt x="732" y="371"/>
                      <a:pt x="745" y="364"/>
                    </a:cubicBezTo>
                    <a:cubicBezTo>
                      <a:pt x="758" y="357"/>
                      <a:pt x="772" y="350"/>
                      <a:pt x="785" y="342"/>
                    </a:cubicBezTo>
                    <a:cubicBezTo>
                      <a:pt x="798" y="334"/>
                      <a:pt x="810" y="326"/>
                      <a:pt x="823" y="318"/>
                    </a:cubicBezTo>
                    <a:cubicBezTo>
                      <a:pt x="836" y="310"/>
                      <a:pt x="847" y="300"/>
                      <a:pt x="859" y="292"/>
                    </a:cubicBezTo>
                    <a:cubicBezTo>
                      <a:pt x="876" y="279"/>
                      <a:pt x="876" y="279"/>
                      <a:pt x="876" y="279"/>
                    </a:cubicBezTo>
                    <a:cubicBezTo>
                      <a:pt x="882" y="274"/>
                      <a:pt x="887" y="269"/>
                      <a:pt x="892" y="264"/>
                    </a:cubicBezTo>
                    <a:cubicBezTo>
                      <a:pt x="903" y="255"/>
                      <a:pt x="914" y="246"/>
                      <a:pt x="924" y="236"/>
                    </a:cubicBezTo>
                    <a:cubicBezTo>
                      <a:pt x="943" y="216"/>
                      <a:pt x="962" y="198"/>
                      <a:pt x="977" y="178"/>
                    </a:cubicBezTo>
                    <a:cubicBezTo>
                      <a:pt x="984" y="169"/>
                      <a:pt x="992" y="159"/>
                      <a:pt x="999" y="150"/>
                    </a:cubicBezTo>
                    <a:cubicBezTo>
                      <a:pt x="1006" y="141"/>
                      <a:pt x="1012" y="132"/>
                      <a:pt x="1018" y="123"/>
                    </a:cubicBezTo>
                    <a:cubicBezTo>
                      <a:pt x="1030" y="106"/>
                      <a:pt x="1040" y="88"/>
                      <a:pt x="1048" y="73"/>
                    </a:cubicBezTo>
                    <a:cubicBezTo>
                      <a:pt x="1052" y="66"/>
                      <a:pt x="1056" y="59"/>
                      <a:pt x="1060" y="53"/>
                    </a:cubicBezTo>
                    <a:cubicBezTo>
                      <a:pt x="1063" y="46"/>
                      <a:pt x="1066" y="40"/>
                      <a:pt x="1068" y="34"/>
                    </a:cubicBezTo>
                    <a:cubicBezTo>
                      <a:pt x="1079" y="12"/>
                      <a:pt x="1084" y="0"/>
                      <a:pt x="1084" y="0"/>
                    </a:cubicBezTo>
                    <a:cubicBezTo>
                      <a:pt x="1084" y="0"/>
                      <a:pt x="1075" y="10"/>
                      <a:pt x="1059" y="28"/>
                    </a:cubicBezTo>
                    <a:cubicBezTo>
                      <a:pt x="1055" y="32"/>
                      <a:pt x="1051" y="37"/>
                      <a:pt x="1046" y="4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127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B55E4AA8-3C0C-3DBF-31FF-28B0FC33E362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2108092" y="901314"/>
                <a:ext cx="1921607" cy="3042682"/>
              </a:xfrm>
              <a:custGeom>
                <a:avLst/>
                <a:gdLst>
                  <a:gd name="T0" fmla="*/ 319 w 715"/>
                  <a:gd name="T1" fmla="*/ 388 h 1132"/>
                  <a:gd name="T2" fmla="*/ 338 w 715"/>
                  <a:gd name="T3" fmla="*/ 373 h 1132"/>
                  <a:gd name="T4" fmla="*/ 384 w 715"/>
                  <a:gd name="T5" fmla="*/ 492 h 1132"/>
                  <a:gd name="T6" fmla="*/ 715 w 715"/>
                  <a:gd name="T7" fmla="*/ 81 h 1132"/>
                  <a:gd name="T8" fmla="*/ 193 w 715"/>
                  <a:gd name="T9" fmla="*/ 0 h 1132"/>
                  <a:gd name="T10" fmla="*/ 241 w 715"/>
                  <a:gd name="T11" fmla="*/ 121 h 1132"/>
                  <a:gd name="T12" fmla="*/ 237 w 715"/>
                  <a:gd name="T13" fmla="*/ 125 h 1132"/>
                  <a:gd name="T14" fmla="*/ 145 w 715"/>
                  <a:gd name="T15" fmla="*/ 232 h 1132"/>
                  <a:gd name="T16" fmla="*/ 96 w 715"/>
                  <a:gd name="T17" fmla="*/ 311 h 1132"/>
                  <a:gd name="T18" fmla="*/ 74 w 715"/>
                  <a:gd name="T19" fmla="*/ 356 h 1132"/>
                  <a:gd name="T20" fmla="*/ 71 w 715"/>
                  <a:gd name="T21" fmla="*/ 361 h 1132"/>
                  <a:gd name="T22" fmla="*/ 70 w 715"/>
                  <a:gd name="T23" fmla="*/ 364 h 1132"/>
                  <a:gd name="T24" fmla="*/ 69 w 715"/>
                  <a:gd name="T25" fmla="*/ 365 h 1132"/>
                  <a:gd name="T26" fmla="*/ 67 w 715"/>
                  <a:gd name="T27" fmla="*/ 368 h 1132"/>
                  <a:gd name="T28" fmla="*/ 67 w 715"/>
                  <a:gd name="T29" fmla="*/ 369 h 1132"/>
                  <a:gd name="T30" fmla="*/ 67 w 715"/>
                  <a:gd name="T31" fmla="*/ 370 h 1132"/>
                  <a:gd name="T32" fmla="*/ 63 w 715"/>
                  <a:gd name="T33" fmla="*/ 381 h 1132"/>
                  <a:gd name="T34" fmla="*/ 54 w 715"/>
                  <a:gd name="T35" fmla="*/ 402 h 1132"/>
                  <a:gd name="T36" fmla="*/ 50 w 715"/>
                  <a:gd name="T37" fmla="*/ 413 h 1132"/>
                  <a:gd name="T38" fmla="*/ 45 w 715"/>
                  <a:gd name="T39" fmla="*/ 426 h 1132"/>
                  <a:gd name="T40" fmla="*/ 36 w 715"/>
                  <a:gd name="T41" fmla="*/ 453 h 1132"/>
                  <a:gd name="T42" fmla="*/ 22 w 715"/>
                  <a:gd name="T43" fmla="*/ 506 h 1132"/>
                  <a:gd name="T44" fmla="*/ 4 w 715"/>
                  <a:gd name="T45" fmla="*/ 614 h 1132"/>
                  <a:gd name="T46" fmla="*/ 2 w 715"/>
                  <a:gd name="T47" fmla="*/ 721 h 1132"/>
                  <a:gd name="T48" fmla="*/ 14 w 715"/>
                  <a:gd name="T49" fmla="*/ 822 h 1132"/>
                  <a:gd name="T50" fmla="*/ 39 w 715"/>
                  <a:gd name="T51" fmla="*/ 913 h 1132"/>
                  <a:gd name="T52" fmla="*/ 53 w 715"/>
                  <a:gd name="T53" fmla="*/ 954 h 1132"/>
                  <a:gd name="T54" fmla="*/ 69 w 715"/>
                  <a:gd name="T55" fmla="*/ 990 h 1132"/>
                  <a:gd name="T56" fmla="*/ 102 w 715"/>
                  <a:gd name="T57" fmla="*/ 1052 h 1132"/>
                  <a:gd name="T58" fmla="*/ 130 w 715"/>
                  <a:gd name="T59" fmla="*/ 1096 h 1132"/>
                  <a:gd name="T60" fmla="*/ 158 w 715"/>
                  <a:gd name="T61" fmla="*/ 1132 h 1132"/>
                  <a:gd name="T62" fmla="*/ 141 w 715"/>
                  <a:gd name="T63" fmla="*/ 1090 h 1132"/>
                  <a:gd name="T64" fmla="*/ 125 w 715"/>
                  <a:gd name="T65" fmla="*/ 1041 h 1132"/>
                  <a:gd name="T66" fmla="*/ 111 w 715"/>
                  <a:gd name="T67" fmla="*/ 977 h 1132"/>
                  <a:gd name="T68" fmla="*/ 105 w 715"/>
                  <a:gd name="T69" fmla="*/ 940 h 1132"/>
                  <a:gd name="T70" fmla="*/ 101 w 715"/>
                  <a:gd name="T71" fmla="*/ 901 h 1132"/>
                  <a:gd name="T72" fmla="*/ 102 w 715"/>
                  <a:gd name="T73" fmla="*/ 816 h 1132"/>
                  <a:gd name="T74" fmla="*/ 114 w 715"/>
                  <a:gd name="T75" fmla="*/ 728 h 1132"/>
                  <a:gd name="T76" fmla="*/ 139 w 715"/>
                  <a:gd name="T77" fmla="*/ 642 h 1132"/>
                  <a:gd name="T78" fmla="*/ 175 w 715"/>
                  <a:gd name="T79" fmla="*/ 562 h 1132"/>
                  <a:gd name="T80" fmla="*/ 197 w 715"/>
                  <a:gd name="T81" fmla="*/ 527 h 1132"/>
                  <a:gd name="T82" fmla="*/ 207 w 715"/>
                  <a:gd name="T83" fmla="*/ 511 h 1132"/>
                  <a:gd name="T84" fmla="*/ 213 w 715"/>
                  <a:gd name="T85" fmla="*/ 503 h 1132"/>
                  <a:gd name="T86" fmla="*/ 220 w 715"/>
                  <a:gd name="T87" fmla="*/ 493 h 1132"/>
                  <a:gd name="T88" fmla="*/ 233 w 715"/>
                  <a:gd name="T89" fmla="*/ 475 h 1132"/>
                  <a:gd name="T90" fmla="*/ 240 w 715"/>
                  <a:gd name="T91" fmla="*/ 466 h 1132"/>
                  <a:gd name="T92" fmla="*/ 241 w 715"/>
                  <a:gd name="T93" fmla="*/ 465 h 1132"/>
                  <a:gd name="T94" fmla="*/ 241 w 715"/>
                  <a:gd name="T95" fmla="*/ 464 h 1132"/>
                  <a:gd name="T96" fmla="*/ 240 w 715"/>
                  <a:gd name="T97" fmla="*/ 467 h 1132"/>
                  <a:gd name="T98" fmla="*/ 240 w 715"/>
                  <a:gd name="T99" fmla="*/ 467 h 1132"/>
                  <a:gd name="T100" fmla="*/ 242 w 715"/>
                  <a:gd name="T101" fmla="*/ 465 h 1132"/>
                  <a:gd name="T102" fmla="*/ 245 w 715"/>
                  <a:gd name="T103" fmla="*/ 461 h 1132"/>
                  <a:gd name="T104" fmla="*/ 270 w 715"/>
                  <a:gd name="T105" fmla="*/ 433 h 1132"/>
                  <a:gd name="T106" fmla="*/ 319 w 715"/>
                  <a:gd name="T107" fmla="*/ 388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5" h="1132">
                    <a:moveTo>
                      <a:pt x="319" y="388"/>
                    </a:moveTo>
                    <a:cubicBezTo>
                      <a:pt x="326" y="383"/>
                      <a:pt x="332" y="378"/>
                      <a:pt x="338" y="373"/>
                    </a:cubicBezTo>
                    <a:cubicBezTo>
                      <a:pt x="384" y="492"/>
                      <a:pt x="384" y="492"/>
                      <a:pt x="384" y="492"/>
                    </a:cubicBezTo>
                    <a:cubicBezTo>
                      <a:pt x="715" y="81"/>
                      <a:pt x="715" y="81"/>
                      <a:pt x="715" y="81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241" y="121"/>
                      <a:pt x="241" y="121"/>
                      <a:pt x="241" y="121"/>
                    </a:cubicBezTo>
                    <a:cubicBezTo>
                      <a:pt x="239" y="123"/>
                      <a:pt x="238" y="124"/>
                      <a:pt x="237" y="125"/>
                    </a:cubicBezTo>
                    <a:cubicBezTo>
                      <a:pt x="212" y="149"/>
                      <a:pt x="179" y="185"/>
                      <a:pt x="145" y="232"/>
                    </a:cubicBezTo>
                    <a:cubicBezTo>
                      <a:pt x="129" y="256"/>
                      <a:pt x="112" y="282"/>
                      <a:pt x="96" y="311"/>
                    </a:cubicBezTo>
                    <a:cubicBezTo>
                      <a:pt x="89" y="325"/>
                      <a:pt x="81" y="340"/>
                      <a:pt x="74" y="356"/>
                    </a:cubicBezTo>
                    <a:cubicBezTo>
                      <a:pt x="71" y="361"/>
                      <a:pt x="71" y="361"/>
                      <a:pt x="71" y="361"/>
                    </a:cubicBezTo>
                    <a:cubicBezTo>
                      <a:pt x="70" y="364"/>
                      <a:pt x="70" y="364"/>
                      <a:pt x="70" y="364"/>
                    </a:cubicBezTo>
                    <a:cubicBezTo>
                      <a:pt x="69" y="365"/>
                      <a:pt x="69" y="365"/>
                      <a:pt x="69" y="365"/>
                    </a:cubicBezTo>
                    <a:cubicBezTo>
                      <a:pt x="69" y="367"/>
                      <a:pt x="71" y="362"/>
                      <a:pt x="67" y="368"/>
                    </a:cubicBezTo>
                    <a:cubicBezTo>
                      <a:pt x="67" y="369"/>
                      <a:pt x="67" y="369"/>
                      <a:pt x="67" y="369"/>
                    </a:cubicBezTo>
                    <a:cubicBezTo>
                      <a:pt x="67" y="370"/>
                      <a:pt x="67" y="370"/>
                      <a:pt x="67" y="370"/>
                    </a:cubicBezTo>
                    <a:cubicBezTo>
                      <a:pt x="63" y="381"/>
                      <a:pt x="63" y="381"/>
                      <a:pt x="63" y="381"/>
                    </a:cubicBezTo>
                    <a:cubicBezTo>
                      <a:pt x="60" y="388"/>
                      <a:pt x="57" y="395"/>
                      <a:pt x="54" y="402"/>
                    </a:cubicBezTo>
                    <a:cubicBezTo>
                      <a:pt x="50" y="413"/>
                      <a:pt x="50" y="413"/>
                      <a:pt x="50" y="413"/>
                    </a:cubicBezTo>
                    <a:cubicBezTo>
                      <a:pt x="45" y="426"/>
                      <a:pt x="45" y="426"/>
                      <a:pt x="45" y="426"/>
                    </a:cubicBezTo>
                    <a:cubicBezTo>
                      <a:pt x="42" y="435"/>
                      <a:pt x="39" y="444"/>
                      <a:pt x="36" y="453"/>
                    </a:cubicBezTo>
                    <a:cubicBezTo>
                      <a:pt x="30" y="471"/>
                      <a:pt x="26" y="488"/>
                      <a:pt x="22" y="506"/>
                    </a:cubicBezTo>
                    <a:cubicBezTo>
                      <a:pt x="13" y="541"/>
                      <a:pt x="7" y="577"/>
                      <a:pt x="4" y="614"/>
                    </a:cubicBezTo>
                    <a:cubicBezTo>
                      <a:pt x="0" y="650"/>
                      <a:pt x="0" y="686"/>
                      <a:pt x="2" y="721"/>
                    </a:cubicBezTo>
                    <a:cubicBezTo>
                      <a:pt x="4" y="756"/>
                      <a:pt x="8" y="790"/>
                      <a:pt x="14" y="822"/>
                    </a:cubicBezTo>
                    <a:cubicBezTo>
                      <a:pt x="21" y="855"/>
                      <a:pt x="29" y="885"/>
                      <a:pt x="39" y="913"/>
                    </a:cubicBezTo>
                    <a:cubicBezTo>
                      <a:pt x="43" y="927"/>
                      <a:pt x="49" y="941"/>
                      <a:pt x="53" y="954"/>
                    </a:cubicBezTo>
                    <a:cubicBezTo>
                      <a:pt x="58" y="967"/>
                      <a:pt x="64" y="979"/>
                      <a:pt x="69" y="990"/>
                    </a:cubicBezTo>
                    <a:cubicBezTo>
                      <a:pt x="80" y="1014"/>
                      <a:pt x="92" y="1034"/>
                      <a:pt x="102" y="1052"/>
                    </a:cubicBezTo>
                    <a:cubicBezTo>
                      <a:pt x="112" y="1069"/>
                      <a:pt x="122" y="1084"/>
                      <a:pt x="130" y="1096"/>
                    </a:cubicBezTo>
                    <a:cubicBezTo>
                      <a:pt x="148" y="1119"/>
                      <a:pt x="158" y="1132"/>
                      <a:pt x="158" y="1132"/>
                    </a:cubicBezTo>
                    <a:cubicBezTo>
                      <a:pt x="158" y="1132"/>
                      <a:pt x="152" y="1117"/>
                      <a:pt x="141" y="1090"/>
                    </a:cubicBezTo>
                    <a:cubicBezTo>
                      <a:pt x="136" y="1077"/>
                      <a:pt x="131" y="1060"/>
                      <a:pt x="125" y="1041"/>
                    </a:cubicBezTo>
                    <a:cubicBezTo>
                      <a:pt x="120" y="1022"/>
                      <a:pt x="114" y="1001"/>
                      <a:pt x="111" y="977"/>
                    </a:cubicBezTo>
                    <a:cubicBezTo>
                      <a:pt x="108" y="965"/>
                      <a:pt x="106" y="953"/>
                      <a:pt x="105" y="940"/>
                    </a:cubicBezTo>
                    <a:cubicBezTo>
                      <a:pt x="104" y="927"/>
                      <a:pt x="102" y="914"/>
                      <a:pt x="101" y="901"/>
                    </a:cubicBezTo>
                    <a:cubicBezTo>
                      <a:pt x="100" y="874"/>
                      <a:pt x="100" y="845"/>
                      <a:pt x="102" y="816"/>
                    </a:cubicBezTo>
                    <a:cubicBezTo>
                      <a:pt x="104" y="787"/>
                      <a:pt x="108" y="758"/>
                      <a:pt x="114" y="728"/>
                    </a:cubicBezTo>
                    <a:cubicBezTo>
                      <a:pt x="120" y="699"/>
                      <a:pt x="129" y="670"/>
                      <a:pt x="139" y="642"/>
                    </a:cubicBezTo>
                    <a:cubicBezTo>
                      <a:pt x="149" y="614"/>
                      <a:pt x="162" y="588"/>
                      <a:pt x="175" y="562"/>
                    </a:cubicBezTo>
                    <a:cubicBezTo>
                      <a:pt x="183" y="550"/>
                      <a:pt x="189" y="537"/>
                      <a:pt x="197" y="527"/>
                    </a:cubicBezTo>
                    <a:cubicBezTo>
                      <a:pt x="200" y="521"/>
                      <a:pt x="204" y="516"/>
                      <a:pt x="207" y="511"/>
                    </a:cubicBezTo>
                    <a:cubicBezTo>
                      <a:pt x="209" y="508"/>
                      <a:pt x="211" y="506"/>
                      <a:pt x="213" y="503"/>
                    </a:cubicBezTo>
                    <a:cubicBezTo>
                      <a:pt x="220" y="493"/>
                      <a:pt x="220" y="493"/>
                      <a:pt x="220" y="493"/>
                    </a:cubicBezTo>
                    <a:cubicBezTo>
                      <a:pt x="224" y="487"/>
                      <a:pt x="229" y="481"/>
                      <a:pt x="233" y="475"/>
                    </a:cubicBezTo>
                    <a:cubicBezTo>
                      <a:pt x="240" y="466"/>
                      <a:pt x="240" y="466"/>
                      <a:pt x="240" y="466"/>
                    </a:cubicBezTo>
                    <a:cubicBezTo>
                      <a:pt x="241" y="465"/>
                      <a:pt x="241" y="465"/>
                      <a:pt x="241" y="465"/>
                    </a:cubicBezTo>
                    <a:cubicBezTo>
                      <a:pt x="241" y="464"/>
                      <a:pt x="241" y="464"/>
                      <a:pt x="241" y="464"/>
                    </a:cubicBezTo>
                    <a:cubicBezTo>
                      <a:pt x="238" y="470"/>
                      <a:pt x="240" y="466"/>
                      <a:pt x="240" y="467"/>
                    </a:cubicBezTo>
                    <a:cubicBezTo>
                      <a:pt x="240" y="467"/>
                      <a:pt x="240" y="467"/>
                      <a:pt x="240" y="467"/>
                    </a:cubicBezTo>
                    <a:cubicBezTo>
                      <a:pt x="242" y="465"/>
                      <a:pt x="242" y="465"/>
                      <a:pt x="242" y="465"/>
                    </a:cubicBezTo>
                    <a:cubicBezTo>
                      <a:pt x="245" y="461"/>
                      <a:pt x="245" y="461"/>
                      <a:pt x="245" y="461"/>
                    </a:cubicBezTo>
                    <a:cubicBezTo>
                      <a:pt x="253" y="451"/>
                      <a:pt x="262" y="442"/>
                      <a:pt x="270" y="433"/>
                    </a:cubicBezTo>
                    <a:cubicBezTo>
                      <a:pt x="287" y="416"/>
                      <a:pt x="303" y="401"/>
                      <a:pt x="319" y="38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h="127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7EC9991-4585-0492-3B17-5708AA57031F}"/>
                </a:ext>
              </a:extLst>
            </p:cNvPr>
            <p:cNvSpPr/>
            <p:nvPr/>
          </p:nvSpPr>
          <p:spPr>
            <a:xfrm>
              <a:off x="6585785" y="2590250"/>
              <a:ext cx="1641612" cy="164161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softEdge rad="63500"/>
            </a:effectLst>
            <a:scene3d>
              <a:camera prst="orthographicFront"/>
              <a:lightRig rig="threePt" dir="t"/>
            </a:scene3d>
            <a:sp3d>
              <a:bevelT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A4514DC-DC25-CE4B-757D-B35BB35C0311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95BB31-679D-3C9D-089D-75436B83C067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6A43AD-17E0-8B6E-111D-B7B9DFEEF469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50106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34491B-95DD-D2DE-E3E3-B63AAFF72BFE}"/>
              </a:ext>
            </a:extLst>
          </p:cNvPr>
          <p:cNvGrpSpPr/>
          <p:nvPr/>
        </p:nvGrpSpPr>
        <p:grpSpPr>
          <a:xfrm>
            <a:off x="4921023" y="1722735"/>
            <a:ext cx="2880000" cy="2880000"/>
            <a:chOff x="8812863" y="6706300"/>
            <a:chExt cx="2753320" cy="2753320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250AA6C8-FE9C-EA2A-D58D-00C457D8542E}"/>
                </a:ext>
              </a:extLst>
            </p:cNvPr>
            <p:cNvSpPr/>
            <p:nvPr/>
          </p:nvSpPr>
          <p:spPr>
            <a:xfrm>
              <a:off x="8904020" y="6797458"/>
              <a:ext cx="2571006" cy="1927324"/>
            </a:xfrm>
            <a:custGeom>
              <a:avLst/>
              <a:gdLst/>
              <a:ahLst/>
              <a:cxnLst/>
              <a:rect l="l" t="t" r="r" b="b"/>
              <a:pathLst>
                <a:path w="2571006" h="1927324">
                  <a:moveTo>
                    <a:pt x="1285503" y="0"/>
                  </a:moveTo>
                  <a:cubicBezTo>
                    <a:pt x="1635249" y="0"/>
                    <a:pt x="1936936" y="124644"/>
                    <a:pt x="2190564" y="373931"/>
                  </a:cubicBezTo>
                  <a:cubicBezTo>
                    <a:pt x="2444192" y="623218"/>
                    <a:pt x="2571006" y="920254"/>
                    <a:pt x="2571006" y="1265039"/>
                  </a:cubicBezTo>
                  <a:cubicBezTo>
                    <a:pt x="2571006" y="1452314"/>
                    <a:pt x="2509305" y="1609514"/>
                    <a:pt x="2385901" y="1736638"/>
                  </a:cubicBezTo>
                  <a:cubicBezTo>
                    <a:pt x="2262498" y="1863762"/>
                    <a:pt x="2110259" y="1927324"/>
                    <a:pt x="1929185" y="1927324"/>
                  </a:cubicBezTo>
                  <a:cubicBezTo>
                    <a:pt x="1754312" y="1927324"/>
                    <a:pt x="1605794" y="1868413"/>
                    <a:pt x="1483631" y="1750591"/>
                  </a:cubicBezTo>
                  <a:cubicBezTo>
                    <a:pt x="1361467" y="1632769"/>
                    <a:pt x="1296045" y="1485181"/>
                    <a:pt x="1287364" y="1307827"/>
                  </a:cubicBezTo>
                  <a:lnTo>
                    <a:pt x="1285503" y="1263179"/>
                  </a:lnTo>
                  <a:cubicBezTo>
                    <a:pt x="1275581" y="1085825"/>
                    <a:pt x="1209849" y="937927"/>
                    <a:pt x="1088306" y="819485"/>
                  </a:cubicBezTo>
                  <a:cubicBezTo>
                    <a:pt x="966763" y="701043"/>
                    <a:pt x="818555" y="641821"/>
                    <a:pt x="643682" y="641821"/>
                  </a:cubicBezTo>
                  <a:cubicBezTo>
                    <a:pt x="460127" y="641821"/>
                    <a:pt x="313780" y="696392"/>
                    <a:pt x="204639" y="805532"/>
                  </a:cubicBezTo>
                  <a:cubicBezTo>
                    <a:pt x="95498" y="914673"/>
                    <a:pt x="27285" y="1074663"/>
                    <a:pt x="0" y="1285503"/>
                  </a:cubicBezTo>
                  <a:cubicBezTo>
                    <a:pt x="21084" y="905991"/>
                    <a:pt x="150999" y="596863"/>
                    <a:pt x="389744" y="358118"/>
                  </a:cubicBezTo>
                  <a:cubicBezTo>
                    <a:pt x="628489" y="119372"/>
                    <a:pt x="927075" y="0"/>
                    <a:pt x="1285503" y="0"/>
                  </a:cubicBezTo>
                  <a:close/>
                  <a:moveTo>
                    <a:pt x="1929185" y="1101328"/>
                  </a:moveTo>
                  <a:cubicBezTo>
                    <a:pt x="1878335" y="1101328"/>
                    <a:pt x="1834927" y="1119312"/>
                    <a:pt x="1798960" y="1155278"/>
                  </a:cubicBezTo>
                  <a:cubicBezTo>
                    <a:pt x="1762993" y="1191245"/>
                    <a:pt x="1745010" y="1234653"/>
                    <a:pt x="1745010" y="1285503"/>
                  </a:cubicBezTo>
                  <a:cubicBezTo>
                    <a:pt x="1745010" y="1336353"/>
                    <a:pt x="1762993" y="1379761"/>
                    <a:pt x="1798960" y="1415728"/>
                  </a:cubicBezTo>
                  <a:cubicBezTo>
                    <a:pt x="1834927" y="1451694"/>
                    <a:pt x="1878335" y="1469678"/>
                    <a:pt x="1929185" y="1469678"/>
                  </a:cubicBezTo>
                  <a:cubicBezTo>
                    <a:pt x="1978794" y="1469678"/>
                    <a:pt x="2021582" y="1451694"/>
                    <a:pt x="2057549" y="1415728"/>
                  </a:cubicBezTo>
                  <a:cubicBezTo>
                    <a:pt x="2093516" y="1379761"/>
                    <a:pt x="2111499" y="1336353"/>
                    <a:pt x="2111499" y="1285503"/>
                  </a:cubicBezTo>
                  <a:cubicBezTo>
                    <a:pt x="2111499" y="1234653"/>
                    <a:pt x="2093826" y="1191245"/>
                    <a:pt x="2058479" y="1155278"/>
                  </a:cubicBezTo>
                  <a:cubicBezTo>
                    <a:pt x="2023133" y="1119312"/>
                    <a:pt x="1980034" y="1101328"/>
                    <a:pt x="1929185" y="11013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2646EDE-4599-7DD6-CA02-432E9505B047}"/>
                </a:ext>
              </a:extLst>
            </p:cNvPr>
            <p:cNvSpPr/>
            <p:nvPr/>
          </p:nvSpPr>
          <p:spPr>
            <a:xfrm>
              <a:off x="9363528" y="7898786"/>
              <a:ext cx="366489" cy="368350"/>
            </a:xfrm>
            <a:custGeom>
              <a:avLst/>
              <a:gdLst/>
              <a:ahLst/>
              <a:cxnLst/>
              <a:rect l="l" t="t" r="r" b="b"/>
              <a:pathLst>
                <a:path w="366489" h="368350">
                  <a:moveTo>
                    <a:pt x="184175" y="0"/>
                  </a:moveTo>
                  <a:cubicBezTo>
                    <a:pt x="235025" y="0"/>
                    <a:pt x="278123" y="17984"/>
                    <a:pt x="313469" y="53950"/>
                  </a:cubicBezTo>
                  <a:cubicBezTo>
                    <a:pt x="348816" y="89917"/>
                    <a:pt x="366489" y="133325"/>
                    <a:pt x="366489" y="184175"/>
                  </a:cubicBezTo>
                  <a:cubicBezTo>
                    <a:pt x="366489" y="233784"/>
                    <a:pt x="348506" y="276882"/>
                    <a:pt x="312539" y="313469"/>
                  </a:cubicBezTo>
                  <a:cubicBezTo>
                    <a:pt x="276572" y="350056"/>
                    <a:pt x="233784" y="368350"/>
                    <a:pt x="184175" y="368350"/>
                  </a:cubicBezTo>
                  <a:cubicBezTo>
                    <a:pt x="133325" y="368350"/>
                    <a:pt x="89917" y="350366"/>
                    <a:pt x="53950" y="314400"/>
                  </a:cubicBezTo>
                  <a:cubicBezTo>
                    <a:pt x="17983" y="278433"/>
                    <a:pt x="0" y="235025"/>
                    <a:pt x="0" y="184175"/>
                  </a:cubicBezTo>
                  <a:cubicBezTo>
                    <a:pt x="0" y="133325"/>
                    <a:pt x="17983" y="89917"/>
                    <a:pt x="53950" y="53950"/>
                  </a:cubicBezTo>
                  <a:cubicBezTo>
                    <a:pt x="89917" y="17984"/>
                    <a:pt x="133325" y="0"/>
                    <a:pt x="1841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4DCBE80-FF02-A02B-2F31-6026001A6730}"/>
                </a:ext>
              </a:extLst>
            </p:cNvPr>
            <p:cNvSpPr/>
            <p:nvPr/>
          </p:nvSpPr>
          <p:spPr>
            <a:xfrm>
              <a:off x="8812863" y="6706300"/>
              <a:ext cx="2753320" cy="2753320"/>
            </a:xfrm>
            <a:custGeom>
              <a:avLst/>
              <a:gdLst/>
              <a:ahLst/>
              <a:cxnLst/>
              <a:rect l="l" t="t" r="r" b="b"/>
              <a:pathLst>
                <a:path w="2753320" h="2753320">
                  <a:moveTo>
                    <a:pt x="1376660" y="0"/>
                  </a:moveTo>
                  <a:cubicBezTo>
                    <a:pt x="1757412" y="0"/>
                    <a:pt x="2082043" y="134255"/>
                    <a:pt x="2350554" y="402766"/>
                  </a:cubicBezTo>
                  <a:cubicBezTo>
                    <a:pt x="2619065" y="671277"/>
                    <a:pt x="2753320" y="995908"/>
                    <a:pt x="2753320" y="1376660"/>
                  </a:cubicBezTo>
                  <a:cubicBezTo>
                    <a:pt x="2753320" y="1757412"/>
                    <a:pt x="2619065" y="2082043"/>
                    <a:pt x="2350554" y="2350554"/>
                  </a:cubicBezTo>
                  <a:cubicBezTo>
                    <a:pt x="2082043" y="2619065"/>
                    <a:pt x="1757412" y="2753320"/>
                    <a:pt x="1376660" y="2753320"/>
                  </a:cubicBezTo>
                  <a:cubicBezTo>
                    <a:pt x="995908" y="2753320"/>
                    <a:pt x="671277" y="2619065"/>
                    <a:pt x="402766" y="2350554"/>
                  </a:cubicBezTo>
                  <a:cubicBezTo>
                    <a:pt x="134255" y="2082043"/>
                    <a:pt x="0" y="1757412"/>
                    <a:pt x="0" y="1376660"/>
                  </a:cubicBezTo>
                  <a:cubicBezTo>
                    <a:pt x="0" y="995908"/>
                    <a:pt x="134255" y="671277"/>
                    <a:pt x="402766" y="402766"/>
                  </a:cubicBezTo>
                  <a:cubicBezTo>
                    <a:pt x="671277" y="134255"/>
                    <a:pt x="995908" y="0"/>
                    <a:pt x="1376660" y="0"/>
                  </a:cubicBezTo>
                  <a:close/>
                  <a:moveTo>
                    <a:pt x="1376660" y="91157"/>
                  </a:moveTo>
                  <a:cubicBezTo>
                    <a:pt x="1018232" y="91157"/>
                    <a:pt x="719646" y="210529"/>
                    <a:pt x="480901" y="449275"/>
                  </a:cubicBezTo>
                  <a:cubicBezTo>
                    <a:pt x="242156" y="688020"/>
                    <a:pt x="112241" y="997148"/>
                    <a:pt x="91157" y="1376660"/>
                  </a:cubicBezTo>
                  <a:cubicBezTo>
                    <a:pt x="118442" y="1165820"/>
                    <a:pt x="186655" y="1005830"/>
                    <a:pt x="295796" y="896689"/>
                  </a:cubicBezTo>
                  <a:cubicBezTo>
                    <a:pt x="404937" y="787549"/>
                    <a:pt x="551284" y="732978"/>
                    <a:pt x="734839" y="732978"/>
                  </a:cubicBezTo>
                  <a:cubicBezTo>
                    <a:pt x="909712" y="732978"/>
                    <a:pt x="1057920" y="792200"/>
                    <a:pt x="1179463" y="910642"/>
                  </a:cubicBezTo>
                  <a:cubicBezTo>
                    <a:pt x="1301006" y="1029084"/>
                    <a:pt x="1366738" y="1176982"/>
                    <a:pt x="1376660" y="1354336"/>
                  </a:cubicBezTo>
                  <a:lnTo>
                    <a:pt x="1378521" y="1398984"/>
                  </a:lnTo>
                  <a:cubicBezTo>
                    <a:pt x="1387202" y="1576338"/>
                    <a:pt x="1452624" y="1723926"/>
                    <a:pt x="1574788" y="1841748"/>
                  </a:cubicBezTo>
                  <a:cubicBezTo>
                    <a:pt x="1696951" y="1959570"/>
                    <a:pt x="1845469" y="2018481"/>
                    <a:pt x="2020342" y="2018481"/>
                  </a:cubicBezTo>
                  <a:cubicBezTo>
                    <a:pt x="2201416" y="2018481"/>
                    <a:pt x="2353655" y="1954919"/>
                    <a:pt x="2477058" y="1827795"/>
                  </a:cubicBezTo>
                  <a:cubicBezTo>
                    <a:pt x="2600462" y="1700671"/>
                    <a:pt x="2662163" y="1543471"/>
                    <a:pt x="2662163" y="1356196"/>
                  </a:cubicBezTo>
                  <a:cubicBezTo>
                    <a:pt x="2662163" y="1011411"/>
                    <a:pt x="2535349" y="714375"/>
                    <a:pt x="2281721" y="465088"/>
                  </a:cubicBezTo>
                  <a:cubicBezTo>
                    <a:pt x="2028093" y="215801"/>
                    <a:pt x="1726406" y="91157"/>
                    <a:pt x="1376660" y="91157"/>
                  </a:cubicBezTo>
                  <a:close/>
                  <a:moveTo>
                    <a:pt x="734839" y="1192485"/>
                  </a:moveTo>
                  <a:cubicBezTo>
                    <a:pt x="683989" y="1192485"/>
                    <a:pt x="640581" y="1210469"/>
                    <a:pt x="604614" y="1246435"/>
                  </a:cubicBezTo>
                  <a:cubicBezTo>
                    <a:pt x="568647" y="1282402"/>
                    <a:pt x="550664" y="1325810"/>
                    <a:pt x="550664" y="1376660"/>
                  </a:cubicBezTo>
                  <a:cubicBezTo>
                    <a:pt x="550664" y="1427510"/>
                    <a:pt x="568647" y="1470918"/>
                    <a:pt x="604614" y="1506885"/>
                  </a:cubicBezTo>
                  <a:cubicBezTo>
                    <a:pt x="640581" y="1542851"/>
                    <a:pt x="683989" y="1560835"/>
                    <a:pt x="734839" y="1560835"/>
                  </a:cubicBezTo>
                  <a:cubicBezTo>
                    <a:pt x="784448" y="1560835"/>
                    <a:pt x="827236" y="1542541"/>
                    <a:pt x="863203" y="1505954"/>
                  </a:cubicBezTo>
                  <a:cubicBezTo>
                    <a:pt x="899170" y="1469367"/>
                    <a:pt x="917153" y="1426269"/>
                    <a:pt x="917153" y="1376660"/>
                  </a:cubicBezTo>
                  <a:cubicBezTo>
                    <a:pt x="917153" y="1325810"/>
                    <a:pt x="899480" y="1282402"/>
                    <a:pt x="864133" y="1246435"/>
                  </a:cubicBezTo>
                  <a:cubicBezTo>
                    <a:pt x="828787" y="1210469"/>
                    <a:pt x="785689" y="1192485"/>
                    <a:pt x="734839" y="1192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2096846-A192-756B-AAB0-B7A9432147E0}"/>
                </a:ext>
              </a:extLst>
            </p:cNvPr>
            <p:cNvSpPr/>
            <p:nvPr/>
          </p:nvSpPr>
          <p:spPr>
            <a:xfrm>
              <a:off x="10649031" y="7898786"/>
              <a:ext cx="366489" cy="368350"/>
            </a:xfrm>
            <a:custGeom>
              <a:avLst/>
              <a:gdLst/>
              <a:ahLst/>
              <a:cxnLst/>
              <a:rect l="l" t="t" r="r" b="b"/>
              <a:pathLst>
                <a:path w="366489" h="368350">
                  <a:moveTo>
                    <a:pt x="184175" y="0"/>
                  </a:moveTo>
                  <a:cubicBezTo>
                    <a:pt x="235024" y="0"/>
                    <a:pt x="278123" y="17984"/>
                    <a:pt x="313469" y="53950"/>
                  </a:cubicBezTo>
                  <a:cubicBezTo>
                    <a:pt x="348816" y="89917"/>
                    <a:pt x="366489" y="133325"/>
                    <a:pt x="366489" y="184175"/>
                  </a:cubicBezTo>
                  <a:cubicBezTo>
                    <a:pt x="366489" y="235025"/>
                    <a:pt x="348506" y="278433"/>
                    <a:pt x="312539" y="314400"/>
                  </a:cubicBezTo>
                  <a:cubicBezTo>
                    <a:pt x="276572" y="350366"/>
                    <a:pt x="233784" y="368350"/>
                    <a:pt x="184175" y="368350"/>
                  </a:cubicBezTo>
                  <a:cubicBezTo>
                    <a:pt x="133325" y="368350"/>
                    <a:pt x="89917" y="350366"/>
                    <a:pt x="53950" y="314400"/>
                  </a:cubicBezTo>
                  <a:cubicBezTo>
                    <a:pt x="17983" y="278433"/>
                    <a:pt x="0" y="235025"/>
                    <a:pt x="0" y="184175"/>
                  </a:cubicBezTo>
                  <a:cubicBezTo>
                    <a:pt x="0" y="133325"/>
                    <a:pt x="17983" y="89917"/>
                    <a:pt x="53950" y="53950"/>
                  </a:cubicBezTo>
                  <a:cubicBezTo>
                    <a:pt x="89917" y="17984"/>
                    <a:pt x="133325" y="0"/>
                    <a:pt x="18417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EB77A8-A848-AA5A-5F96-9E6D455FF10A}"/>
              </a:ext>
            </a:extLst>
          </p:cNvPr>
          <p:cNvGrpSpPr>
            <a:grpSpLocks noChangeAspect="1"/>
          </p:cNvGrpSpPr>
          <p:nvPr/>
        </p:nvGrpSpPr>
        <p:grpSpPr>
          <a:xfrm>
            <a:off x="821860" y="1722735"/>
            <a:ext cx="2880000" cy="2880000"/>
            <a:chOff x="2461983" y="6639625"/>
            <a:chExt cx="2753320" cy="275332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AA1695D-F6E5-C6CB-8307-87507E056814}"/>
                </a:ext>
              </a:extLst>
            </p:cNvPr>
            <p:cNvSpPr/>
            <p:nvPr/>
          </p:nvSpPr>
          <p:spPr>
            <a:xfrm>
              <a:off x="2553140" y="6730783"/>
              <a:ext cx="2571006" cy="1927324"/>
            </a:xfrm>
            <a:custGeom>
              <a:avLst/>
              <a:gdLst/>
              <a:ahLst/>
              <a:cxnLst/>
              <a:rect l="l" t="t" r="r" b="b"/>
              <a:pathLst>
                <a:path w="2571006" h="1927324">
                  <a:moveTo>
                    <a:pt x="1285503" y="0"/>
                  </a:moveTo>
                  <a:cubicBezTo>
                    <a:pt x="1635249" y="0"/>
                    <a:pt x="1936936" y="124644"/>
                    <a:pt x="2190564" y="373931"/>
                  </a:cubicBezTo>
                  <a:cubicBezTo>
                    <a:pt x="2444192" y="623218"/>
                    <a:pt x="2571006" y="920254"/>
                    <a:pt x="2571006" y="1265039"/>
                  </a:cubicBezTo>
                  <a:cubicBezTo>
                    <a:pt x="2571006" y="1452314"/>
                    <a:pt x="2509305" y="1609514"/>
                    <a:pt x="2385901" y="1736638"/>
                  </a:cubicBezTo>
                  <a:cubicBezTo>
                    <a:pt x="2262498" y="1863762"/>
                    <a:pt x="2110259" y="1927324"/>
                    <a:pt x="1929185" y="1927324"/>
                  </a:cubicBezTo>
                  <a:cubicBezTo>
                    <a:pt x="1754312" y="1927324"/>
                    <a:pt x="1605794" y="1868413"/>
                    <a:pt x="1483631" y="1750591"/>
                  </a:cubicBezTo>
                  <a:cubicBezTo>
                    <a:pt x="1361467" y="1632769"/>
                    <a:pt x="1296045" y="1485181"/>
                    <a:pt x="1287364" y="1307827"/>
                  </a:cubicBezTo>
                  <a:lnTo>
                    <a:pt x="1285503" y="1263179"/>
                  </a:lnTo>
                  <a:cubicBezTo>
                    <a:pt x="1275581" y="1085825"/>
                    <a:pt x="1209849" y="937927"/>
                    <a:pt x="1088306" y="819485"/>
                  </a:cubicBezTo>
                  <a:cubicBezTo>
                    <a:pt x="966763" y="701043"/>
                    <a:pt x="818555" y="641821"/>
                    <a:pt x="643682" y="641821"/>
                  </a:cubicBezTo>
                  <a:cubicBezTo>
                    <a:pt x="460127" y="641821"/>
                    <a:pt x="313780" y="696392"/>
                    <a:pt x="204639" y="805532"/>
                  </a:cubicBezTo>
                  <a:cubicBezTo>
                    <a:pt x="95498" y="914673"/>
                    <a:pt x="27285" y="1074663"/>
                    <a:pt x="0" y="1285503"/>
                  </a:cubicBezTo>
                  <a:cubicBezTo>
                    <a:pt x="21084" y="905991"/>
                    <a:pt x="150999" y="596863"/>
                    <a:pt x="389744" y="358118"/>
                  </a:cubicBezTo>
                  <a:cubicBezTo>
                    <a:pt x="628489" y="119372"/>
                    <a:pt x="927075" y="0"/>
                    <a:pt x="1285503" y="0"/>
                  </a:cubicBezTo>
                  <a:close/>
                  <a:moveTo>
                    <a:pt x="1929185" y="1101328"/>
                  </a:moveTo>
                  <a:cubicBezTo>
                    <a:pt x="1878335" y="1101328"/>
                    <a:pt x="1834927" y="1119312"/>
                    <a:pt x="1798960" y="1155278"/>
                  </a:cubicBezTo>
                  <a:cubicBezTo>
                    <a:pt x="1762993" y="1191245"/>
                    <a:pt x="1745010" y="1234653"/>
                    <a:pt x="1745010" y="1285503"/>
                  </a:cubicBezTo>
                  <a:cubicBezTo>
                    <a:pt x="1745010" y="1336353"/>
                    <a:pt x="1762993" y="1379761"/>
                    <a:pt x="1798960" y="1415728"/>
                  </a:cubicBezTo>
                  <a:cubicBezTo>
                    <a:pt x="1834927" y="1451694"/>
                    <a:pt x="1878335" y="1469678"/>
                    <a:pt x="1929185" y="1469678"/>
                  </a:cubicBezTo>
                  <a:cubicBezTo>
                    <a:pt x="1978794" y="1469678"/>
                    <a:pt x="2021582" y="1451694"/>
                    <a:pt x="2057549" y="1415728"/>
                  </a:cubicBezTo>
                  <a:cubicBezTo>
                    <a:pt x="2093516" y="1379761"/>
                    <a:pt x="2111499" y="1336353"/>
                    <a:pt x="2111499" y="1285503"/>
                  </a:cubicBezTo>
                  <a:cubicBezTo>
                    <a:pt x="2111499" y="1234653"/>
                    <a:pt x="2093826" y="1191245"/>
                    <a:pt x="2058479" y="1155278"/>
                  </a:cubicBezTo>
                  <a:cubicBezTo>
                    <a:pt x="2023133" y="1119312"/>
                    <a:pt x="1980034" y="1101328"/>
                    <a:pt x="1929185" y="11013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4756338-C27E-EDA3-667D-3692E26685DB}"/>
                </a:ext>
              </a:extLst>
            </p:cNvPr>
            <p:cNvSpPr/>
            <p:nvPr/>
          </p:nvSpPr>
          <p:spPr>
            <a:xfrm>
              <a:off x="3012648" y="7832111"/>
              <a:ext cx="366489" cy="368350"/>
            </a:xfrm>
            <a:custGeom>
              <a:avLst/>
              <a:gdLst/>
              <a:ahLst/>
              <a:cxnLst/>
              <a:rect l="l" t="t" r="r" b="b"/>
              <a:pathLst>
                <a:path w="366489" h="368350">
                  <a:moveTo>
                    <a:pt x="184175" y="0"/>
                  </a:moveTo>
                  <a:cubicBezTo>
                    <a:pt x="235025" y="0"/>
                    <a:pt x="278123" y="17984"/>
                    <a:pt x="313469" y="53950"/>
                  </a:cubicBezTo>
                  <a:cubicBezTo>
                    <a:pt x="348816" y="89917"/>
                    <a:pt x="366489" y="133325"/>
                    <a:pt x="366489" y="184175"/>
                  </a:cubicBezTo>
                  <a:cubicBezTo>
                    <a:pt x="366489" y="233784"/>
                    <a:pt x="348506" y="276882"/>
                    <a:pt x="312539" y="313469"/>
                  </a:cubicBezTo>
                  <a:cubicBezTo>
                    <a:pt x="276572" y="350056"/>
                    <a:pt x="233784" y="368350"/>
                    <a:pt x="184175" y="368350"/>
                  </a:cubicBezTo>
                  <a:cubicBezTo>
                    <a:pt x="133325" y="368350"/>
                    <a:pt x="89917" y="350366"/>
                    <a:pt x="53950" y="314400"/>
                  </a:cubicBezTo>
                  <a:cubicBezTo>
                    <a:pt x="17983" y="278433"/>
                    <a:pt x="0" y="235025"/>
                    <a:pt x="0" y="184175"/>
                  </a:cubicBezTo>
                  <a:cubicBezTo>
                    <a:pt x="0" y="133325"/>
                    <a:pt x="17983" y="89917"/>
                    <a:pt x="53950" y="53950"/>
                  </a:cubicBezTo>
                  <a:cubicBezTo>
                    <a:pt x="89917" y="17984"/>
                    <a:pt x="133325" y="0"/>
                    <a:pt x="1841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2C56FAA-3006-ABB7-4337-665960C8B12B}"/>
                </a:ext>
              </a:extLst>
            </p:cNvPr>
            <p:cNvSpPr/>
            <p:nvPr/>
          </p:nvSpPr>
          <p:spPr>
            <a:xfrm>
              <a:off x="2461983" y="6639625"/>
              <a:ext cx="2753320" cy="2753320"/>
            </a:xfrm>
            <a:custGeom>
              <a:avLst/>
              <a:gdLst/>
              <a:ahLst/>
              <a:cxnLst/>
              <a:rect l="l" t="t" r="r" b="b"/>
              <a:pathLst>
                <a:path w="2753320" h="2753320">
                  <a:moveTo>
                    <a:pt x="1376660" y="0"/>
                  </a:moveTo>
                  <a:cubicBezTo>
                    <a:pt x="1757412" y="0"/>
                    <a:pt x="2082043" y="134255"/>
                    <a:pt x="2350554" y="402766"/>
                  </a:cubicBezTo>
                  <a:cubicBezTo>
                    <a:pt x="2619065" y="671277"/>
                    <a:pt x="2753320" y="995908"/>
                    <a:pt x="2753320" y="1376660"/>
                  </a:cubicBezTo>
                  <a:cubicBezTo>
                    <a:pt x="2753320" y="1757412"/>
                    <a:pt x="2619065" y="2082043"/>
                    <a:pt x="2350554" y="2350554"/>
                  </a:cubicBezTo>
                  <a:cubicBezTo>
                    <a:pt x="2082043" y="2619065"/>
                    <a:pt x="1757412" y="2753320"/>
                    <a:pt x="1376660" y="2753320"/>
                  </a:cubicBezTo>
                  <a:cubicBezTo>
                    <a:pt x="995908" y="2753320"/>
                    <a:pt x="671277" y="2619065"/>
                    <a:pt x="402766" y="2350554"/>
                  </a:cubicBezTo>
                  <a:cubicBezTo>
                    <a:pt x="134255" y="2082043"/>
                    <a:pt x="0" y="1757412"/>
                    <a:pt x="0" y="1376660"/>
                  </a:cubicBezTo>
                  <a:cubicBezTo>
                    <a:pt x="0" y="995908"/>
                    <a:pt x="134255" y="671277"/>
                    <a:pt x="402766" y="402766"/>
                  </a:cubicBezTo>
                  <a:cubicBezTo>
                    <a:pt x="671277" y="134255"/>
                    <a:pt x="995908" y="0"/>
                    <a:pt x="1376660" y="0"/>
                  </a:cubicBezTo>
                  <a:close/>
                  <a:moveTo>
                    <a:pt x="1376660" y="91157"/>
                  </a:moveTo>
                  <a:cubicBezTo>
                    <a:pt x="1018232" y="91157"/>
                    <a:pt x="719646" y="210529"/>
                    <a:pt x="480901" y="449275"/>
                  </a:cubicBezTo>
                  <a:cubicBezTo>
                    <a:pt x="242156" y="688020"/>
                    <a:pt x="112241" y="997148"/>
                    <a:pt x="91157" y="1376660"/>
                  </a:cubicBezTo>
                  <a:cubicBezTo>
                    <a:pt x="118442" y="1165820"/>
                    <a:pt x="186655" y="1005830"/>
                    <a:pt x="295796" y="896689"/>
                  </a:cubicBezTo>
                  <a:cubicBezTo>
                    <a:pt x="404937" y="787549"/>
                    <a:pt x="551284" y="732978"/>
                    <a:pt x="734839" y="732978"/>
                  </a:cubicBezTo>
                  <a:cubicBezTo>
                    <a:pt x="909712" y="732978"/>
                    <a:pt x="1057920" y="792200"/>
                    <a:pt x="1179463" y="910642"/>
                  </a:cubicBezTo>
                  <a:cubicBezTo>
                    <a:pt x="1301006" y="1029084"/>
                    <a:pt x="1366738" y="1176982"/>
                    <a:pt x="1376660" y="1354336"/>
                  </a:cubicBezTo>
                  <a:lnTo>
                    <a:pt x="1378521" y="1398984"/>
                  </a:lnTo>
                  <a:cubicBezTo>
                    <a:pt x="1387202" y="1576338"/>
                    <a:pt x="1452624" y="1723926"/>
                    <a:pt x="1574788" y="1841748"/>
                  </a:cubicBezTo>
                  <a:cubicBezTo>
                    <a:pt x="1696951" y="1959570"/>
                    <a:pt x="1845469" y="2018481"/>
                    <a:pt x="2020342" y="2018481"/>
                  </a:cubicBezTo>
                  <a:cubicBezTo>
                    <a:pt x="2201416" y="2018481"/>
                    <a:pt x="2353655" y="1954919"/>
                    <a:pt x="2477058" y="1827795"/>
                  </a:cubicBezTo>
                  <a:cubicBezTo>
                    <a:pt x="2600462" y="1700671"/>
                    <a:pt x="2662163" y="1543471"/>
                    <a:pt x="2662163" y="1356196"/>
                  </a:cubicBezTo>
                  <a:cubicBezTo>
                    <a:pt x="2662163" y="1011411"/>
                    <a:pt x="2535349" y="714375"/>
                    <a:pt x="2281721" y="465088"/>
                  </a:cubicBezTo>
                  <a:cubicBezTo>
                    <a:pt x="2028093" y="215801"/>
                    <a:pt x="1726406" y="91157"/>
                    <a:pt x="1376660" y="91157"/>
                  </a:cubicBezTo>
                  <a:close/>
                  <a:moveTo>
                    <a:pt x="734839" y="1192485"/>
                  </a:moveTo>
                  <a:cubicBezTo>
                    <a:pt x="683989" y="1192485"/>
                    <a:pt x="640581" y="1210469"/>
                    <a:pt x="604614" y="1246435"/>
                  </a:cubicBezTo>
                  <a:cubicBezTo>
                    <a:pt x="568647" y="1282402"/>
                    <a:pt x="550664" y="1325810"/>
                    <a:pt x="550664" y="1376660"/>
                  </a:cubicBezTo>
                  <a:cubicBezTo>
                    <a:pt x="550664" y="1427510"/>
                    <a:pt x="568647" y="1470918"/>
                    <a:pt x="604614" y="1506885"/>
                  </a:cubicBezTo>
                  <a:cubicBezTo>
                    <a:pt x="640581" y="1542851"/>
                    <a:pt x="683989" y="1560835"/>
                    <a:pt x="734839" y="1560835"/>
                  </a:cubicBezTo>
                  <a:cubicBezTo>
                    <a:pt x="784448" y="1560835"/>
                    <a:pt x="827236" y="1542541"/>
                    <a:pt x="863203" y="1505954"/>
                  </a:cubicBezTo>
                  <a:cubicBezTo>
                    <a:pt x="899170" y="1469367"/>
                    <a:pt x="917153" y="1426269"/>
                    <a:pt x="917153" y="1376660"/>
                  </a:cubicBezTo>
                  <a:cubicBezTo>
                    <a:pt x="917153" y="1325810"/>
                    <a:pt x="899480" y="1282402"/>
                    <a:pt x="864133" y="1246435"/>
                  </a:cubicBezTo>
                  <a:cubicBezTo>
                    <a:pt x="828787" y="1210469"/>
                    <a:pt x="785689" y="1192485"/>
                    <a:pt x="734839" y="1192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E577757-4F4F-1037-C0E4-DFBB0B9251E4}"/>
                </a:ext>
              </a:extLst>
            </p:cNvPr>
            <p:cNvSpPr/>
            <p:nvPr/>
          </p:nvSpPr>
          <p:spPr>
            <a:xfrm>
              <a:off x="4298151" y="7832111"/>
              <a:ext cx="366489" cy="368350"/>
            </a:xfrm>
            <a:custGeom>
              <a:avLst/>
              <a:gdLst/>
              <a:ahLst/>
              <a:cxnLst/>
              <a:rect l="l" t="t" r="r" b="b"/>
              <a:pathLst>
                <a:path w="366489" h="368350">
                  <a:moveTo>
                    <a:pt x="184175" y="0"/>
                  </a:moveTo>
                  <a:cubicBezTo>
                    <a:pt x="235024" y="0"/>
                    <a:pt x="278123" y="17984"/>
                    <a:pt x="313469" y="53950"/>
                  </a:cubicBezTo>
                  <a:cubicBezTo>
                    <a:pt x="348816" y="89917"/>
                    <a:pt x="366489" y="133325"/>
                    <a:pt x="366489" y="184175"/>
                  </a:cubicBezTo>
                  <a:cubicBezTo>
                    <a:pt x="366489" y="235025"/>
                    <a:pt x="348506" y="278433"/>
                    <a:pt x="312539" y="314400"/>
                  </a:cubicBezTo>
                  <a:cubicBezTo>
                    <a:pt x="276572" y="350366"/>
                    <a:pt x="233784" y="368350"/>
                    <a:pt x="184175" y="368350"/>
                  </a:cubicBezTo>
                  <a:cubicBezTo>
                    <a:pt x="133325" y="368350"/>
                    <a:pt x="89917" y="350366"/>
                    <a:pt x="53950" y="314400"/>
                  </a:cubicBezTo>
                  <a:cubicBezTo>
                    <a:pt x="17983" y="278433"/>
                    <a:pt x="0" y="235025"/>
                    <a:pt x="0" y="184175"/>
                  </a:cubicBezTo>
                  <a:cubicBezTo>
                    <a:pt x="0" y="133325"/>
                    <a:pt x="17983" y="89917"/>
                    <a:pt x="53950" y="53950"/>
                  </a:cubicBezTo>
                  <a:cubicBezTo>
                    <a:pt x="89917" y="17984"/>
                    <a:pt x="133325" y="0"/>
                    <a:pt x="18417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07C25-4DE5-018C-1213-4B198A2B5C78}"/>
              </a:ext>
            </a:extLst>
          </p:cNvPr>
          <p:cNvSpPr txBox="1"/>
          <p:nvPr/>
        </p:nvSpPr>
        <p:spPr>
          <a:xfrm>
            <a:off x="369168" y="118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A1E6E-CED4-AB9F-2E0F-F7B2E48AB980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802214-404E-95E1-6350-C9BE73E25BEC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20748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EB93F39-E6C0-C277-521C-CC5C64B829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744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158E9-E292-383A-471E-786DA7D282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5411072"/>
            <a:ext cx="9144000" cy="6365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58">
            <a:extLst>
              <a:ext uri="{FF2B5EF4-FFF2-40B4-BE49-F238E27FC236}">
                <a16:creationId xmlns:a16="http://schemas.microsoft.com/office/drawing/2014/main" id="{B7E53C68-C5F0-E387-C932-8EB06AF7CD37}"/>
              </a:ext>
            </a:extLst>
          </p:cNvPr>
          <p:cNvGrpSpPr>
            <a:grpSpLocks/>
          </p:cNvGrpSpPr>
          <p:nvPr/>
        </p:nvGrpSpPr>
        <p:grpSpPr bwMode="auto">
          <a:xfrm>
            <a:off x="4888866" y="1483222"/>
            <a:ext cx="3360200" cy="3362203"/>
            <a:chOff x="4763852" y="2096852"/>
            <a:chExt cx="2664296" cy="2664296"/>
          </a:xfrm>
        </p:grpSpPr>
        <p:sp>
          <p:nvSpPr>
            <p:cNvPr id="3" name="任意多边形 59">
              <a:extLst>
                <a:ext uri="{FF2B5EF4-FFF2-40B4-BE49-F238E27FC236}">
                  <a16:creationId xmlns:a16="http://schemas.microsoft.com/office/drawing/2014/main" id="{6B0AD623-8D8E-05B8-364A-0255FF9FD8BE}"/>
                </a:ext>
              </a:extLst>
            </p:cNvPr>
            <p:cNvSpPr/>
            <p:nvPr/>
          </p:nvSpPr>
          <p:spPr>
            <a:xfrm>
              <a:off x="5430720" y="2096852"/>
              <a:ext cx="1332149" cy="1332941"/>
            </a:xfrm>
            <a:custGeom>
              <a:avLst/>
              <a:gdLst>
                <a:gd name="connsiteX0" fmla="*/ 666074 w 1332148"/>
                <a:gd name="connsiteY0" fmla="*/ 0 h 1332148"/>
                <a:gd name="connsiteX1" fmla="*/ 1332148 w 1332148"/>
                <a:gd name="connsiteY1" fmla="*/ 666074 h 1332148"/>
                <a:gd name="connsiteX2" fmla="*/ 666074 w 1332148"/>
                <a:gd name="connsiteY2" fmla="*/ 1332148 h 1332148"/>
                <a:gd name="connsiteX3" fmla="*/ 0 w 1332148"/>
                <a:gd name="connsiteY3" fmla="*/ 666074 h 1332148"/>
                <a:gd name="connsiteX4" fmla="*/ 666074 w 1332148"/>
                <a:gd name="connsiteY4" fmla="*/ 0 h 133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148" h="1332148">
                  <a:moveTo>
                    <a:pt x="666074" y="0"/>
                  </a:moveTo>
                  <a:cubicBezTo>
                    <a:pt x="1033937" y="0"/>
                    <a:pt x="1332148" y="298211"/>
                    <a:pt x="1332148" y="666074"/>
                  </a:cubicBezTo>
                  <a:cubicBezTo>
                    <a:pt x="1332148" y="1033937"/>
                    <a:pt x="1033937" y="1332148"/>
                    <a:pt x="666074" y="1332148"/>
                  </a:cubicBezTo>
                  <a:cubicBezTo>
                    <a:pt x="298211" y="1332148"/>
                    <a:pt x="0" y="1033937"/>
                    <a:pt x="0" y="666074"/>
                  </a:cubicBezTo>
                  <a:cubicBezTo>
                    <a:pt x="0" y="298211"/>
                    <a:pt x="298211" y="0"/>
                    <a:pt x="66607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任意多边形 60">
              <a:extLst>
                <a:ext uri="{FF2B5EF4-FFF2-40B4-BE49-F238E27FC236}">
                  <a16:creationId xmlns:a16="http://schemas.microsoft.com/office/drawing/2014/main" id="{46CACB0C-57B2-50A0-202C-780974B8CA84}"/>
                </a:ext>
              </a:extLst>
            </p:cNvPr>
            <p:cNvSpPr/>
            <p:nvPr/>
          </p:nvSpPr>
          <p:spPr>
            <a:xfrm>
              <a:off x="5429926" y="2096852"/>
              <a:ext cx="1998222" cy="2664296"/>
            </a:xfrm>
            <a:custGeom>
              <a:avLst/>
              <a:gdLst>
                <a:gd name="connsiteX0" fmla="*/ 666074 w 1998222"/>
                <a:gd name="connsiteY0" fmla="*/ 0 h 2664296"/>
                <a:gd name="connsiteX1" fmla="*/ 1998222 w 1998222"/>
                <a:gd name="connsiteY1" fmla="*/ 1332148 h 2664296"/>
                <a:gd name="connsiteX2" fmla="*/ 666074 w 1998222"/>
                <a:gd name="connsiteY2" fmla="*/ 2664296 h 2664296"/>
                <a:gd name="connsiteX3" fmla="*/ 1332148 w 1998222"/>
                <a:gd name="connsiteY3" fmla="*/ 1998222 h 2664296"/>
                <a:gd name="connsiteX4" fmla="*/ 666074 w 1998222"/>
                <a:gd name="connsiteY4" fmla="*/ 1332148 h 2664296"/>
                <a:gd name="connsiteX5" fmla="*/ 0 w 1998222"/>
                <a:gd name="connsiteY5" fmla="*/ 666074 h 2664296"/>
                <a:gd name="connsiteX6" fmla="*/ 666074 w 1998222"/>
                <a:gd name="connsiteY6" fmla="*/ 0 h 266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8222" h="2664296">
                  <a:moveTo>
                    <a:pt x="666074" y="0"/>
                  </a:moveTo>
                  <a:cubicBezTo>
                    <a:pt x="1401799" y="0"/>
                    <a:pt x="1998222" y="596423"/>
                    <a:pt x="1998222" y="1332148"/>
                  </a:cubicBezTo>
                  <a:cubicBezTo>
                    <a:pt x="1998222" y="2067873"/>
                    <a:pt x="1401799" y="2664296"/>
                    <a:pt x="666074" y="2664296"/>
                  </a:cubicBezTo>
                  <a:cubicBezTo>
                    <a:pt x="1033937" y="2664296"/>
                    <a:pt x="1332148" y="2366085"/>
                    <a:pt x="1332148" y="1998222"/>
                  </a:cubicBezTo>
                  <a:cubicBezTo>
                    <a:pt x="1332148" y="1630359"/>
                    <a:pt x="1033937" y="1332148"/>
                    <a:pt x="666074" y="1332148"/>
                  </a:cubicBezTo>
                  <a:cubicBezTo>
                    <a:pt x="298211" y="1332148"/>
                    <a:pt x="0" y="1033937"/>
                    <a:pt x="0" y="666074"/>
                  </a:cubicBezTo>
                  <a:cubicBezTo>
                    <a:pt x="0" y="298211"/>
                    <a:pt x="298211" y="0"/>
                    <a:pt x="666074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1">
              <a:extLst>
                <a:ext uri="{FF2B5EF4-FFF2-40B4-BE49-F238E27FC236}">
                  <a16:creationId xmlns:a16="http://schemas.microsoft.com/office/drawing/2014/main" id="{DD5B8700-393F-D79F-4DBC-D31CD57C66E3}"/>
                </a:ext>
              </a:extLst>
            </p:cNvPr>
            <p:cNvSpPr/>
            <p:nvPr/>
          </p:nvSpPr>
          <p:spPr>
            <a:xfrm>
              <a:off x="4763852" y="2096852"/>
              <a:ext cx="1998222" cy="2664296"/>
            </a:xfrm>
            <a:custGeom>
              <a:avLst/>
              <a:gdLst>
                <a:gd name="connsiteX0" fmla="*/ 1332148 w 1998222"/>
                <a:gd name="connsiteY0" fmla="*/ 0 h 2664296"/>
                <a:gd name="connsiteX1" fmla="*/ 666074 w 1998222"/>
                <a:gd name="connsiteY1" fmla="*/ 666074 h 2664296"/>
                <a:gd name="connsiteX2" fmla="*/ 1332148 w 1998222"/>
                <a:gd name="connsiteY2" fmla="*/ 1332148 h 2664296"/>
                <a:gd name="connsiteX3" fmla="*/ 1998222 w 1998222"/>
                <a:gd name="connsiteY3" fmla="*/ 1998222 h 2664296"/>
                <a:gd name="connsiteX4" fmla="*/ 1332148 w 1998222"/>
                <a:gd name="connsiteY4" fmla="*/ 2664296 h 2664296"/>
                <a:gd name="connsiteX5" fmla="*/ 0 w 1998222"/>
                <a:gd name="connsiteY5" fmla="*/ 1332148 h 2664296"/>
                <a:gd name="connsiteX6" fmla="*/ 1332148 w 1998222"/>
                <a:gd name="connsiteY6" fmla="*/ 0 h 266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8222" h="2664296">
                  <a:moveTo>
                    <a:pt x="1332148" y="0"/>
                  </a:moveTo>
                  <a:cubicBezTo>
                    <a:pt x="964285" y="0"/>
                    <a:pt x="666074" y="298211"/>
                    <a:pt x="666074" y="666074"/>
                  </a:cubicBezTo>
                  <a:cubicBezTo>
                    <a:pt x="666074" y="1033937"/>
                    <a:pt x="964285" y="1332148"/>
                    <a:pt x="1332148" y="1332148"/>
                  </a:cubicBezTo>
                  <a:cubicBezTo>
                    <a:pt x="1700011" y="1332148"/>
                    <a:pt x="1998222" y="1630359"/>
                    <a:pt x="1998222" y="1998222"/>
                  </a:cubicBezTo>
                  <a:cubicBezTo>
                    <a:pt x="1998222" y="2366085"/>
                    <a:pt x="1700011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5E7A27D-91AA-A6FC-8A9E-0F0DB84D8815}"/>
                </a:ext>
              </a:extLst>
            </p:cNvPr>
            <p:cNvSpPr/>
            <p:nvPr/>
          </p:nvSpPr>
          <p:spPr>
            <a:xfrm>
              <a:off x="5897527" y="2564969"/>
              <a:ext cx="396945" cy="39670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140E4B5-07AE-CC0A-5149-BA1AEE23F685}"/>
                </a:ext>
              </a:extLst>
            </p:cNvPr>
            <p:cNvSpPr/>
            <p:nvPr/>
          </p:nvSpPr>
          <p:spPr>
            <a:xfrm>
              <a:off x="5897527" y="3902670"/>
              <a:ext cx="396945" cy="39670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50">
            <a:extLst>
              <a:ext uri="{FF2B5EF4-FFF2-40B4-BE49-F238E27FC236}">
                <a16:creationId xmlns:a16="http://schemas.microsoft.com/office/drawing/2014/main" id="{D218C292-A15C-528B-5BE5-91C9AC0AEE8E}"/>
              </a:ext>
            </a:extLst>
          </p:cNvPr>
          <p:cNvGrpSpPr>
            <a:grpSpLocks/>
          </p:cNvGrpSpPr>
          <p:nvPr/>
        </p:nvGrpSpPr>
        <p:grpSpPr bwMode="auto">
          <a:xfrm>
            <a:off x="692728" y="1464394"/>
            <a:ext cx="3399862" cy="3399862"/>
            <a:chOff x="6095998" y="412429"/>
            <a:chExt cx="3024000" cy="3024000"/>
          </a:xfrm>
        </p:grpSpPr>
        <p:grpSp>
          <p:nvGrpSpPr>
            <p:cNvPr id="12" name="组合 51">
              <a:extLst>
                <a:ext uri="{FF2B5EF4-FFF2-40B4-BE49-F238E27FC236}">
                  <a16:creationId xmlns:a16="http://schemas.microsoft.com/office/drawing/2014/main" id="{014734BB-5EB3-577D-2F34-642610453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5850" y="592281"/>
              <a:ext cx="2664296" cy="2664296"/>
              <a:chOff x="4763852" y="2096852"/>
              <a:chExt cx="2664296" cy="2664296"/>
            </a:xfrm>
          </p:grpSpPr>
          <p:sp>
            <p:nvSpPr>
              <p:cNvPr id="14" name="任意多边形 53">
                <a:extLst>
                  <a:ext uri="{FF2B5EF4-FFF2-40B4-BE49-F238E27FC236}">
                    <a16:creationId xmlns:a16="http://schemas.microsoft.com/office/drawing/2014/main" id="{5201447D-B46D-FA37-5FBB-06EEC222D262}"/>
                  </a:ext>
                </a:extLst>
              </p:cNvPr>
              <p:cNvSpPr/>
              <p:nvPr/>
            </p:nvSpPr>
            <p:spPr>
              <a:xfrm>
                <a:off x="5430295" y="2097590"/>
                <a:ext cx="1331410" cy="1331410"/>
              </a:xfrm>
              <a:custGeom>
                <a:avLst/>
                <a:gdLst>
                  <a:gd name="connsiteX0" fmla="*/ 666074 w 1332148"/>
                  <a:gd name="connsiteY0" fmla="*/ 0 h 1332148"/>
                  <a:gd name="connsiteX1" fmla="*/ 1332148 w 1332148"/>
                  <a:gd name="connsiteY1" fmla="*/ 666074 h 1332148"/>
                  <a:gd name="connsiteX2" fmla="*/ 666074 w 1332148"/>
                  <a:gd name="connsiteY2" fmla="*/ 1332148 h 1332148"/>
                  <a:gd name="connsiteX3" fmla="*/ 0 w 1332148"/>
                  <a:gd name="connsiteY3" fmla="*/ 666074 h 1332148"/>
                  <a:gd name="connsiteX4" fmla="*/ 666074 w 1332148"/>
                  <a:gd name="connsiteY4" fmla="*/ 0 h 1332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2148" h="1332148">
                    <a:moveTo>
                      <a:pt x="666074" y="0"/>
                    </a:moveTo>
                    <a:cubicBezTo>
                      <a:pt x="1033937" y="0"/>
                      <a:pt x="1332148" y="298211"/>
                      <a:pt x="1332148" y="666074"/>
                    </a:cubicBezTo>
                    <a:cubicBezTo>
                      <a:pt x="1332148" y="1033937"/>
                      <a:pt x="1033937" y="1332148"/>
                      <a:pt x="666074" y="1332148"/>
                    </a:cubicBezTo>
                    <a:cubicBezTo>
                      <a:pt x="298211" y="1332148"/>
                      <a:pt x="0" y="1033937"/>
                      <a:pt x="0" y="666074"/>
                    </a:cubicBezTo>
                    <a:cubicBezTo>
                      <a:pt x="0" y="298211"/>
                      <a:pt x="298211" y="0"/>
                      <a:pt x="666074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任意多边形 54">
                <a:extLst>
                  <a:ext uri="{FF2B5EF4-FFF2-40B4-BE49-F238E27FC236}">
                    <a16:creationId xmlns:a16="http://schemas.microsoft.com/office/drawing/2014/main" id="{AAB86FCE-1393-607B-B11D-10F7F4B6A89A}"/>
                  </a:ext>
                </a:extLst>
              </p:cNvPr>
              <p:cNvSpPr/>
              <p:nvPr/>
            </p:nvSpPr>
            <p:spPr>
              <a:xfrm>
                <a:off x="5429926" y="2096852"/>
                <a:ext cx="1998222" cy="2664296"/>
              </a:xfrm>
              <a:custGeom>
                <a:avLst/>
                <a:gdLst>
                  <a:gd name="connsiteX0" fmla="*/ 666074 w 1998222"/>
                  <a:gd name="connsiteY0" fmla="*/ 0 h 2664296"/>
                  <a:gd name="connsiteX1" fmla="*/ 1998222 w 1998222"/>
                  <a:gd name="connsiteY1" fmla="*/ 1332148 h 2664296"/>
                  <a:gd name="connsiteX2" fmla="*/ 666074 w 1998222"/>
                  <a:gd name="connsiteY2" fmla="*/ 2664296 h 2664296"/>
                  <a:gd name="connsiteX3" fmla="*/ 1332148 w 1998222"/>
                  <a:gd name="connsiteY3" fmla="*/ 1998222 h 2664296"/>
                  <a:gd name="connsiteX4" fmla="*/ 666074 w 1998222"/>
                  <a:gd name="connsiteY4" fmla="*/ 1332148 h 2664296"/>
                  <a:gd name="connsiteX5" fmla="*/ 0 w 1998222"/>
                  <a:gd name="connsiteY5" fmla="*/ 666074 h 2664296"/>
                  <a:gd name="connsiteX6" fmla="*/ 666074 w 1998222"/>
                  <a:gd name="connsiteY6" fmla="*/ 0 h 266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8222" h="2664296">
                    <a:moveTo>
                      <a:pt x="666074" y="0"/>
                    </a:moveTo>
                    <a:cubicBezTo>
                      <a:pt x="1401799" y="0"/>
                      <a:pt x="1998222" y="596423"/>
                      <a:pt x="1998222" y="1332148"/>
                    </a:cubicBezTo>
                    <a:cubicBezTo>
                      <a:pt x="1998222" y="2067873"/>
                      <a:pt x="1401799" y="2664296"/>
                      <a:pt x="666074" y="2664296"/>
                    </a:cubicBezTo>
                    <a:cubicBezTo>
                      <a:pt x="1033937" y="2664296"/>
                      <a:pt x="1332148" y="2366085"/>
                      <a:pt x="1332148" y="1998222"/>
                    </a:cubicBezTo>
                    <a:cubicBezTo>
                      <a:pt x="1332148" y="1630359"/>
                      <a:pt x="1033937" y="1332148"/>
                      <a:pt x="666074" y="1332148"/>
                    </a:cubicBezTo>
                    <a:cubicBezTo>
                      <a:pt x="298211" y="1332148"/>
                      <a:pt x="0" y="1033937"/>
                      <a:pt x="0" y="666074"/>
                    </a:cubicBezTo>
                    <a:cubicBezTo>
                      <a:pt x="0" y="298211"/>
                      <a:pt x="298211" y="0"/>
                      <a:pt x="6660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任意多边形 55">
                <a:extLst>
                  <a:ext uri="{FF2B5EF4-FFF2-40B4-BE49-F238E27FC236}">
                    <a16:creationId xmlns:a16="http://schemas.microsoft.com/office/drawing/2014/main" id="{82AE1A7F-A049-9836-BFA0-32EAF6E68481}"/>
                  </a:ext>
                </a:extLst>
              </p:cNvPr>
              <p:cNvSpPr/>
              <p:nvPr/>
            </p:nvSpPr>
            <p:spPr>
              <a:xfrm>
                <a:off x="4763852" y="2096852"/>
                <a:ext cx="1998222" cy="2664296"/>
              </a:xfrm>
              <a:custGeom>
                <a:avLst/>
                <a:gdLst>
                  <a:gd name="connsiteX0" fmla="*/ 1332148 w 1998222"/>
                  <a:gd name="connsiteY0" fmla="*/ 0 h 2664296"/>
                  <a:gd name="connsiteX1" fmla="*/ 666074 w 1998222"/>
                  <a:gd name="connsiteY1" fmla="*/ 666074 h 2664296"/>
                  <a:gd name="connsiteX2" fmla="*/ 1332148 w 1998222"/>
                  <a:gd name="connsiteY2" fmla="*/ 1332148 h 2664296"/>
                  <a:gd name="connsiteX3" fmla="*/ 1998222 w 1998222"/>
                  <a:gd name="connsiteY3" fmla="*/ 1998222 h 2664296"/>
                  <a:gd name="connsiteX4" fmla="*/ 1332148 w 1998222"/>
                  <a:gd name="connsiteY4" fmla="*/ 2664296 h 2664296"/>
                  <a:gd name="connsiteX5" fmla="*/ 0 w 1998222"/>
                  <a:gd name="connsiteY5" fmla="*/ 1332148 h 2664296"/>
                  <a:gd name="connsiteX6" fmla="*/ 1332148 w 1998222"/>
                  <a:gd name="connsiteY6" fmla="*/ 0 h 266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8222" h="2664296">
                    <a:moveTo>
                      <a:pt x="1332148" y="0"/>
                    </a:moveTo>
                    <a:cubicBezTo>
                      <a:pt x="964285" y="0"/>
                      <a:pt x="666074" y="298211"/>
                      <a:pt x="666074" y="666074"/>
                    </a:cubicBezTo>
                    <a:cubicBezTo>
                      <a:pt x="666074" y="1033937"/>
                      <a:pt x="964285" y="1332148"/>
                      <a:pt x="1332148" y="1332148"/>
                    </a:cubicBezTo>
                    <a:cubicBezTo>
                      <a:pt x="1700011" y="1332148"/>
                      <a:pt x="1998222" y="1630359"/>
                      <a:pt x="1998222" y="1998222"/>
                    </a:cubicBezTo>
                    <a:cubicBezTo>
                      <a:pt x="1998222" y="2366085"/>
                      <a:pt x="1700011" y="2664296"/>
                      <a:pt x="1332148" y="2664296"/>
                    </a:cubicBezTo>
                    <a:cubicBezTo>
                      <a:pt x="596423" y="2664296"/>
                      <a:pt x="0" y="2067873"/>
                      <a:pt x="0" y="1332148"/>
                    </a:cubicBezTo>
                    <a:cubicBezTo>
                      <a:pt x="0" y="596423"/>
                      <a:pt x="596423" y="0"/>
                      <a:pt x="13321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6F30029-42D6-63DF-68F6-4C33F6087D3D}"/>
                  </a:ext>
                </a:extLst>
              </p:cNvPr>
              <p:cNvSpPr/>
              <p:nvPr/>
            </p:nvSpPr>
            <p:spPr>
              <a:xfrm>
                <a:off x="5897705" y="2565000"/>
                <a:ext cx="396590" cy="39659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72B2B1-28E7-CE4B-231F-ADC5CD4DFAD2}"/>
                  </a:ext>
                </a:extLst>
              </p:cNvPr>
              <p:cNvSpPr/>
              <p:nvPr/>
            </p:nvSpPr>
            <p:spPr>
              <a:xfrm>
                <a:off x="5897705" y="3903492"/>
                <a:ext cx="396590" cy="3948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3" name="同心圆 52">
              <a:extLst>
                <a:ext uri="{FF2B5EF4-FFF2-40B4-BE49-F238E27FC236}">
                  <a16:creationId xmlns:a16="http://schemas.microsoft.com/office/drawing/2014/main" id="{48654721-4B96-DCF4-11CC-4048888F901E}"/>
                </a:ext>
              </a:extLst>
            </p:cNvPr>
            <p:cNvSpPr/>
            <p:nvPr/>
          </p:nvSpPr>
          <p:spPr>
            <a:xfrm>
              <a:off x="6095998" y="412429"/>
              <a:ext cx="3024000" cy="3024000"/>
            </a:xfrm>
            <a:prstGeom prst="donut">
              <a:avLst>
                <a:gd name="adj" fmla="val 4896"/>
              </a:avLst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FD55B6B-C4EF-A434-3B77-B759A642C6D0}"/>
              </a:ext>
            </a:extLst>
          </p:cNvPr>
          <p:cNvSpPr txBox="1"/>
          <p:nvPr/>
        </p:nvSpPr>
        <p:spPr>
          <a:xfrm>
            <a:off x="369168" y="1184936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2FD26D-3E32-2E2C-BAB9-F29E6D536B5B}"/>
              </a:ext>
            </a:extLst>
          </p:cNvPr>
          <p:cNvSpPr txBox="1"/>
          <p:nvPr/>
        </p:nvSpPr>
        <p:spPr>
          <a:xfrm>
            <a:off x="4984738" y="1171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006E66-F4C9-AE78-FB3A-B2393E2152C9}"/>
              </a:ext>
            </a:extLst>
          </p:cNvPr>
          <p:cNvSpPr txBox="1"/>
          <p:nvPr/>
        </p:nvSpPr>
        <p:spPr>
          <a:xfrm>
            <a:off x="3325505" y="1292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综述图合集</a:t>
            </a:r>
          </a:p>
        </p:txBody>
      </p:sp>
    </p:spTree>
    <p:extLst>
      <p:ext uri="{BB962C8B-B14F-4D97-AF65-F5344CB8AC3E}">
        <p14:creationId xmlns:p14="http://schemas.microsoft.com/office/powerpoint/2010/main" val="343894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814</TotalTime>
  <Words>319</Words>
  <Application>Microsoft Office PowerPoint</Application>
  <PresentationFormat>全屏显示(16:10)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Lato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Jason</dc:creator>
  <cp:lastModifiedBy>Yang Jason</cp:lastModifiedBy>
  <cp:revision>24</cp:revision>
  <dcterms:created xsi:type="dcterms:W3CDTF">2024-07-19T00:12:33Z</dcterms:created>
  <dcterms:modified xsi:type="dcterms:W3CDTF">2024-08-18T01:15:50Z</dcterms:modified>
</cp:coreProperties>
</file>