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7010400" cy="9296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3198"/>
    <a:srgbClr val="FFFFFF"/>
    <a:srgbClr val="00AF50"/>
    <a:srgbClr val="C3C3C3"/>
    <a:srgbClr val="A5A5D2"/>
    <a:srgbClr val="6262B0"/>
    <a:srgbClr val="A7A7D3"/>
    <a:srgbClr val="385D8A"/>
    <a:srgbClr val="C3BD19"/>
    <a:srgbClr val="D6B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 autoAdjust="0"/>
    <p:restoredTop sz="94254" autoAdjust="0"/>
  </p:normalViewPr>
  <p:slideViewPr>
    <p:cSldViewPr>
      <p:cViewPr varScale="1">
        <p:scale>
          <a:sx n="70" d="100"/>
          <a:sy n="70" d="100"/>
        </p:scale>
        <p:origin x="46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1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Y" userId="79bae93be9a3670b" providerId="LiveId" clId="{715F3C61-832B-459D-A9D6-398614F1BB21}"/>
    <pc:docChg chg="custSel addSld modSld">
      <pc:chgData name="Jason Y" userId="79bae93be9a3670b" providerId="LiveId" clId="{715F3C61-832B-459D-A9D6-398614F1BB21}" dt="2023-01-13T11:46:44.861" v="1473" actId="13926"/>
      <pc:docMkLst>
        <pc:docMk/>
      </pc:docMkLst>
      <pc:sldChg chg="addSp delSp modSp add mod">
        <pc:chgData name="Jason Y" userId="79bae93be9a3670b" providerId="LiveId" clId="{715F3C61-832B-459D-A9D6-398614F1BB21}" dt="2023-01-12T12:50:28.552" v="1471" actId="13926"/>
        <pc:sldMkLst>
          <pc:docMk/>
          <pc:sldMk cId="2786316180" sldId="501"/>
        </pc:sldMkLst>
        <pc:spChg chg="del">
          <ac:chgData name="Jason Y" userId="79bae93be9a3670b" providerId="LiveId" clId="{715F3C61-832B-459D-A9D6-398614F1BB21}" dt="2023-01-12T10:10:17.309" v="41" actId="478"/>
          <ac:spMkLst>
            <pc:docMk/>
            <pc:sldMk cId="2786316180" sldId="501"/>
            <ac:spMk id="2" creationId="{6444BC4B-71E4-4357-B9F9-D6ECAB52946F}"/>
          </ac:spMkLst>
        </pc:spChg>
        <pc:spChg chg="mod">
          <ac:chgData name="Jason Y" userId="79bae93be9a3670b" providerId="LiveId" clId="{715F3C61-832B-459D-A9D6-398614F1BB21}" dt="2023-01-12T10:10:11.686" v="38" actId="20577"/>
          <ac:spMkLst>
            <pc:docMk/>
            <pc:sldMk cId="2786316180" sldId="501"/>
            <ac:spMk id="4" creationId="{48B27C0C-643B-4F13-99C6-708423418626}"/>
          </ac:spMkLst>
        </pc:spChg>
        <pc:spChg chg="add mod">
          <ac:chgData name="Jason Y" userId="79bae93be9a3670b" providerId="LiveId" clId="{715F3C61-832B-459D-A9D6-398614F1BB21}" dt="2023-01-12T12:50:28.552" v="1471" actId="13926"/>
          <ac:spMkLst>
            <pc:docMk/>
            <pc:sldMk cId="2786316180" sldId="501"/>
            <ac:spMk id="5" creationId="{BE3611D9-4099-4FFC-889E-E2A3B2C1AB9D}"/>
          </ac:spMkLst>
        </pc:spChg>
        <pc:spChg chg="del">
          <ac:chgData name="Jason Y" userId="79bae93be9a3670b" providerId="LiveId" clId="{715F3C61-832B-459D-A9D6-398614F1BB21}" dt="2023-01-12T10:10:15.903" v="40" actId="478"/>
          <ac:spMkLst>
            <pc:docMk/>
            <pc:sldMk cId="2786316180" sldId="501"/>
            <ac:spMk id="6" creationId="{14DD2886-54EF-4315-A8C9-424362E2B1FA}"/>
          </ac:spMkLst>
        </pc:spChg>
        <pc:grpChg chg="del">
          <ac:chgData name="Jason Y" userId="79bae93be9a3670b" providerId="LiveId" clId="{715F3C61-832B-459D-A9D6-398614F1BB21}" dt="2023-01-12T10:10:14.523" v="39" actId="478"/>
          <ac:grpSpMkLst>
            <pc:docMk/>
            <pc:sldMk cId="2786316180" sldId="501"/>
            <ac:grpSpMk id="3" creationId="{F1CC78F2-37BB-4583-84D4-ED58A88A2C53}"/>
          </ac:grpSpMkLst>
        </pc:grpChg>
      </pc:sldChg>
      <pc:sldChg chg="addSp delSp modSp new mod">
        <pc:chgData name="Jason Y" userId="79bae93be9a3670b" providerId="LiveId" clId="{715F3C61-832B-459D-A9D6-398614F1BB21}" dt="2023-01-13T11:46:44.861" v="1473" actId="13926"/>
        <pc:sldMkLst>
          <pc:docMk/>
          <pc:sldMk cId="1140235178" sldId="502"/>
        </pc:sldMkLst>
        <pc:spChg chg="del">
          <ac:chgData name="Jason Y" userId="79bae93be9a3670b" providerId="LiveId" clId="{715F3C61-832B-459D-A9D6-398614F1BB21}" dt="2023-01-12T10:15:24.538" v="894" actId="478"/>
          <ac:spMkLst>
            <pc:docMk/>
            <pc:sldMk cId="1140235178" sldId="502"/>
            <ac:spMk id="2" creationId="{823396A7-26D6-4C8F-B605-F5466C24A095}"/>
          </ac:spMkLst>
        </pc:spChg>
        <pc:spChg chg="add mod">
          <ac:chgData name="Jason Y" userId="79bae93be9a3670b" providerId="LiveId" clId="{715F3C61-832B-459D-A9D6-398614F1BB21}" dt="2023-01-12T10:15:21.471" v="893" actId="20577"/>
          <ac:spMkLst>
            <pc:docMk/>
            <pc:sldMk cId="1140235178" sldId="502"/>
            <ac:spMk id="3" creationId="{CC3B73FC-3315-4521-ACFD-04B10FEDA0AD}"/>
          </ac:spMkLst>
        </pc:spChg>
        <pc:spChg chg="add mod">
          <ac:chgData name="Jason Y" userId="79bae93be9a3670b" providerId="LiveId" clId="{715F3C61-832B-459D-A9D6-398614F1BB21}" dt="2023-01-13T11:46:44.861" v="1473" actId="13926"/>
          <ac:spMkLst>
            <pc:docMk/>
            <pc:sldMk cId="1140235178" sldId="502"/>
            <ac:spMk id="4" creationId="{938B26D0-7907-443E-B5C0-6A6916E9EAF1}"/>
          </ac:spMkLst>
        </pc:spChg>
      </pc:sldChg>
    </pc:docChg>
  </pc:docChgLst>
  <pc:docChgLst>
    <pc:chgData name="Jason Yang" userId="79bae93be9a3670b" providerId="LiveId" clId="{B2E8223A-EFC7-4967-BD0D-315BA1F3BEC6}"/>
    <pc:docChg chg="modSld">
      <pc:chgData name="Jason Yang" userId="79bae93be9a3670b" providerId="LiveId" clId="{B2E8223A-EFC7-4967-BD0D-315BA1F3BEC6}" dt="2023-01-11T13:42:09.447" v="47"/>
      <pc:docMkLst>
        <pc:docMk/>
      </pc:docMkLst>
      <pc:sldChg chg="modSp mod">
        <pc:chgData name="Jason Yang" userId="79bae93be9a3670b" providerId="LiveId" clId="{B2E8223A-EFC7-4967-BD0D-315BA1F3BEC6}" dt="2023-01-11T13:41:40.056" v="23"/>
        <pc:sldMkLst>
          <pc:docMk/>
          <pc:sldMk cId="952306766" sldId="494"/>
        </pc:sldMkLst>
        <pc:spChg chg="mod">
          <ac:chgData name="Jason Yang" userId="79bae93be9a3670b" providerId="LiveId" clId="{B2E8223A-EFC7-4967-BD0D-315BA1F3BEC6}" dt="2023-01-11T13:41:19.474" v="11"/>
          <ac:spMkLst>
            <pc:docMk/>
            <pc:sldMk cId="952306766" sldId="494"/>
            <ac:spMk id="11" creationId="{8B80AD61-D319-493D-8E8B-3C327F58FF78}"/>
          </ac:spMkLst>
        </pc:spChg>
        <pc:spChg chg="mod">
          <ac:chgData name="Jason Yang" userId="79bae93be9a3670b" providerId="LiveId" clId="{B2E8223A-EFC7-4967-BD0D-315BA1F3BEC6}" dt="2023-01-11T13:41:40.056" v="23"/>
          <ac:spMkLst>
            <pc:docMk/>
            <pc:sldMk cId="952306766" sldId="494"/>
            <ac:spMk id="12" creationId="{82FF1A13-F729-46B0-BE86-7AA6B8F2BEDA}"/>
          </ac:spMkLst>
        </pc:spChg>
        <pc:spChg chg="mod">
          <ac:chgData name="Jason Yang" userId="79bae93be9a3670b" providerId="LiveId" clId="{B2E8223A-EFC7-4967-BD0D-315BA1F3BEC6}" dt="2023-01-11T13:41:37.216" v="17"/>
          <ac:spMkLst>
            <pc:docMk/>
            <pc:sldMk cId="952306766" sldId="494"/>
            <ac:spMk id="13" creationId="{1560A93E-398F-4E1B-A24C-E19E995DC65C}"/>
          </ac:spMkLst>
        </pc:spChg>
      </pc:sldChg>
      <pc:sldChg chg="modSp mod">
        <pc:chgData name="Jason Yang" userId="79bae93be9a3670b" providerId="LiveId" clId="{B2E8223A-EFC7-4967-BD0D-315BA1F3BEC6}" dt="2023-01-11T13:32:28.450" v="8" actId="1076"/>
        <pc:sldMkLst>
          <pc:docMk/>
          <pc:sldMk cId="3528062835" sldId="497"/>
        </pc:sldMkLst>
        <pc:picChg chg="mod">
          <ac:chgData name="Jason Yang" userId="79bae93be9a3670b" providerId="LiveId" clId="{B2E8223A-EFC7-4967-BD0D-315BA1F3BEC6}" dt="2023-01-11T13:32:28.450" v="8" actId="1076"/>
          <ac:picMkLst>
            <pc:docMk/>
            <pc:sldMk cId="3528062835" sldId="497"/>
            <ac:picMk id="8" creationId="{47BA9220-39B4-46AD-881C-1EA5C47AA030}"/>
          </ac:picMkLst>
        </pc:picChg>
      </pc:sldChg>
      <pc:sldChg chg="modSp mod">
        <pc:chgData name="Jason Yang" userId="79bae93be9a3670b" providerId="LiveId" clId="{B2E8223A-EFC7-4967-BD0D-315BA1F3BEC6}" dt="2023-01-11T13:41:49.942" v="35"/>
        <pc:sldMkLst>
          <pc:docMk/>
          <pc:sldMk cId="1985896911" sldId="499"/>
        </pc:sldMkLst>
        <pc:spChg chg="mod">
          <ac:chgData name="Jason Yang" userId="79bae93be9a3670b" providerId="LiveId" clId="{B2E8223A-EFC7-4967-BD0D-315BA1F3BEC6}" dt="2023-01-11T13:41:44.624" v="29"/>
          <ac:spMkLst>
            <pc:docMk/>
            <pc:sldMk cId="1985896911" sldId="499"/>
            <ac:spMk id="33" creationId="{0A315A63-3FBF-40A2-B0DC-D7CED3D3DA88}"/>
          </ac:spMkLst>
        </pc:spChg>
        <pc:spChg chg="mod">
          <ac:chgData name="Jason Yang" userId="79bae93be9a3670b" providerId="LiveId" clId="{B2E8223A-EFC7-4967-BD0D-315BA1F3BEC6}" dt="2023-01-11T13:41:49.942" v="35"/>
          <ac:spMkLst>
            <pc:docMk/>
            <pc:sldMk cId="1985896911" sldId="499"/>
            <ac:spMk id="34" creationId="{DA9EE2F4-70A7-4E81-897F-FDBDFD6291AC}"/>
          </ac:spMkLst>
        </pc:spChg>
      </pc:sldChg>
      <pc:sldChg chg="modSp mod">
        <pc:chgData name="Jason Yang" userId="79bae93be9a3670b" providerId="LiveId" clId="{B2E8223A-EFC7-4967-BD0D-315BA1F3BEC6}" dt="2023-01-11T13:42:09.447" v="47"/>
        <pc:sldMkLst>
          <pc:docMk/>
          <pc:sldMk cId="443628091" sldId="500"/>
        </pc:sldMkLst>
        <pc:spChg chg="mod">
          <ac:chgData name="Jason Yang" userId="79bae93be9a3670b" providerId="LiveId" clId="{B2E8223A-EFC7-4967-BD0D-315BA1F3BEC6}" dt="2023-01-11T13:42:06.072" v="41"/>
          <ac:spMkLst>
            <pc:docMk/>
            <pc:sldMk cId="443628091" sldId="500"/>
            <ac:spMk id="33" creationId="{0A315A63-3FBF-40A2-B0DC-D7CED3D3DA88}"/>
          </ac:spMkLst>
        </pc:spChg>
        <pc:spChg chg="mod">
          <ac:chgData name="Jason Yang" userId="79bae93be9a3670b" providerId="LiveId" clId="{B2E8223A-EFC7-4967-BD0D-315BA1F3BEC6}" dt="2023-01-11T13:42:09.447" v="47"/>
          <ac:spMkLst>
            <pc:docMk/>
            <pc:sldMk cId="443628091" sldId="500"/>
            <ac:spMk id="34" creationId="{DA9EE2F4-70A7-4E81-897F-FDBDFD6291AC}"/>
          </ac:spMkLst>
        </pc:spChg>
      </pc:sldChg>
    </pc:docChg>
  </pc:docChgLst>
  <pc:docChgLst>
    <pc:chgData name="Jason Y" userId="79bae93be9a3670b" providerId="LiveId" clId="{DC520071-330B-6B47-B262-47136509D911}"/>
    <pc:docChg chg="undo custSel modSld">
      <pc:chgData name="Jason Y" userId="79bae93be9a3670b" providerId="LiveId" clId="{DC520071-330B-6B47-B262-47136509D911}" dt="2023-02-25T10:36:43.905" v="21" actId="1076"/>
      <pc:docMkLst>
        <pc:docMk/>
      </pc:docMkLst>
      <pc:sldChg chg="modSp">
        <pc:chgData name="Jason Y" userId="79bae93be9a3670b" providerId="LiveId" clId="{DC520071-330B-6B47-B262-47136509D911}" dt="2023-02-25T10:36:43.905" v="21" actId="1076"/>
        <pc:sldMkLst>
          <pc:docMk/>
          <pc:sldMk cId="716351" sldId="489"/>
        </pc:sldMkLst>
        <pc:picChg chg="mod">
          <ac:chgData name="Jason Y" userId="79bae93be9a3670b" providerId="LiveId" clId="{DC520071-330B-6B47-B262-47136509D911}" dt="2023-02-25T10:36:43.905" v="21" actId="1076"/>
          <ac:picMkLst>
            <pc:docMk/>
            <pc:sldMk cId="716351" sldId="489"/>
            <ac:picMk id="2" creationId="{49107932-6A14-CB4D-AD93-6975FBDB5FCB}"/>
          </ac:picMkLst>
        </pc:picChg>
      </pc:sldChg>
      <pc:sldChg chg="addSp delSp modSp">
        <pc:chgData name="Jason Y" userId="79bae93be9a3670b" providerId="LiveId" clId="{DC520071-330B-6B47-B262-47136509D911}" dt="2023-02-25T10:30:57.681" v="19"/>
        <pc:sldMkLst>
          <pc:docMk/>
          <pc:sldMk cId="2661304133" sldId="490"/>
        </pc:sldMkLst>
        <pc:spChg chg="add mod">
          <ac:chgData name="Jason Y" userId="79bae93be9a3670b" providerId="LiveId" clId="{DC520071-330B-6B47-B262-47136509D911}" dt="2023-02-25T10:30:41.359" v="16"/>
          <ac:spMkLst>
            <pc:docMk/>
            <pc:sldMk cId="2661304133" sldId="490"/>
            <ac:spMk id="2" creationId="{CA5FC15D-B623-DD4A-B35B-9C09FBCDFFAE}"/>
          </ac:spMkLst>
        </pc:spChg>
        <pc:spChg chg="add del mod">
          <ac:chgData name="Jason Y" userId="79bae93be9a3670b" providerId="LiveId" clId="{DC520071-330B-6B47-B262-47136509D911}" dt="2023-02-25T10:30:57.681" v="19"/>
          <ac:spMkLst>
            <pc:docMk/>
            <pc:sldMk cId="2661304133" sldId="490"/>
            <ac:spMk id="8" creationId="{419EEE8A-7009-B04D-A631-5533D8362147}"/>
          </ac:spMkLst>
        </pc:spChg>
      </pc:sldChg>
    </pc:docChg>
  </pc:docChgLst>
  <pc:docChgLst>
    <pc:chgData name="Yang Jason" userId="79bae93be9a3670b" providerId="LiveId" clId="{E6971570-72B6-4EED-B629-1B1AB32A3BB5}"/>
    <pc:docChg chg="undo custSel addSld modSld sldOrd">
      <pc:chgData name="Yang Jason" userId="79bae93be9a3670b" providerId="LiveId" clId="{E6971570-72B6-4EED-B629-1B1AB32A3BB5}" dt="2023-04-20T14:49:32.103" v="3470" actId="1076"/>
      <pc:docMkLst>
        <pc:docMk/>
      </pc:docMkLst>
      <pc:sldChg chg="modSp mod">
        <pc:chgData name="Yang Jason" userId="79bae93be9a3670b" providerId="LiveId" clId="{E6971570-72B6-4EED-B629-1B1AB32A3BB5}" dt="2023-04-20T14:47:31.394" v="3465" actId="20577"/>
        <pc:sldMkLst>
          <pc:docMk/>
          <pc:sldMk cId="3948179464" sldId="256"/>
        </pc:sldMkLst>
        <pc:spChg chg="mod">
          <ac:chgData name="Yang Jason" userId="79bae93be9a3670b" providerId="LiveId" clId="{E6971570-72B6-4EED-B629-1B1AB32A3BB5}" dt="2023-04-20T14:47:31.394" v="3465" actId="20577"/>
          <ac:spMkLst>
            <pc:docMk/>
            <pc:sldMk cId="3948179464" sldId="256"/>
            <ac:spMk id="15" creationId="{00000000-0000-0000-0000-000000000000}"/>
          </ac:spMkLst>
        </pc:spChg>
      </pc:sldChg>
      <pc:sldChg chg="modSp mod modAnim">
        <pc:chgData name="Yang Jason" userId="79bae93be9a3670b" providerId="LiveId" clId="{E6971570-72B6-4EED-B629-1B1AB32A3BB5}" dt="2023-04-20T14:09:49.132" v="3441"/>
        <pc:sldMkLst>
          <pc:docMk/>
          <pc:sldMk cId="2720496161" sldId="482"/>
        </pc:sldMkLst>
        <pc:spChg chg="mod">
          <ac:chgData name="Yang Jason" userId="79bae93be9a3670b" providerId="LiveId" clId="{E6971570-72B6-4EED-B629-1B1AB32A3BB5}" dt="2023-04-20T14:09:06.574" v="3439" actId="1076"/>
          <ac:spMkLst>
            <pc:docMk/>
            <pc:sldMk cId="2720496161" sldId="482"/>
            <ac:spMk id="6" creationId="{82BE2CB6-6FF6-48B0-8FE2-BE1E23628730}"/>
          </ac:spMkLst>
        </pc:spChg>
      </pc:sldChg>
      <pc:sldChg chg="modSp">
        <pc:chgData name="Yang Jason" userId="79bae93be9a3670b" providerId="LiveId" clId="{E6971570-72B6-4EED-B629-1B1AB32A3BB5}" dt="2023-04-20T14:49:32.103" v="3470" actId="1076"/>
        <pc:sldMkLst>
          <pc:docMk/>
          <pc:sldMk cId="716351" sldId="489"/>
        </pc:sldMkLst>
        <pc:spChg chg="mod">
          <ac:chgData name="Yang Jason" userId="79bae93be9a3670b" providerId="LiveId" clId="{E6971570-72B6-4EED-B629-1B1AB32A3BB5}" dt="2023-04-20T14:49:32.103" v="3470" actId="1076"/>
          <ac:spMkLst>
            <pc:docMk/>
            <pc:sldMk cId="716351" sldId="489"/>
            <ac:spMk id="12" creationId="{E318DF2E-08DD-4572-A7ED-FD3EE8C88511}"/>
          </ac:spMkLst>
        </pc:spChg>
      </pc:sldChg>
      <pc:sldChg chg="addSp delSp modSp mod">
        <pc:chgData name="Yang Jason" userId="79bae93be9a3670b" providerId="LiveId" clId="{E6971570-72B6-4EED-B629-1B1AB32A3BB5}" dt="2023-04-20T11:11:51.063" v="540" actId="20577"/>
        <pc:sldMkLst>
          <pc:docMk/>
          <pc:sldMk cId="2661304133" sldId="490"/>
        </pc:sldMkLst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" creationId="{CA5FC15D-B623-DD4A-B35B-9C09FBCDFFAE}"/>
          </ac:spMkLst>
        </pc:spChg>
        <pc:spChg chg="mod">
          <ac:chgData name="Yang Jason" userId="79bae93be9a3670b" providerId="LiveId" clId="{E6971570-72B6-4EED-B629-1B1AB32A3BB5}" dt="2023-04-20T11:11:25.390" v="536" actId="1076"/>
          <ac:spMkLst>
            <pc:docMk/>
            <pc:sldMk cId="2661304133" sldId="490"/>
            <ac:spMk id="3" creationId="{A2871978-0151-47C7-957E-F617966354E1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4" creationId="{1B72BBDB-82AB-4566-B93C-15DA0EC6C5C6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5" creationId="{5E1E4131-ACE6-48B4-BD76-FF44C50E7E19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6" creationId="{B786B032-8AE7-4A6B-919A-4226FDECA4C4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7" creationId="{87FE0BB9-6B28-4F5C-BDCC-2C37620FDD26}"/>
          </ac:spMkLst>
        </pc:spChg>
        <pc:spChg chg="add del mod topLvl">
          <ac:chgData name="Yang Jason" userId="79bae93be9a3670b" providerId="LiveId" clId="{E6971570-72B6-4EED-B629-1B1AB32A3BB5}" dt="2023-04-20T10:58:07.399" v="208" actId="1076"/>
          <ac:spMkLst>
            <pc:docMk/>
            <pc:sldMk cId="2661304133" sldId="490"/>
            <ac:spMk id="9" creationId="{B5B170EC-9C24-8734-A35B-B595F6555B41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10" creationId="{3A25E895-DB9C-454E-9E28-06E691C82463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11" creationId="{E7CA6927-A9BC-4EA8-8909-9F3C461A0D33}"/>
          </ac:spMkLst>
        </pc:spChg>
        <pc:spChg chg="add del mod ord topLvl">
          <ac:chgData name="Yang Jason" userId="79bae93be9a3670b" providerId="LiveId" clId="{E6971570-72B6-4EED-B629-1B1AB32A3BB5}" dt="2023-04-20T10:57:52.305" v="206" actId="478"/>
          <ac:spMkLst>
            <pc:docMk/>
            <pc:sldMk cId="2661304133" sldId="490"/>
            <ac:spMk id="12" creationId="{23FC4B69-6D99-AA30-800F-D4EF7AA12A52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15" creationId="{7B2C8B10-1E91-4F44-8E30-8FD8A95FD884}"/>
          </ac:spMkLst>
        </pc:spChg>
        <pc:spChg chg="add mod">
          <ac:chgData name="Yang Jason" userId="79bae93be9a3670b" providerId="LiveId" clId="{E6971570-72B6-4EED-B629-1B1AB32A3BB5}" dt="2023-04-20T11:08:36.951" v="499" actId="14100"/>
          <ac:spMkLst>
            <pc:docMk/>
            <pc:sldMk cId="2661304133" sldId="490"/>
            <ac:spMk id="16" creationId="{78859DE8-583B-69B1-91C4-7E9EB63054F5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19" creationId="{512C7637-B3A3-4A3D-B1BB-24C251925FA0}"/>
          </ac:spMkLst>
        </pc:spChg>
        <pc:spChg chg="add mod">
          <ac:chgData name="Yang Jason" userId="79bae93be9a3670b" providerId="LiveId" clId="{E6971570-72B6-4EED-B629-1B1AB32A3BB5}" dt="2023-04-20T11:11:47.550" v="538" actId="20577"/>
          <ac:spMkLst>
            <pc:docMk/>
            <pc:sldMk cId="2661304133" sldId="490"/>
            <ac:spMk id="20" creationId="{66F973E3-D66B-3F10-0C48-A05396D3840D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2" creationId="{F5AD3452-66C1-4D4E-9958-69D4E3F127D5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3" creationId="{81FB4A6A-E61F-4E31-AF1E-F077EBFF16D2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4" creationId="{35F89CC6-A21D-4892-9257-4D1336461ECB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5" creationId="{931F990B-FBFC-4109-925D-C653194CF00D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6" creationId="{DDADD056-AE8A-421E-8F5C-F739F3E3F0B2}"/>
          </ac:spMkLst>
        </pc:spChg>
        <pc:spChg chg="add mod">
          <ac:chgData name="Yang Jason" userId="79bae93be9a3670b" providerId="LiveId" clId="{E6971570-72B6-4EED-B629-1B1AB32A3BB5}" dt="2023-04-20T11:11:51.063" v="540" actId="20577"/>
          <ac:spMkLst>
            <pc:docMk/>
            <pc:sldMk cId="2661304133" sldId="490"/>
            <ac:spMk id="28" creationId="{80AC54A2-CE84-D0FD-2C3D-86E514367E42}"/>
          </ac:spMkLst>
        </pc:spChg>
        <pc:spChg chg="del">
          <ac:chgData name="Yang Jason" userId="79bae93be9a3670b" providerId="LiveId" clId="{E6971570-72B6-4EED-B629-1B1AB32A3BB5}" dt="2023-04-20T10:46:59.717" v="30" actId="478"/>
          <ac:spMkLst>
            <pc:docMk/>
            <pc:sldMk cId="2661304133" sldId="490"/>
            <ac:spMk id="29" creationId="{58284D3B-04BD-4132-930D-F0EED293A937}"/>
          </ac:spMkLst>
        </pc:spChg>
        <pc:spChg chg="add mod">
          <ac:chgData name="Yang Jason" userId="79bae93be9a3670b" providerId="LiveId" clId="{E6971570-72B6-4EED-B629-1B1AB32A3BB5}" dt="2023-04-20T11:08:26.173" v="497" actId="1076"/>
          <ac:spMkLst>
            <pc:docMk/>
            <pc:sldMk cId="2661304133" sldId="490"/>
            <ac:spMk id="31" creationId="{B2C5377C-ACA7-DA14-8E23-BB3DE84B6B21}"/>
          </ac:spMkLst>
        </pc:spChg>
        <pc:spChg chg="add mod">
          <ac:chgData name="Yang Jason" userId="79bae93be9a3670b" providerId="LiveId" clId="{E6971570-72B6-4EED-B629-1B1AB32A3BB5}" dt="2023-04-20T11:11:06.237" v="534" actId="2711"/>
          <ac:spMkLst>
            <pc:docMk/>
            <pc:sldMk cId="2661304133" sldId="490"/>
            <ac:spMk id="32" creationId="{F33ECC5E-EA79-6B84-9202-F009196E8306}"/>
          </ac:spMkLst>
        </pc:spChg>
        <pc:spChg chg="add mod">
          <ac:chgData name="Yang Jason" userId="79bae93be9a3670b" providerId="LiveId" clId="{E6971570-72B6-4EED-B629-1B1AB32A3BB5}" dt="2023-04-20T11:11:16.233" v="535" actId="2711"/>
          <ac:spMkLst>
            <pc:docMk/>
            <pc:sldMk cId="2661304133" sldId="490"/>
            <ac:spMk id="35" creationId="{6A039412-2971-D40C-D4AD-027A06CCE247}"/>
          </ac:spMkLst>
        </pc:spChg>
        <pc:grpChg chg="add del mod">
          <ac:chgData name="Yang Jason" userId="79bae93be9a3670b" providerId="LiveId" clId="{E6971570-72B6-4EED-B629-1B1AB32A3BB5}" dt="2023-04-20T10:57:52.305" v="206" actId="478"/>
          <ac:grpSpMkLst>
            <pc:docMk/>
            <pc:sldMk cId="2661304133" sldId="490"/>
            <ac:grpSpMk id="13" creationId="{5B8DFF65-CF57-0D38-4746-7702EA3D234B}"/>
          </ac:grpSpMkLst>
        </pc:grpChg>
        <pc:grpChg chg="add mod">
          <ac:chgData name="Yang Jason" userId="79bae93be9a3670b" providerId="LiveId" clId="{E6971570-72B6-4EED-B629-1B1AB32A3BB5}" dt="2023-04-20T10:53:27.994" v="146" actId="164"/>
          <ac:grpSpMkLst>
            <pc:docMk/>
            <pc:sldMk cId="2661304133" sldId="490"/>
            <ac:grpSpMk id="17" creationId="{28B2AB64-C74A-C3CD-D444-1A011A89AEE1}"/>
          </ac:grpSpMkLst>
        </pc:grpChg>
        <pc:grpChg chg="add mod">
          <ac:chgData name="Yang Jason" userId="79bae93be9a3670b" providerId="LiveId" clId="{E6971570-72B6-4EED-B629-1B1AB32A3BB5}" dt="2023-04-20T10:57:35.426" v="202" actId="164"/>
          <ac:grpSpMkLst>
            <pc:docMk/>
            <pc:sldMk cId="2661304133" sldId="490"/>
            <ac:grpSpMk id="21" creationId="{3F57C147-5AD7-61B7-975A-C0CFBA391505}"/>
          </ac:grpSpMkLst>
        </pc:grpChg>
        <pc:grpChg chg="add mod">
          <ac:chgData name="Yang Jason" userId="79bae93be9a3670b" providerId="LiveId" clId="{E6971570-72B6-4EED-B629-1B1AB32A3BB5}" dt="2023-04-20T11:05:38.704" v="423" actId="164"/>
          <ac:grpSpMkLst>
            <pc:docMk/>
            <pc:sldMk cId="2661304133" sldId="490"/>
            <ac:grpSpMk id="30" creationId="{BE8436E8-DDD5-C96B-3320-22BBC47F8D56}"/>
          </ac:grpSpMkLst>
        </pc:grpChg>
        <pc:grpChg chg="add mod">
          <ac:chgData name="Yang Jason" userId="79bae93be9a3670b" providerId="LiveId" clId="{E6971570-72B6-4EED-B629-1B1AB32A3BB5}" dt="2023-04-20T11:05:57.587" v="427" actId="1076"/>
          <ac:grpSpMkLst>
            <pc:docMk/>
            <pc:sldMk cId="2661304133" sldId="490"/>
            <ac:grpSpMk id="33" creationId="{FA805168-84F4-F07A-0955-524FE322FFC6}"/>
          </ac:grpSpMkLst>
        </pc:grpChg>
        <pc:grpChg chg="add mod">
          <ac:chgData name="Yang Jason" userId="79bae93be9a3670b" providerId="LiveId" clId="{E6971570-72B6-4EED-B629-1B1AB32A3BB5}" dt="2023-04-20T11:06:04.220" v="428" actId="1076"/>
          <ac:grpSpMkLst>
            <pc:docMk/>
            <pc:sldMk cId="2661304133" sldId="490"/>
            <ac:grpSpMk id="34" creationId="{C17EA424-37E4-19D2-851A-00907B8001E4}"/>
          </ac:grpSpMkLst>
        </pc:grpChg>
        <pc:picChg chg="add mod">
          <ac:chgData name="Yang Jason" userId="79bae93be9a3670b" providerId="LiveId" clId="{E6971570-72B6-4EED-B629-1B1AB32A3BB5}" dt="2023-04-20T10:56:55.582" v="197" actId="1037"/>
          <ac:picMkLst>
            <pc:docMk/>
            <pc:sldMk cId="2661304133" sldId="490"/>
            <ac:picMk id="14" creationId="{D5B6843C-CD75-78DE-D157-D6C35519E3E9}"/>
          </ac:picMkLst>
        </pc:picChg>
        <pc:picChg chg="add mod">
          <ac:chgData name="Yang Jason" userId="79bae93be9a3670b" providerId="LiveId" clId="{E6971570-72B6-4EED-B629-1B1AB32A3BB5}" dt="2023-04-20T11:05:43.808" v="424" actId="164"/>
          <ac:picMkLst>
            <pc:docMk/>
            <pc:sldMk cId="2661304133" sldId="490"/>
            <ac:picMk id="27" creationId="{6A3E032D-DA21-1CA6-91BD-C9F2E9EEE286}"/>
          </ac:picMkLst>
        </pc:picChg>
      </pc:sldChg>
      <pc:sldChg chg="modSp mod">
        <pc:chgData name="Yang Jason" userId="79bae93be9a3670b" providerId="LiveId" clId="{E6971570-72B6-4EED-B629-1B1AB32A3BB5}" dt="2023-04-20T14:08:40.982" v="3438" actId="1076"/>
        <pc:sldMkLst>
          <pc:docMk/>
          <pc:sldMk cId="3528062835" sldId="497"/>
        </pc:sldMkLst>
        <pc:spChg chg="mod">
          <ac:chgData name="Yang Jason" userId="79bae93be9a3670b" providerId="LiveId" clId="{E6971570-72B6-4EED-B629-1B1AB32A3BB5}" dt="2023-04-20T14:08:40.982" v="3438" actId="1076"/>
          <ac:spMkLst>
            <pc:docMk/>
            <pc:sldMk cId="3528062835" sldId="497"/>
            <ac:spMk id="2" creationId="{6444BC4B-71E4-4357-B9F9-D6ECAB52946F}"/>
          </ac:spMkLst>
        </pc:spChg>
      </pc:sldChg>
      <pc:sldChg chg="addSp delSp modSp mod modAnim">
        <pc:chgData name="Yang Jason" userId="79bae93be9a3670b" providerId="LiveId" clId="{E6971570-72B6-4EED-B629-1B1AB32A3BB5}" dt="2023-04-20T14:07:21.391" v="3434" actId="1076"/>
        <pc:sldMkLst>
          <pc:docMk/>
          <pc:sldMk cId="2786316180" sldId="501"/>
        </pc:sldMkLst>
        <pc:spChg chg="add mod">
          <ac:chgData name="Yang Jason" userId="79bae93be9a3670b" providerId="LiveId" clId="{E6971570-72B6-4EED-B629-1B1AB32A3BB5}" dt="2023-04-20T12:12:44.144" v="1102" actId="1036"/>
          <ac:spMkLst>
            <pc:docMk/>
            <pc:sldMk cId="2786316180" sldId="501"/>
            <ac:spMk id="2" creationId="{5EE8E291-C119-34FA-CC71-187C58CA181E}"/>
          </ac:spMkLst>
        </pc:spChg>
        <pc:spChg chg="mod">
          <ac:chgData name="Yang Jason" userId="79bae93be9a3670b" providerId="LiveId" clId="{E6971570-72B6-4EED-B629-1B1AB32A3BB5}" dt="2023-04-20T11:13:42.403" v="555"/>
          <ac:spMkLst>
            <pc:docMk/>
            <pc:sldMk cId="2786316180" sldId="501"/>
            <ac:spMk id="4" creationId="{48B27C0C-643B-4F13-99C6-708423418626}"/>
          </ac:spMkLst>
        </pc:spChg>
        <pc:spChg chg="del">
          <ac:chgData name="Yang Jason" userId="79bae93be9a3670b" providerId="LiveId" clId="{E6971570-72B6-4EED-B629-1B1AB32A3BB5}" dt="2023-04-20T11:13:59.806" v="556" actId="478"/>
          <ac:spMkLst>
            <pc:docMk/>
            <pc:sldMk cId="2786316180" sldId="501"/>
            <ac:spMk id="5" creationId="{BE3611D9-4099-4FFC-889E-E2A3B2C1AB9D}"/>
          </ac:spMkLst>
        </pc:spChg>
        <pc:spChg chg="add mod">
          <ac:chgData name="Yang Jason" userId="79bae93be9a3670b" providerId="LiveId" clId="{E6971570-72B6-4EED-B629-1B1AB32A3BB5}" dt="2023-04-20T11:55:35.668" v="796" actId="20577"/>
          <ac:spMkLst>
            <pc:docMk/>
            <pc:sldMk cId="2786316180" sldId="501"/>
            <ac:spMk id="7" creationId="{E64E8589-EBC7-7C01-9751-44D46F743BEF}"/>
          </ac:spMkLst>
        </pc:spChg>
        <pc:spChg chg="add mod">
          <ac:chgData name="Yang Jason" userId="79bae93be9a3670b" providerId="LiveId" clId="{E6971570-72B6-4EED-B629-1B1AB32A3BB5}" dt="2023-04-20T12:12:39.241" v="1098" actId="1035"/>
          <ac:spMkLst>
            <pc:docMk/>
            <pc:sldMk cId="2786316180" sldId="501"/>
            <ac:spMk id="9" creationId="{02AFBC52-0424-2D3C-77E6-2C1B7D68FF6F}"/>
          </ac:spMkLst>
        </pc:spChg>
        <pc:spChg chg="add mod">
          <ac:chgData name="Yang Jason" userId="79bae93be9a3670b" providerId="LiveId" clId="{E6971570-72B6-4EED-B629-1B1AB32A3BB5}" dt="2023-04-20T12:12:39.241" v="1098" actId="1035"/>
          <ac:spMkLst>
            <pc:docMk/>
            <pc:sldMk cId="2786316180" sldId="501"/>
            <ac:spMk id="11" creationId="{CFFBC8EB-2AE0-C915-FD9D-904C8CFDDFDC}"/>
          </ac:spMkLst>
        </pc:spChg>
        <pc:spChg chg="add mod">
          <ac:chgData name="Yang Jason" userId="79bae93be9a3670b" providerId="LiveId" clId="{E6971570-72B6-4EED-B629-1B1AB32A3BB5}" dt="2023-04-20T14:07:21.391" v="3434" actId="1076"/>
          <ac:spMkLst>
            <pc:docMk/>
            <pc:sldMk cId="2786316180" sldId="501"/>
            <ac:spMk id="12" creationId="{D06DF382-996D-3544-2CE9-2CDC2A942903}"/>
          </ac:spMkLst>
        </pc:spChg>
        <pc:spChg chg="add mod">
          <ac:chgData name="Yang Jason" userId="79bae93be9a3670b" providerId="LiveId" clId="{E6971570-72B6-4EED-B629-1B1AB32A3BB5}" dt="2023-04-20T11:52:52.721" v="765" actId="1035"/>
          <ac:spMkLst>
            <pc:docMk/>
            <pc:sldMk cId="2786316180" sldId="501"/>
            <ac:spMk id="13" creationId="{3FB2CC33-1CD3-3666-56E0-C27B14428045}"/>
          </ac:spMkLst>
        </pc:spChg>
        <pc:spChg chg="add mod">
          <ac:chgData name="Yang Jason" userId="79bae93be9a3670b" providerId="LiveId" clId="{E6971570-72B6-4EED-B629-1B1AB32A3BB5}" dt="2023-04-20T11:53:08.855" v="770" actId="14100"/>
          <ac:spMkLst>
            <pc:docMk/>
            <pc:sldMk cId="2786316180" sldId="501"/>
            <ac:spMk id="14" creationId="{8DB31240-9B69-6A5B-76CB-C9A02D4B0086}"/>
          </ac:spMkLst>
        </pc:spChg>
        <pc:picChg chg="add mod">
          <ac:chgData name="Yang Jason" userId="79bae93be9a3670b" providerId="LiveId" clId="{E6971570-72B6-4EED-B629-1B1AB32A3BB5}" dt="2023-04-20T12:12:39.241" v="1098" actId="1035"/>
          <ac:picMkLst>
            <pc:docMk/>
            <pc:sldMk cId="2786316180" sldId="501"/>
            <ac:picMk id="3" creationId="{7CF64EE8-8BA5-A16B-C796-81A41962A0C3}"/>
          </ac:picMkLst>
        </pc:picChg>
        <pc:picChg chg="add mod">
          <ac:chgData name="Yang Jason" userId="79bae93be9a3670b" providerId="LiveId" clId="{E6971570-72B6-4EED-B629-1B1AB32A3BB5}" dt="2023-04-20T12:12:39.241" v="1098" actId="1035"/>
          <ac:picMkLst>
            <pc:docMk/>
            <pc:sldMk cId="2786316180" sldId="501"/>
            <ac:picMk id="10" creationId="{1F7D5595-8E5E-CB6C-4A9A-437DA7E716E2}"/>
          </ac:picMkLst>
        </pc:picChg>
      </pc:sldChg>
      <pc:sldChg chg="addSp delSp modSp mod modAnim">
        <pc:chgData name="Yang Jason" userId="79bae93be9a3670b" providerId="LiveId" clId="{E6971570-72B6-4EED-B629-1B1AB32A3BB5}" dt="2023-04-20T14:20:23.853" v="3443"/>
        <pc:sldMkLst>
          <pc:docMk/>
          <pc:sldMk cId="375152423" sldId="503"/>
        </pc:sldMkLst>
        <pc:spChg chg="add mod">
          <ac:chgData name="Yang Jason" userId="79bae93be9a3670b" providerId="LiveId" clId="{E6971570-72B6-4EED-B629-1B1AB32A3BB5}" dt="2023-04-20T12:43:58.384" v="1631" actId="1036"/>
          <ac:spMkLst>
            <pc:docMk/>
            <pc:sldMk cId="375152423" sldId="503"/>
            <ac:spMk id="2" creationId="{DE464DC1-44CB-AB1A-01B6-657C3E966859}"/>
          </ac:spMkLst>
        </pc:spChg>
        <pc:spChg chg="del">
          <ac:chgData name="Yang Jason" userId="79bae93be9a3670b" providerId="LiveId" clId="{E6971570-72B6-4EED-B629-1B1AB32A3BB5}" dt="2023-04-20T11:14:02.966" v="557" actId="478"/>
          <ac:spMkLst>
            <pc:docMk/>
            <pc:sldMk cId="375152423" sldId="503"/>
            <ac:spMk id="3" creationId="{FD5AD24F-5810-F96D-C713-1DB63A686435}"/>
          </ac:spMkLst>
        </pc:spChg>
        <pc:spChg chg="del">
          <ac:chgData name="Yang Jason" userId="79bae93be9a3670b" providerId="LiveId" clId="{E6971570-72B6-4EED-B629-1B1AB32A3BB5}" dt="2023-04-20T14:20:22.237" v="3442" actId="478"/>
          <ac:spMkLst>
            <pc:docMk/>
            <pc:sldMk cId="375152423" sldId="503"/>
            <ac:spMk id="5" creationId="{F6E9D0C0-8B82-6E77-B5B1-549D955EE0AC}"/>
          </ac:spMkLst>
        </pc:spChg>
        <pc:spChg chg="add mod">
          <ac:chgData name="Yang Jason" userId="79bae93be9a3670b" providerId="LiveId" clId="{E6971570-72B6-4EED-B629-1B1AB32A3BB5}" dt="2023-04-20T12:39:51.992" v="1484" actId="207"/>
          <ac:spMkLst>
            <pc:docMk/>
            <pc:sldMk cId="375152423" sldId="503"/>
            <ac:spMk id="7" creationId="{9A760CD4-8033-3237-1AA6-E1FAD8208F07}"/>
          </ac:spMkLst>
        </pc:spChg>
        <pc:spChg chg="add del mod">
          <ac:chgData name="Yang Jason" userId="79bae93be9a3670b" providerId="LiveId" clId="{E6971570-72B6-4EED-B629-1B1AB32A3BB5}" dt="2023-04-20T12:20:50.964" v="1165" actId="21"/>
          <ac:spMkLst>
            <pc:docMk/>
            <pc:sldMk cId="375152423" sldId="503"/>
            <ac:spMk id="8" creationId="{D7A87D7E-1B75-75CD-7AA6-D5A7CD240958}"/>
          </ac:spMkLst>
        </pc:spChg>
        <pc:spChg chg="add del mod">
          <ac:chgData name="Yang Jason" userId="79bae93be9a3670b" providerId="LiveId" clId="{E6971570-72B6-4EED-B629-1B1AB32A3BB5}" dt="2023-04-20T12:21:00.726" v="1171" actId="21"/>
          <ac:spMkLst>
            <pc:docMk/>
            <pc:sldMk cId="375152423" sldId="503"/>
            <ac:spMk id="9" creationId="{D62584A9-97DE-5C57-9CF1-20161B9C2D0E}"/>
          </ac:spMkLst>
        </pc:spChg>
        <pc:spChg chg="add mod">
          <ac:chgData name="Yang Jason" userId="79bae93be9a3670b" providerId="LiveId" clId="{E6971570-72B6-4EED-B629-1B1AB32A3BB5}" dt="2023-04-20T12:39:51.992" v="1484" actId="207"/>
          <ac:spMkLst>
            <pc:docMk/>
            <pc:sldMk cId="375152423" sldId="503"/>
            <ac:spMk id="10" creationId="{69ED6F60-5680-3111-A6CB-A47BDB2E43C3}"/>
          </ac:spMkLst>
        </pc:spChg>
        <pc:spChg chg="add mod">
          <ac:chgData name="Yang Jason" userId="79bae93be9a3670b" providerId="LiveId" clId="{E6971570-72B6-4EED-B629-1B1AB32A3BB5}" dt="2023-04-20T12:39:51.992" v="1484" actId="207"/>
          <ac:spMkLst>
            <pc:docMk/>
            <pc:sldMk cId="375152423" sldId="503"/>
            <ac:spMk id="11" creationId="{0DAE59CD-5574-1AEC-5BEA-8F3676E0E18B}"/>
          </ac:spMkLst>
        </pc:spChg>
        <pc:spChg chg="add mod">
          <ac:chgData name="Yang Jason" userId="79bae93be9a3670b" providerId="LiveId" clId="{E6971570-72B6-4EED-B629-1B1AB32A3BB5}" dt="2023-04-20T12:39:51.992" v="1484" actId="207"/>
          <ac:spMkLst>
            <pc:docMk/>
            <pc:sldMk cId="375152423" sldId="503"/>
            <ac:spMk id="12" creationId="{10E7316B-219C-8A2A-2F23-38A0E85383F7}"/>
          </ac:spMkLst>
        </pc:spChg>
        <pc:spChg chg="add mod">
          <ac:chgData name="Yang Jason" userId="79bae93be9a3670b" providerId="LiveId" clId="{E6971570-72B6-4EED-B629-1B1AB32A3BB5}" dt="2023-04-20T12:39:51.992" v="1484" actId="207"/>
          <ac:spMkLst>
            <pc:docMk/>
            <pc:sldMk cId="375152423" sldId="503"/>
            <ac:spMk id="13" creationId="{324190BB-B634-3446-EC90-6D0446A70BFC}"/>
          </ac:spMkLst>
        </pc:spChg>
        <pc:spChg chg="add mod">
          <ac:chgData name="Yang Jason" userId="79bae93be9a3670b" providerId="LiveId" clId="{E6971570-72B6-4EED-B629-1B1AB32A3BB5}" dt="2023-04-20T12:43:53.748" v="1630" actId="1036"/>
          <ac:spMkLst>
            <pc:docMk/>
            <pc:sldMk cId="375152423" sldId="503"/>
            <ac:spMk id="19" creationId="{68E94613-6004-DCBD-EEB5-F4025D0ABD88}"/>
          </ac:spMkLst>
        </pc:spChg>
        <pc:spChg chg="add mod">
          <ac:chgData name="Yang Jason" userId="79bae93be9a3670b" providerId="LiveId" clId="{E6971570-72B6-4EED-B629-1B1AB32A3BB5}" dt="2023-04-20T13:56:11.735" v="2918" actId="20577"/>
          <ac:spMkLst>
            <pc:docMk/>
            <pc:sldMk cId="375152423" sldId="503"/>
            <ac:spMk id="20" creationId="{A388AA5B-6472-6496-3B36-23ADD3152508}"/>
          </ac:spMkLst>
        </pc:spChg>
        <pc:spChg chg="add mod">
          <ac:chgData name="Yang Jason" userId="79bae93be9a3670b" providerId="LiveId" clId="{E6971570-72B6-4EED-B629-1B1AB32A3BB5}" dt="2023-04-20T12:43:53.748" v="1630" actId="1036"/>
          <ac:spMkLst>
            <pc:docMk/>
            <pc:sldMk cId="375152423" sldId="503"/>
            <ac:spMk id="21" creationId="{973F8537-8405-2C37-AD69-01AFC21E49A1}"/>
          </ac:spMkLst>
        </pc:spChg>
        <pc:spChg chg="add mod">
          <ac:chgData name="Yang Jason" userId="79bae93be9a3670b" providerId="LiveId" clId="{E6971570-72B6-4EED-B629-1B1AB32A3BB5}" dt="2023-04-20T12:35:11.991" v="1409" actId="206"/>
          <ac:spMkLst>
            <pc:docMk/>
            <pc:sldMk cId="375152423" sldId="503"/>
            <ac:spMk id="22" creationId="{0009CB81-083B-947A-AEDD-0A522A8681DF}"/>
          </ac:spMkLst>
        </pc:spChg>
        <pc:spChg chg="add del mod">
          <ac:chgData name="Yang Jason" userId="79bae93be9a3670b" providerId="LiveId" clId="{E6971570-72B6-4EED-B629-1B1AB32A3BB5}" dt="2023-04-20T12:33:42.879" v="1381" actId="21"/>
          <ac:spMkLst>
            <pc:docMk/>
            <pc:sldMk cId="375152423" sldId="503"/>
            <ac:spMk id="23" creationId="{316F34A6-E3CC-F8A9-7E17-5AC0E709FCD1}"/>
          </ac:spMkLst>
        </pc:spChg>
        <pc:spChg chg="add mod">
          <ac:chgData name="Yang Jason" userId="79bae93be9a3670b" providerId="LiveId" clId="{E6971570-72B6-4EED-B629-1B1AB32A3BB5}" dt="2023-04-20T12:34:22.315" v="1397" actId="1076"/>
          <ac:spMkLst>
            <pc:docMk/>
            <pc:sldMk cId="375152423" sldId="503"/>
            <ac:spMk id="24" creationId="{9027A831-6633-8B9D-8062-43B26D52FEDE}"/>
          </ac:spMkLst>
        </pc:spChg>
        <pc:spChg chg="add mod">
          <ac:chgData name="Yang Jason" userId="79bae93be9a3670b" providerId="LiveId" clId="{E6971570-72B6-4EED-B629-1B1AB32A3BB5}" dt="2023-04-20T12:37:45.739" v="1473" actId="206"/>
          <ac:spMkLst>
            <pc:docMk/>
            <pc:sldMk cId="375152423" sldId="503"/>
            <ac:spMk id="25" creationId="{93B0B26C-E484-D96F-F5F0-6894054134E4}"/>
          </ac:spMkLst>
        </pc:spChg>
        <pc:spChg chg="add mod">
          <ac:chgData name="Yang Jason" userId="79bae93be9a3670b" providerId="LiveId" clId="{E6971570-72B6-4EED-B629-1B1AB32A3BB5}" dt="2023-04-20T12:39:13.766" v="1479" actId="206"/>
          <ac:spMkLst>
            <pc:docMk/>
            <pc:sldMk cId="375152423" sldId="503"/>
            <ac:spMk id="26" creationId="{A542FD38-707C-399D-E91E-23D3D10589AD}"/>
          </ac:spMkLst>
        </pc:spChg>
        <pc:spChg chg="add mod">
          <ac:chgData name="Yang Jason" userId="79bae93be9a3670b" providerId="LiveId" clId="{E6971570-72B6-4EED-B629-1B1AB32A3BB5}" dt="2023-04-20T12:40:02.250" v="1485" actId="2085"/>
          <ac:spMkLst>
            <pc:docMk/>
            <pc:sldMk cId="375152423" sldId="503"/>
            <ac:spMk id="27" creationId="{9FD14047-55BA-1CDB-5DE6-9E12D1CC6923}"/>
          </ac:spMkLst>
        </pc:spChg>
        <pc:spChg chg="add mod">
          <ac:chgData name="Yang Jason" userId="79bae93be9a3670b" providerId="LiveId" clId="{E6971570-72B6-4EED-B629-1B1AB32A3BB5}" dt="2023-04-20T14:20:23.853" v="3443"/>
          <ac:spMkLst>
            <pc:docMk/>
            <pc:sldMk cId="375152423" sldId="503"/>
            <ac:spMk id="28" creationId="{644BC6A0-ACBA-6E08-43A4-9AF7B950225B}"/>
          </ac:spMkLst>
        </pc:spChg>
        <pc:grpChg chg="add mod">
          <ac:chgData name="Yang Jason" userId="79bae93be9a3670b" providerId="LiveId" clId="{E6971570-72B6-4EED-B629-1B1AB32A3BB5}" dt="2023-04-20T12:43:53.748" v="1630" actId="1036"/>
          <ac:grpSpMkLst>
            <pc:docMk/>
            <pc:sldMk cId="375152423" sldId="503"/>
            <ac:grpSpMk id="14" creationId="{1ED92095-DE17-B364-054F-DB5C4F0A6A55}"/>
          </ac:grpSpMkLst>
        </pc:grpChg>
        <pc:picChg chg="add mod modCrop">
          <ac:chgData name="Yang Jason" userId="79bae93be9a3670b" providerId="LiveId" clId="{E6971570-72B6-4EED-B629-1B1AB32A3BB5}" dt="2023-04-20T12:39:51.992" v="1484" actId="207"/>
          <ac:picMkLst>
            <pc:docMk/>
            <pc:sldMk cId="375152423" sldId="503"/>
            <ac:picMk id="4" creationId="{2C127213-E085-3AEF-B6A5-0991FC4090D6}"/>
          </ac:picMkLst>
        </pc:picChg>
        <pc:picChg chg="add mod modCrop">
          <ac:chgData name="Yang Jason" userId="79bae93be9a3670b" providerId="LiveId" clId="{E6971570-72B6-4EED-B629-1B1AB32A3BB5}" dt="2023-04-20T12:39:51.992" v="1484" actId="207"/>
          <ac:picMkLst>
            <pc:docMk/>
            <pc:sldMk cId="375152423" sldId="503"/>
            <ac:picMk id="6" creationId="{305EE081-E20C-B4D6-F10E-2F25DEF42D69}"/>
          </ac:picMkLst>
        </pc:picChg>
        <pc:cxnChg chg="add mod">
          <ac:chgData name="Yang Jason" userId="79bae93be9a3670b" providerId="LiveId" clId="{E6971570-72B6-4EED-B629-1B1AB32A3BB5}" dt="2023-04-20T12:22:48.620" v="1188" actId="1076"/>
          <ac:cxnSpMkLst>
            <pc:docMk/>
            <pc:sldMk cId="375152423" sldId="503"/>
            <ac:cxnSpMk id="16" creationId="{5E910FDE-3C20-F54B-5CE5-28D46C3D80BC}"/>
          </ac:cxnSpMkLst>
        </pc:cxnChg>
      </pc:sldChg>
      <pc:sldChg chg="addSp delSp modSp mod ord">
        <pc:chgData name="Yang Jason" userId="79bae93be9a3670b" providerId="LiveId" clId="{E6971570-72B6-4EED-B629-1B1AB32A3BB5}" dt="2023-04-20T12:12:23.135" v="1086" actId="14100"/>
        <pc:sldMkLst>
          <pc:docMk/>
          <pc:sldMk cId="586014794" sldId="504"/>
        </pc:sldMkLst>
        <pc:spChg chg="add mod">
          <ac:chgData name="Yang Jason" userId="79bae93be9a3670b" providerId="LiveId" clId="{E6971570-72B6-4EED-B629-1B1AB32A3BB5}" dt="2023-04-20T11:57:27.941" v="838"/>
          <ac:spMkLst>
            <pc:docMk/>
            <pc:sldMk cId="586014794" sldId="504"/>
            <ac:spMk id="2" creationId="{38C10024-36E6-1C2E-57BE-BDFB4567207C}"/>
          </ac:spMkLst>
        </pc:spChg>
        <pc:spChg chg="del">
          <ac:chgData name="Yang Jason" userId="79bae93be9a3670b" providerId="LiveId" clId="{E6971570-72B6-4EED-B629-1B1AB32A3BB5}" dt="2023-04-20T11:57:27.431" v="837" actId="478"/>
          <ac:spMkLst>
            <pc:docMk/>
            <pc:sldMk cId="586014794" sldId="504"/>
            <ac:spMk id="3" creationId="{EE188E96-F3C0-6ACC-95D6-20A81D681911}"/>
          </ac:spMkLst>
        </pc:spChg>
        <pc:spChg chg="del">
          <ac:chgData name="Yang Jason" userId="79bae93be9a3670b" providerId="LiveId" clId="{E6971570-72B6-4EED-B629-1B1AB32A3BB5}" dt="2023-04-20T11:14:08.359" v="558" actId="478"/>
          <ac:spMkLst>
            <pc:docMk/>
            <pc:sldMk cId="586014794" sldId="504"/>
            <ac:spMk id="4" creationId="{305359DF-CE44-1E16-042D-B8CE95E21D16}"/>
          </ac:spMkLst>
        </pc:spChg>
        <pc:spChg chg="del">
          <ac:chgData name="Yang Jason" userId="79bae93be9a3670b" providerId="LiveId" clId="{E6971570-72B6-4EED-B629-1B1AB32A3BB5}" dt="2023-04-20T11:14:08.359" v="558" actId="478"/>
          <ac:spMkLst>
            <pc:docMk/>
            <pc:sldMk cId="586014794" sldId="504"/>
            <ac:spMk id="13" creationId="{BE398A2D-FB1A-4858-FDFE-27D317D3C6FB}"/>
          </ac:spMkLst>
        </pc:spChg>
        <pc:spChg chg="del">
          <ac:chgData name="Yang Jason" userId="79bae93be9a3670b" providerId="LiveId" clId="{E6971570-72B6-4EED-B629-1B1AB32A3BB5}" dt="2023-04-20T11:14:08.359" v="558" actId="478"/>
          <ac:spMkLst>
            <pc:docMk/>
            <pc:sldMk cId="586014794" sldId="504"/>
            <ac:spMk id="14" creationId="{8834E967-B7E6-2185-48B2-F66E4AD13DC4}"/>
          </ac:spMkLst>
        </pc:spChg>
        <pc:spChg chg="add mod">
          <ac:chgData name="Yang Jason" userId="79bae93be9a3670b" providerId="LiveId" clId="{E6971570-72B6-4EED-B629-1B1AB32A3BB5}" dt="2023-04-20T12:12:23.135" v="1086" actId="14100"/>
          <ac:spMkLst>
            <pc:docMk/>
            <pc:sldMk cId="586014794" sldId="504"/>
            <ac:spMk id="17" creationId="{4C618C2B-B445-1884-CC21-06108C11FCD2}"/>
          </ac:spMkLst>
        </pc:spChg>
        <pc:spChg chg="add mod">
          <ac:chgData name="Yang Jason" userId="79bae93be9a3670b" providerId="LiveId" clId="{E6971570-72B6-4EED-B629-1B1AB32A3BB5}" dt="2023-04-20T12:04:04.552" v="917" actId="164"/>
          <ac:spMkLst>
            <pc:docMk/>
            <pc:sldMk cId="586014794" sldId="504"/>
            <ac:spMk id="22" creationId="{780B34B2-9030-E6C2-F778-9D2A62F9E0E5}"/>
          </ac:spMkLst>
        </pc:spChg>
        <pc:spChg chg="add mod">
          <ac:chgData name="Yang Jason" userId="79bae93be9a3670b" providerId="LiveId" clId="{E6971570-72B6-4EED-B629-1B1AB32A3BB5}" dt="2023-04-20T12:04:04.552" v="917" actId="164"/>
          <ac:spMkLst>
            <pc:docMk/>
            <pc:sldMk cId="586014794" sldId="504"/>
            <ac:spMk id="23" creationId="{58D75878-8CAB-477C-3CEC-BE75ECE14CA3}"/>
          </ac:spMkLst>
        </pc:spChg>
        <pc:spChg chg="add mod">
          <ac:chgData name="Yang Jason" userId="79bae93be9a3670b" providerId="LiveId" clId="{E6971570-72B6-4EED-B629-1B1AB32A3BB5}" dt="2023-04-20T12:04:04.552" v="917" actId="164"/>
          <ac:spMkLst>
            <pc:docMk/>
            <pc:sldMk cId="586014794" sldId="504"/>
            <ac:spMk id="24" creationId="{91A7B150-0DA6-1384-7ADE-E2D28CCE59C4}"/>
          </ac:spMkLst>
        </pc:spChg>
        <pc:spChg chg="add mod">
          <ac:chgData name="Yang Jason" userId="79bae93be9a3670b" providerId="LiveId" clId="{E6971570-72B6-4EED-B629-1B1AB32A3BB5}" dt="2023-04-20T12:11:43.877" v="1029" actId="1038"/>
          <ac:spMkLst>
            <pc:docMk/>
            <pc:sldMk cId="586014794" sldId="504"/>
            <ac:spMk id="27" creationId="{BA4F08D0-1EB4-4201-5672-E35B457D4FC5}"/>
          </ac:spMkLst>
        </pc:spChg>
        <pc:spChg chg="add mod">
          <ac:chgData name="Yang Jason" userId="79bae93be9a3670b" providerId="LiveId" clId="{E6971570-72B6-4EED-B629-1B1AB32A3BB5}" dt="2023-04-20T12:11:50.336" v="1037" actId="1037"/>
          <ac:spMkLst>
            <pc:docMk/>
            <pc:sldMk cId="586014794" sldId="504"/>
            <ac:spMk id="29" creationId="{0CEDFB38-9285-E2B3-07BF-04F90A22DE45}"/>
          </ac:spMkLst>
        </pc:spChg>
        <pc:spChg chg="add mod">
          <ac:chgData name="Yang Jason" userId="79bae93be9a3670b" providerId="LiveId" clId="{E6971570-72B6-4EED-B629-1B1AB32A3BB5}" dt="2023-04-20T12:07:48.989" v="994" actId="20577"/>
          <ac:spMkLst>
            <pc:docMk/>
            <pc:sldMk cId="586014794" sldId="504"/>
            <ac:spMk id="30" creationId="{DCFCD78E-F4CA-7AE6-72EC-2A9DEE476980}"/>
          </ac:spMkLst>
        </pc:spChg>
        <pc:grpChg chg="del">
          <ac:chgData name="Yang Jason" userId="79bae93be9a3670b" providerId="LiveId" clId="{E6971570-72B6-4EED-B629-1B1AB32A3BB5}" dt="2023-04-20T11:14:08.359" v="558" actId="478"/>
          <ac:grpSpMkLst>
            <pc:docMk/>
            <pc:sldMk cId="586014794" sldId="504"/>
            <ac:grpSpMk id="5" creationId="{8E01F548-D17E-3320-9AFA-17A6A25A001E}"/>
          </ac:grpSpMkLst>
        </pc:grpChg>
        <pc:grpChg chg="del">
          <ac:chgData name="Yang Jason" userId="79bae93be9a3670b" providerId="LiveId" clId="{E6971570-72B6-4EED-B629-1B1AB32A3BB5}" dt="2023-04-20T11:14:08.359" v="558" actId="478"/>
          <ac:grpSpMkLst>
            <pc:docMk/>
            <pc:sldMk cId="586014794" sldId="504"/>
            <ac:grpSpMk id="9" creationId="{E1B831A7-2CCA-1ECE-BC84-B84DBD2681A4}"/>
          </ac:grpSpMkLst>
        </pc:grpChg>
        <pc:grpChg chg="add mod">
          <ac:chgData name="Yang Jason" userId="79bae93be9a3670b" providerId="LiveId" clId="{E6971570-72B6-4EED-B629-1B1AB32A3BB5}" dt="2023-04-20T12:04:04.552" v="917" actId="164"/>
          <ac:grpSpMkLst>
            <pc:docMk/>
            <pc:sldMk cId="586014794" sldId="504"/>
            <ac:grpSpMk id="21" creationId="{C4AF318F-EED3-B3B7-55BF-7DDF0FD0B681}"/>
          </ac:grpSpMkLst>
        </pc:grpChg>
        <pc:grpChg chg="add mod">
          <ac:chgData name="Yang Jason" userId="79bae93be9a3670b" providerId="LiveId" clId="{E6971570-72B6-4EED-B629-1B1AB32A3BB5}" dt="2023-04-20T12:11:43.877" v="1029" actId="1038"/>
          <ac:grpSpMkLst>
            <pc:docMk/>
            <pc:sldMk cId="586014794" sldId="504"/>
            <ac:grpSpMk id="25" creationId="{433B78C8-BBE2-B6C5-C89A-FA1D0C16AE0C}"/>
          </ac:grpSpMkLst>
        </pc:grpChg>
        <pc:picChg chg="del">
          <ac:chgData name="Yang Jason" userId="79bae93be9a3670b" providerId="LiveId" clId="{E6971570-72B6-4EED-B629-1B1AB32A3BB5}" dt="2023-04-20T11:14:08.359" v="558" actId="478"/>
          <ac:picMkLst>
            <pc:docMk/>
            <pc:sldMk cId="586014794" sldId="504"/>
            <ac:picMk id="8" creationId="{887C5151-152E-DAEB-6745-D52F1E3CADCE}"/>
          </ac:picMkLst>
        </pc:picChg>
        <pc:picChg chg="del">
          <ac:chgData name="Yang Jason" userId="79bae93be9a3670b" providerId="LiveId" clId="{E6971570-72B6-4EED-B629-1B1AB32A3BB5}" dt="2023-04-20T11:14:08.359" v="558" actId="478"/>
          <ac:picMkLst>
            <pc:docMk/>
            <pc:sldMk cId="586014794" sldId="504"/>
            <ac:picMk id="12" creationId="{289E8FB3-D8FD-93F2-95F6-6F775C5DBE5B}"/>
          </ac:picMkLst>
        </pc:picChg>
        <pc:picChg chg="del">
          <ac:chgData name="Yang Jason" userId="79bae93be9a3670b" providerId="LiveId" clId="{E6971570-72B6-4EED-B629-1B1AB32A3BB5}" dt="2023-04-20T11:14:08.359" v="558" actId="478"/>
          <ac:picMkLst>
            <pc:docMk/>
            <pc:sldMk cId="586014794" sldId="504"/>
            <ac:picMk id="15" creationId="{6F7E598F-BEB5-819F-3047-1180BBB107FD}"/>
          </ac:picMkLst>
        </pc:picChg>
        <pc:picChg chg="add mod">
          <ac:chgData name="Yang Jason" userId="79bae93be9a3670b" providerId="LiveId" clId="{E6971570-72B6-4EED-B629-1B1AB32A3BB5}" dt="2023-04-20T12:11:45.448" v="1032" actId="1038"/>
          <ac:picMkLst>
            <pc:docMk/>
            <pc:sldMk cId="586014794" sldId="504"/>
            <ac:picMk id="16" creationId="{8571363D-CA48-814E-42AF-198CAAEC21B1}"/>
          </ac:picMkLst>
        </pc:picChg>
        <pc:picChg chg="add del mod modCrop">
          <ac:chgData name="Yang Jason" userId="79bae93be9a3670b" providerId="LiveId" clId="{E6971570-72B6-4EED-B629-1B1AB32A3BB5}" dt="2023-04-20T12:00:34.561" v="891" actId="164"/>
          <ac:picMkLst>
            <pc:docMk/>
            <pc:sldMk cId="586014794" sldId="504"/>
            <ac:picMk id="18" creationId="{2C08BA23-116E-C425-F932-B56BC0AB82BB}"/>
          </ac:picMkLst>
        </pc:picChg>
        <pc:picChg chg="add mod modCrop">
          <ac:chgData name="Yang Jason" userId="79bae93be9a3670b" providerId="LiveId" clId="{E6971570-72B6-4EED-B629-1B1AB32A3BB5}" dt="2023-04-20T12:00:34.561" v="891" actId="164"/>
          <ac:picMkLst>
            <pc:docMk/>
            <pc:sldMk cId="586014794" sldId="504"/>
            <ac:picMk id="19" creationId="{55A5CB1F-1B8E-FB3A-EF61-378713F0A185}"/>
          </ac:picMkLst>
        </pc:picChg>
        <pc:picChg chg="add mod modCrop">
          <ac:chgData name="Yang Jason" userId="79bae93be9a3670b" providerId="LiveId" clId="{E6971570-72B6-4EED-B629-1B1AB32A3BB5}" dt="2023-04-20T12:02:40.295" v="903" actId="1076"/>
          <ac:picMkLst>
            <pc:docMk/>
            <pc:sldMk cId="586014794" sldId="504"/>
            <ac:picMk id="20" creationId="{EE5A108D-59DE-598A-98EE-4505DBCB6F6A}"/>
          </ac:picMkLst>
        </pc:picChg>
      </pc:sldChg>
      <pc:sldChg chg="addSp delSp modSp mod">
        <pc:chgData name="Yang Jason" userId="79bae93be9a3670b" providerId="LiveId" clId="{E6971570-72B6-4EED-B629-1B1AB32A3BB5}" dt="2023-04-20T14:48:08.433" v="3467" actId="20577"/>
        <pc:sldMkLst>
          <pc:docMk/>
          <pc:sldMk cId="1702214697" sldId="505"/>
        </pc:sldMkLst>
        <pc:spChg chg="mod">
          <ac:chgData name="Yang Jason" userId="79bae93be9a3670b" providerId="LiveId" clId="{E6971570-72B6-4EED-B629-1B1AB32A3BB5}" dt="2023-04-20T12:43:00.264" v="1617" actId="20577"/>
          <ac:spMkLst>
            <pc:docMk/>
            <pc:sldMk cId="1702214697" sldId="505"/>
            <ac:spMk id="3" creationId="{3F557EE5-D340-9B52-6011-5C4461A25EF6}"/>
          </ac:spMkLst>
        </pc:spChg>
        <pc:spChg chg="del">
          <ac:chgData name="Yang Jason" userId="79bae93be9a3670b" providerId="LiveId" clId="{E6971570-72B6-4EED-B629-1B1AB32A3BB5}" dt="2023-04-20T11:14:11.685" v="559" actId="478"/>
          <ac:spMkLst>
            <pc:docMk/>
            <pc:sldMk cId="1702214697" sldId="505"/>
            <ac:spMk id="4" creationId="{1B053B8B-4EA8-4AF2-2598-457DAF5465C8}"/>
          </ac:spMkLst>
        </pc:spChg>
        <pc:spChg chg="add del mod topLvl">
          <ac:chgData name="Yang Jason" userId="79bae93be9a3670b" providerId="LiveId" clId="{E6971570-72B6-4EED-B629-1B1AB32A3BB5}" dt="2023-04-20T12:47:04.507" v="1648" actId="478"/>
          <ac:spMkLst>
            <pc:docMk/>
            <pc:sldMk cId="1702214697" sldId="505"/>
            <ac:spMk id="26" creationId="{B0F8F4BB-8534-EBD7-279A-F616903E773A}"/>
          </ac:spMkLst>
        </pc:spChg>
        <pc:spChg chg="add mod">
          <ac:chgData name="Yang Jason" userId="79bae93be9a3670b" providerId="LiveId" clId="{E6971570-72B6-4EED-B629-1B1AB32A3BB5}" dt="2023-04-20T12:47:42.871" v="1654" actId="164"/>
          <ac:spMkLst>
            <pc:docMk/>
            <pc:sldMk cId="1702214697" sldId="505"/>
            <ac:spMk id="28" creationId="{627BDA3F-E1B9-C6B7-B52A-4CE65918FC76}"/>
          </ac:spMkLst>
        </pc:spChg>
        <pc:spChg chg="add mod">
          <ac:chgData name="Yang Jason" userId="79bae93be9a3670b" providerId="LiveId" clId="{E6971570-72B6-4EED-B629-1B1AB32A3BB5}" dt="2023-04-20T13:26:05.278" v="1935" actId="1076"/>
          <ac:spMkLst>
            <pc:docMk/>
            <pc:sldMk cId="1702214697" sldId="505"/>
            <ac:spMk id="31" creationId="{D572F1A4-08AD-C4D7-BD8A-F16A18531F54}"/>
          </ac:spMkLst>
        </pc:spChg>
        <pc:spChg chg="add mod">
          <ac:chgData name="Yang Jason" userId="79bae93be9a3670b" providerId="LiveId" clId="{E6971570-72B6-4EED-B629-1B1AB32A3BB5}" dt="2023-04-20T13:33:15.216" v="2333" actId="1035"/>
          <ac:spMkLst>
            <pc:docMk/>
            <pc:sldMk cId="1702214697" sldId="505"/>
            <ac:spMk id="32" creationId="{F8A4238F-6E13-42BE-27C7-9451FD353F7E}"/>
          </ac:spMkLst>
        </pc:spChg>
        <pc:spChg chg="add del mod">
          <ac:chgData name="Yang Jason" userId="79bae93be9a3670b" providerId="LiveId" clId="{E6971570-72B6-4EED-B629-1B1AB32A3BB5}" dt="2023-04-20T12:52:41.613" v="1931" actId="478"/>
          <ac:spMkLst>
            <pc:docMk/>
            <pc:sldMk cId="1702214697" sldId="505"/>
            <ac:spMk id="33" creationId="{BD437E98-BE20-ABDE-0B63-A302C76ACB1C}"/>
          </ac:spMkLst>
        </pc:spChg>
        <pc:spChg chg="add mod">
          <ac:chgData name="Yang Jason" userId="79bae93be9a3670b" providerId="LiveId" clId="{E6971570-72B6-4EED-B629-1B1AB32A3BB5}" dt="2023-04-20T13:33:15.216" v="2333" actId="1035"/>
          <ac:spMkLst>
            <pc:docMk/>
            <pc:sldMk cId="1702214697" sldId="505"/>
            <ac:spMk id="34" creationId="{824B1650-BB09-B08A-E85B-0ED9C849C647}"/>
          </ac:spMkLst>
        </pc:spChg>
        <pc:spChg chg="add mod">
          <ac:chgData name="Yang Jason" userId="79bae93be9a3670b" providerId="LiveId" clId="{E6971570-72B6-4EED-B629-1B1AB32A3BB5}" dt="2023-04-20T14:48:08.433" v="3467" actId="20577"/>
          <ac:spMkLst>
            <pc:docMk/>
            <pc:sldMk cId="1702214697" sldId="505"/>
            <ac:spMk id="35" creationId="{C8BBB67D-FCE3-A1EB-6A01-54E5E059C10E}"/>
          </ac:spMkLst>
        </pc:spChg>
        <pc:grpChg chg="del">
          <ac:chgData name="Yang Jason" userId="79bae93be9a3670b" providerId="LiveId" clId="{E6971570-72B6-4EED-B629-1B1AB32A3BB5}" dt="2023-04-20T11:14:11.685" v="559" actId="478"/>
          <ac:grpSpMkLst>
            <pc:docMk/>
            <pc:sldMk cId="1702214697" sldId="505"/>
            <ac:grpSpMk id="5" creationId="{4195E788-2652-70D2-ABD9-15709486DC4A}"/>
          </ac:grpSpMkLst>
        </pc:grpChg>
        <pc:grpChg chg="add del mod">
          <ac:chgData name="Yang Jason" userId="79bae93be9a3670b" providerId="LiveId" clId="{E6971570-72B6-4EED-B629-1B1AB32A3BB5}" dt="2023-04-20T12:47:04.507" v="1648" actId="478"/>
          <ac:grpSpMkLst>
            <pc:docMk/>
            <pc:sldMk cId="1702214697" sldId="505"/>
            <ac:grpSpMk id="27" creationId="{71A0D1F7-A2CE-643D-510D-A48DF19B927F}"/>
          </ac:grpSpMkLst>
        </pc:grpChg>
        <pc:grpChg chg="add mod">
          <ac:chgData name="Yang Jason" userId="79bae93be9a3670b" providerId="LiveId" clId="{E6971570-72B6-4EED-B629-1B1AB32A3BB5}" dt="2023-04-20T13:33:15.216" v="2333" actId="1035"/>
          <ac:grpSpMkLst>
            <pc:docMk/>
            <pc:sldMk cId="1702214697" sldId="505"/>
            <ac:grpSpMk id="29" creationId="{3A3A9EA4-041C-1E36-299E-3B6FD11E10F2}"/>
          </ac:grpSpMkLst>
        </pc:grpChg>
        <pc:picChg chg="add mod">
          <ac:chgData name="Yang Jason" userId="79bae93be9a3670b" providerId="LiveId" clId="{E6971570-72B6-4EED-B629-1B1AB32A3BB5}" dt="2023-04-20T13:33:15.216" v="2333" actId="1035"/>
          <ac:picMkLst>
            <pc:docMk/>
            <pc:sldMk cId="1702214697" sldId="505"/>
            <ac:picMk id="23" creationId="{25F10A69-D20F-0E7F-5843-3C55D9F3998A}"/>
          </ac:picMkLst>
        </pc:picChg>
        <pc:picChg chg="add mod topLvl modCrop">
          <ac:chgData name="Yang Jason" userId="79bae93be9a3670b" providerId="LiveId" clId="{E6971570-72B6-4EED-B629-1B1AB32A3BB5}" dt="2023-04-20T12:47:42.871" v="1654" actId="164"/>
          <ac:picMkLst>
            <pc:docMk/>
            <pc:sldMk cId="1702214697" sldId="505"/>
            <ac:picMk id="25" creationId="{52E5D17D-D92E-F77F-D423-BAFC16E46ADF}"/>
          </ac:picMkLst>
        </pc:picChg>
      </pc:sldChg>
      <pc:sldChg chg="addSp delSp modSp new mod">
        <pc:chgData name="Yang Jason" userId="79bae93be9a3670b" providerId="LiveId" clId="{E6971570-72B6-4EED-B629-1B1AB32A3BB5}" dt="2023-04-20T14:33:24.077" v="3460" actId="20577"/>
        <pc:sldMkLst>
          <pc:docMk/>
          <pc:sldMk cId="648383462" sldId="506"/>
        </pc:sldMkLst>
        <pc:spChg chg="del">
          <ac:chgData name="Yang Jason" userId="79bae93be9a3670b" providerId="LiveId" clId="{E6971570-72B6-4EED-B629-1B1AB32A3BB5}" dt="2023-04-20T13:34:40.864" v="2348" actId="478"/>
          <ac:spMkLst>
            <pc:docMk/>
            <pc:sldMk cId="648383462" sldId="506"/>
            <ac:spMk id="2" creationId="{B0FF8C20-17EC-167A-824C-853E76BC1698}"/>
          </ac:spMkLst>
        </pc:spChg>
        <pc:spChg chg="add mod">
          <ac:chgData name="Yang Jason" userId="79bae93be9a3670b" providerId="LiveId" clId="{E6971570-72B6-4EED-B629-1B1AB32A3BB5}" dt="2023-04-20T13:45:52.954" v="2384" actId="20577"/>
          <ac:spMkLst>
            <pc:docMk/>
            <pc:sldMk cId="648383462" sldId="506"/>
            <ac:spMk id="3" creationId="{1271BAD9-5CDB-B2B0-F49D-6C7142E3D539}"/>
          </ac:spMkLst>
        </pc:spChg>
        <pc:spChg chg="mod">
          <ac:chgData name="Yang Jason" userId="79bae93be9a3670b" providerId="LiveId" clId="{E6971570-72B6-4EED-B629-1B1AB32A3BB5}" dt="2023-04-20T13:42:49.714" v="2367"/>
          <ac:spMkLst>
            <pc:docMk/>
            <pc:sldMk cId="648383462" sldId="506"/>
            <ac:spMk id="9" creationId="{4666922A-5BAB-E173-275D-D8B2758C75D7}"/>
          </ac:spMkLst>
        </pc:spChg>
        <pc:spChg chg="mod">
          <ac:chgData name="Yang Jason" userId="79bae93be9a3670b" providerId="LiveId" clId="{E6971570-72B6-4EED-B629-1B1AB32A3BB5}" dt="2023-04-20T13:43:50.448" v="2378" actId="552"/>
          <ac:spMkLst>
            <pc:docMk/>
            <pc:sldMk cId="648383462" sldId="506"/>
            <ac:spMk id="12" creationId="{7BB20D03-55C6-3BB3-0A26-3226B39C0E5D}"/>
          </ac:spMkLst>
        </pc:spChg>
        <pc:spChg chg="mod">
          <ac:chgData name="Yang Jason" userId="79bae93be9a3670b" providerId="LiveId" clId="{E6971570-72B6-4EED-B629-1B1AB32A3BB5}" dt="2023-04-20T13:43:55.088" v="2379" actId="1076"/>
          <ac:spMkLst>
            <pc:docMk/>
            <pc:sldMk cId="648383462" sldId="506"/>
            <ac:spMk id="13" creationId="{7CDECAD4-B089-566E-7DB0-8DFC6388CB35}"/>
          </ac:spMkLst>
        </pc:spChg>
        <pc:spChg chg="mod">
          <ac:chgData name="Yang Jason" userId="79bae93be9a3670b" providerId="LiveId" clId="{E6971570-72B6-4EED-B629-1B1AB32A3BB5}" dt="2023-04-20T13:43:42.223" v="2377" actId="552"/>
          <ac:spMkLst>
            <pc:docMk/>
            <pc:sldMk cId="648383462" sldId="506"/>
            <ac:spMk id="14" creationId="{88ACDD3F-5D13-1E9C-0D15-2057B7B76DF2}"/>
          </ac:spMkLst>
        </pc:spChg>
        <pc:spChg chg="mod">
          <ac:chgData name="Yang Jason" userId="79bae93be9a3670b" providerId="LiveId" clId="{E6971570-72B6-4EED-B629-1B1AB32A3BB5}" dt="2023-04-20T13:43:42.223" v="2377" actId="552"/>
          <ac:spMkLst>
            <pc:docMk/>
            <pc:sldMk cId="648383462" sldId="506"/>
            <ac:spMk id="15" creationId="{4D1A1159-09F7-F41F-A548-B085250D6843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19" creationId="{5FCE3612-7A6F-AA0C-9527-97178CCC01C5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20" creationId="{5613795D-D845-CEE5-3636-E7EFBBD1900B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21" creationId="{FCCCA3F6-DDAC-3422-BCB4-EE9397EF09F4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26" creationId="{4AC0A048-A310-5816-0E74-3FF0465D7FF6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29" creationId="{A8D4908F-79CC-AAF6-3210-39C93372493D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32" creationId="{43C3F564-BDB7-309F-463D-A84CFB97D6BF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39" creationId="{7D745A40-BFF0-7B81-1778-FD96C6366434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40" creationId="{854711C3-12DC-A61E-EA5B-97F62F466E58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41" creationId="{6BCF9104-453F-64F4-D192-95ACA60DE2F1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43" creationId="{0F9ADD8E-CE03-2820-AD32-7D3BBB139F4A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46" creationId="{E724C07A-938C-BF82-BEE0-0A566CACAFC8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53" creationId="{9F0A0FF5-D423-8811-F00B-432B801584A4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54" creationId="{7269B82C-995A-CEFF-1D44-47488EBD4116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55" creationId="{A18FB63D-DCA8-8B6B-CF52-D5A62809E32A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56" creationId="{D2AF44F2-EC56-421E-F56F-B004432D8359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57" creationId="{B124FA35-D3D3-1D69-44A4-3DACB495D9E2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65" creationId="{CEFFC279-7ECF-10AF-0CB1-5D9E906C4298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66" creationId="{A1498DB7-C6C7-7D24-8F30-1BFC6EA701C6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67" creationId="{17FC50C1-9534-A1A5-3627-9C686A12671B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68" creationId="{7B06A050-37B8-795D-8B77-6A54CE84349D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70" creationId="{F60F3EEE-76FD-35DF-90DA-097103422DBA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73" creationId="{A8FA88E0-0062-31E9-49D0-A0C6571D2B2D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75" creationId="{E9308E15-A2BD-A0C3-482C-AF1B98BC91E1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79" creationId="{9D05172F-B971-668B-B6BC-CAD2D9A6270D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0" creationId="{3626661D-5D94-9E97-7B0A-49EC6044B82F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1" creationId="{BAC6A395-06A3-7160-FF1C-947214542AC6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2" creationId="{22A01508-4A06-9ACC-41F6-A3686B408C01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3" creationId="{A6F4CB17-7FBF-F231-FF1C-00570FD63205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4" creationId="{D25C868B-AA9C-1D21-9EC0-60EA5F2FFDFA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5" creationId="{BB69E0B6-81D0-C2B1-D65A-4701DB5FB1D9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6" creationId="{A4535395-D22A-CAB5-0D78-151720439CEC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7" creationId="{24D2D3DA-05AE-D49F-F9EB-0517DA3E4316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88" creationId="{53D176CC-A18D-4B61-FC02-010F620EBF02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92" creationId="{51820D79-0222-3C5E-9639-E00F4B9DDB6A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93" creationId="{9C8A79DD-4933-E56F-EB34-D664126AABA6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95" creationId="{3BC2F587-CA62-AA76-4490-0B632A6F3074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98" creationId="{A1E85D26-3778-266E-94C6-66FB84C35B38}"/>
          </ac:spMkLst>
        </pc:spChg>
        <pc:spChg chg="mod">
          <ac:chgData name="Yang Jason" userId="79bae93be9a3670b" providerId="LiveId" clId="{E6971570-72B6-4EED-B629-1B1AB32A3BB5}" dt="2023-04-20T13:44:14.272" v="2380"/>
          <ac:spMkLst>
            <pc:docMk/>
            <pc:sldMk cId="648383462" sldId="506"/>
            <ac:spMk id="101" creationId="{723B8133-8AA2-0353-3D4C-7FA7CBE81E86}"/>
          </ac:spMkLst>
        </pc:spChg>
        <pc:spChg chg="add del mod">
          <ac:chgData name="Yang Jason" userId="79bae93be9a3670b" providerId="LiveId" clId="{E6971570-72B6-4EED-B629-1B1AB32A3BB5}" dt="2023-04-20T13:46:30.203" v="2438" actId="478"/>
          <ac:spMkLst>
            <pc:docMk/>
            <pc:sldMk cId="648383462" sldId="506"/>
            <ac:spMk id="102" creationId="{E1EC2D75-E187-8CF7-5447-D8BC233A8C4D}"/>
          </ac:spMkLst>
        </pc:spChg>
        <pc:spChg chg="add mod">
          <ac:chgData name="Yang Jason" userId="79bae93be9a3670b" providerId="LiveId" clId="{E6971570-72B6-4EED-B629-1B1AB32A3BB5}" dt="2023-04-20T13:51:11.097" v="2786" actId="1076"/>
          <ac:spMkLst>
            <pc:docMk/>
            <pc:sldMk cId="648383462" sldId="506"/>
            <ac:spMk id="103" creationId="{6BCFC82D-3C1D-83FE-F342-513C71589939}"/>
          </ac:spMkLst>
        </pc:spChg>
        <pc:spChg chg="add mod">
          <ac:chgData name="Yang Jason" userId="79bae93be9a3670b" providerId="LiveId" clId="{E6971570-72B6-4EED-B629-1B1AB32A3BB5}" dt="2023-04-20T13:53:40.912" v="2881" actId="20577"/>
          <ac:spMkLst>
            <pc:docMk/>
            <pc:sldMk cId="648383462" sldId="506"/>
            <ac:spMk id="104" creationId="{EB89C9A2-0A62-8053-272E-CD046A67A8E0}"/>
          </ac:spMkLst>
        </pc:spChg>
        <pc:spChg chg="add mod">
          <ac:chgData name="Yang Jason" userId="79bae93be9a3670b" providerId="LiveId" clId="{E6971570-72B6-4EED-B629-1B1AB32A3BB5}" dt="2023-04-20T14:33:24.077" v="3460" actId="20577"/>
          <ac:spMkLst>
            <pc:docMk/>
            <pc:sldMk cId="648383462" sldId="506"/>
            <ac:spMk id="105" creationId="{296FA0A7-537C-253C-D776-D0914717641C}"/>
          </ac:spMkLst>
        </pc:spChg>
        <pc:grpChg chg="add mod">
          <ac:chgData name="Yang Jason" userId="79bae93be9a3670b" providerId="LiveId" clId="{E6971570-72B6-4EED-B629-1B1AB32A3BB5}" dt="2023-04-20T13:51:11.097" v="2786" actId="1076"/>
          <ac:grpSpMkLst>
            <pc:docMk/>
            <pc:sldMk cId="648383462" sldId="506"/>
            <ac:grpSpMk id="4" creationId="{B1F8FAF0-2498-4D2F-51EE-C8A37FD9DE35}"/>
          </ac:grpSpMkLst>
        </pc:grpChg>
        <pc:grpChg chg="mod">
          <ac:chgData name="Yang Jason" userId="79bae93be9a3670b" providerId="LiveId" clId="{E6971570-72B6-4EED-B629-1B1AB32A3BB5}" dt="2023-04-20T13:42:49.714" v="2367"/>
          <ac:grpSpMkLst>
            <pc:docMk/>
            <pc:sldMk cId="648383462" sldId="506"/>
            <ac:grpSpMk id="5" creationId="{C70A69D7-4C3E-E8CB-8FCB-7DB8C0FAB6A4}"/>
          </ac:grpSpMkLst>
        </pc:grpChg>
        <pc:grpChg chg="add mod">
          <ac:chgData name="Yang Jason" userId="79bae93be9a3670b" providerId="LiveId" clId="{E6971570-72B6-4EED-B629-1B1AB32A3BB5}" dt="2023-04-20T13:51:11.097" v="2786" actId="1076"/>
          <ac:grpSpMkLst>
            <pc:docMk/>
            <pc:sldMk cId="648383462" sldId="506"/>
            <ac:grpSpMk id="17" creationId="{135E0B5C-63D7-CA1F-AE2B-A13428F0CDA2}"/>
          </ac:grpSpMkLst>
        </pc:grpChg>
        <pc:grpChg chg="mod">
          <ac:chgData name="Yang Jason" userId="79bae93be9a3670b" providerId="LiveId" clId="{E6971570-72B6-4EED-B629-1B1AB32A3BB5}" dt="2023-04-20T13:44:14.272" v="2380"/>
          <ac:grpSpMkLst>
            <pc:docMk/>
            <pc:sldMk cId="648383462" sldId="506"/>
            <ac:grpSpMk id="18" creationId="{B15D337E-2B81-A069-8C72-C2C375191FBF}"/>
          </ac:grpSpMkLst>
        </pc:grpChg>
        <pc:grpChg chg="mod">
          <ac:chgData name="Yang Jason" userId="79bae93be9a3670b" providerId="LiveId" clId="{E6971570-72B6-4EED-B629-1B1AB32A3BB5}" dt="2023-04-20T13:44:14.272" v="2380"/>
          <ac:grpSpMkLst>
            <pc:docMk/>
            <pc:sldMk cId="648383462" sldId="506"/>
            <ac:grpSpMk id="22" creationId="{59403181-2CAF-0AF5-8E0F-349493FCA777}"/>
          </ac:grpSpMkLst>
        </pc:grpChg>
        <pc:grpChg chg="add mod">
          <ac:chgData name="Yang Jason" userId="79bae93be9a3670b" providerId="LiveId" clId="{E6971570-72B6-4EED-B629-1B1AB32A3BB5}" dt="2023-04-20T13:51:11.097" v="2786" actId="1076"/>
          <ac:grpSpMkLst>
            <pc:docMk/>
            <pc:sldMk cId="648383462" sldId="506"/>
            <ac:grpSpMk id="96" creationId="{3663A71B-3B4A-F8AA-B17C-E4B12407CE57}"/>
          </ac:grpSpMkLst>
        </pc:grpChg>
        <pc:grpChg chg="add mod">
          <ac:chgData name="Yang Jason" userId="79bae93be9a3670b" providerId="LiveId" clId="{E6971570-72B6-4EED-B629-1B1AB32A3BB5}" dt="2023-04-20T13:51:11.097" v="2786" actId="1076"/>
          <ac:grpSpMkLst>
            <pc:docMk/>
            <pc:sldMk cId="648383462" sldId="506"/>
            <ac:grpSpMk id="99" creationId="{C540B647-CA02-37D5-5320-CF71DE70EF70}"/>
          </ac:grpSpMkLst>
        </pc:grpChg>
        <pc:picChg chg="mod">
          <ac:chgData name="Yang Jason" userId="79bae93be9a3670b" providerId="LiveId" clId="{E6971570-72B6-4EED-B629-1B1AB32A3BB5}" dt="2023-04-20T13:42:49.714" v="2367"/>
          <ac:picMkLst>
            <pc:docMk/>
            <pc:sldMk cId="648383462" sldId="506"/>
            <ac:picMk id="6" creationId="{60E8D205-3906-B9FE-77ED-FD59A3043A71}"/>
          </ac:picMkLst>
        </pc:picChg>
        <pc:picChg chg="mod">
          <ac:chgData name="Yang Jason" userId="79bae93be9a3670b" providerId="LiveId" clId="{E6971570-72B6-4EED-B629-1B1AB32A3BB5}" dt="2023-04-20T13:42:49.714" v="2367"/>
          <ac:picMkLst>
            <pc:docMk/>
            <pc:sldMk cId="648383462" sldId="506"/>
            <ac:picMk id="7" creationId="{4FCE2FF9-57E3-17C2-9264-5F99FCB2C1AB}"/>
          </ac:picMkLst>
        </pc:picChg>
        <pc:picChg chg="mod">
          <ac:chgData name="Yang Jason" userId="79bae93be9a3670b" providerId="LiveId" clId="{E6971570-72B6-4EED-B629-1B1AB32A3BB5}" dt="2023-04-20T13:42:49.714" v="2367"/>
          <ac:picMkLst>
            <pc:docMk/>
            <pc:sldMk cId="648383462" sldId="506"/>
            <ac:picMk id="8" creationId="{8AA16A4A-F017-0AA1-A739-DEE4E334FD6F}"/>
          </ac:picMkLst>
        </pc:picChg>
        <pc:picChg chg="mod">
          <ac:chgData name="Yang Jason" userId="79bae93be9a3670b" providerId="LiveId" clId="{E6971570-72B6-4EED-B629-1B1AB32A3BB5}" dt="2023-04-20T13:42:49.714" v="2367"/>
          <ac:picMkLst>
            <pc:docMk/>
            <pc:sldMk cId="648383462" sldId="506"/>
            <ac:picMk id="16" creationId="{73D25B89-4A65-514C-96ED-169A107D8728}"/>
          </ac:picMkLst>
        </pc:picChg>
        <pc:picChg chg="mod">
          <ac:chgData name="Yang Jason" userId="79bae93be9a3670b" providerId="LiveId" clId="{E6971570-72B6-4EED-B629-1B1AB32A3BB5}" dt="2023-04-20T13:44:14.272" v="2380"/>
          <ac:picMkLst>
            <pc:docMk/>
            <pc:sldMk cId="648383462" sldId="506"/>
            <ac:picMk id="94" creationId="{B9F58A7A-28E2-E752-3B81-D52B7EEAE5C7}"/>
          </ac:picMkLst>
        </pc:picChg>
        <pc:cxnChg chg="mod">
          <ac:chgData name="Yang Jason" userId="79bae93be9a3670b" providerId="LiveId" clId="{E6971570-72B6-4EED-B629-1B1AB32A3BB5}" dt="2023-04-20T13:42:49.714" v="2367"/>
          <ac:cxnSpMkLst>
            <pc:docMk/>
            <pc:sldMk cId="648383462" sldId="506"/>
            <ac:cxnSpMk id="10" creationId="{87D51346-BC71-0036-8703-E1D02AC41861}"/>
          </ac:cxnSpMkLst>
        </pc:cxnChg>
        <pc:cxnChg chg="mod">
          <ac:chgData name="Yang Jason" userId="79bae93be9a3670b" providerId="LiveId" clId="{E6971570-72B6-4EED-B629-1B1AB32A3BB5}" dt="2023-04-20T13:42:49.714" v="2367"/>
          <ac:cxnSpMkLst>
            <pc:docMk/>
            <pc:sldMk cId="648383462" sldId="506"/>
            <ac:cxnSpMk id="11" creationId="{BB8D2B65-6178-1BD1-37CC-CE7B38BD2C52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23" creationId="{C5800E38-A2ED-95E2-3CBA-0D8F57D5F654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24" creationId="{001A6803-080F-CA75-5361-5327D02D7B31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25" creationId="{DE1FAED9-D2B2-68E4-82CF-BA7DC2D54CD6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27" creationId="{5DFCB48E-F4BE-FC5C-1D15-7D1A4FA76F3E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28" creationId="{81B1DF0B-7534-19D1-61CE-8401B62DE006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0" creationId="{03C4A75B-B419-5D3C-4080-2EBBAD25CE66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1" creationId="{5836C9DB-C96B-5D55-637F-63FE42BEFC14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3" creationId="{99956EE6-A209-855E-0BCC-06C6BF928496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4" creationId="{8FCCFA46-D952-453B-D3F5-BA93EC676CAD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5" creationId="{1AA9D0F5-A09D-8572-A282-2A059758DECC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6" creationId="{B7F501CC-E2C4-C05E-D7B0-E2ACB6816353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7" creationId="{8A904826-8B47-9BE5-FCCB-8A72B547A010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38" creationId="{79ACBC77-4D77-D691-B540-EDFAF2AE2826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42" creationId="{5DF7405F-A3E6-35C0-1D8B-4EA9E2F7F4CF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44" creationId="{41FF4FE2-865A-DC58-1579-3D197C2BB14E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45" creationId="{29A23DBB-58A0-7729-438F-06CD1A1B305A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47" creationId="{A9580B9C-0350-C7CF-0D91-E0E494722293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48" creationId="{3E872CE0-9398-A11A-A088-EDA7BFB9E1E5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49" creationId="{26CA11BA-90AA-A077-BAD3-9F8B120AF8C3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50" creationId="{EBEF9BA8-0780-C3D0-1962-1EA4DDC65E2E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51" creationId="{EEFC5CAC-AFDA-6F34-7CE6-7D25A14847B3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52" creationId="{2AEE19AC-4EED-5817-C427-CAEAFF8749B8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58" creationId="{BA78D1BC-263E-44D0-28BD-3BAFD47A48D3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59" creationId="{3D08AA9D-204E-69A4-F632-CF5078CEA55D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60" creationId="{858CF189-6FAB-F88C-58B5-1BBBBAA99C27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61" creationId="{DF0AD6DE-80B1-5E0F-12D6-577D16A72576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62" creationId="{809DCA63-55DB-D6CD-1000-1736672379C2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63" creationId="{CDE4B9A6-F269-E6F5-F3C2-CB601B0F1F50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64" creationId="{962F6647-9D8D-AF1C-05DB-D0A5EEC6A7CD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69" creationId="{61C74ED7-69BE-2C07-6836-AEFCADE2AF9F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71" creationId="{32346789-830E-7CB7-5D6D-9A4DDDD90460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72" creationId="{75385A3F-E6EC-D071-D4B1-1E72A96EB0F8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74" creationId="{FF9B8551-0BF2-3050-D737-EF1B769FD4BB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76" creationId="{DA10D568-C871-7EDB-E534-75DDB3F81E39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77" creationId="{F5961347-9413-9223-ABB6-F8AFD1EEDAF7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78" creationId="{F52E736A-99B9-54ED-EE67-F4A59BBA372C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89" creationId="{D18F43DE-1A21-E4E7-1451-280DCDC23F55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90" creationId="{747587F1-8026-DAB2-98C6-E5E9A1039F29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91" creationId="{3990FC23-AB30-5E99-3560-FF4081A12472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97" creationId="{6CE9FF40-DC74-6BF4-32DA-A0C4AF69EF1A}"/>
          </ac:cxnSpMkLst>
        </pc:cxnChg>
        <pc:cxnChg chg="mod">
          <ac:chgData name="Yang Jason" userId="79bae93be9a3670b" providerId="LiveId" clId="{E6971570-72B6-4EED-B629-1B1AB32A3BB5}" dt="2023-04-20T13:44:14.272" v="2380"/>
          <ac:cxnSpMkLst>
            <pc:docMk/>
            <pc:sldMk cId="648383462" sldId="506"/>
            <ac:cxnSpMk id="100" creationId="{01D31621-66FB-9334-306C-7BB1D69C3DFC}"/>
          </ac:cxnSpMkLst>
        </pc:cxnChg>
      </pc:sldChg>
      <pc:sldChg chg="addSp delSp modSp new mod">
        <pc:chgData name="Yang Jason" userId="79bae93be9a3670b" providerId="LiveId" clId="{E6971570-72B6-4EED-B629-1B1AB32A3BB5}" dt="2023-04-20T14:01:28.939" v="2980"/>
        <pc:sldMkLst>
          <pc:docMk/>
          <pc:sldMk cId="3104409542" sldId="507"/>
        </pc:sldMkLst>
        <pc:spChg chg="del">
          <ac:chgData name="Yang Jason" userId="79bae93be9a3670b" providerId="LiveId" clId="{E6971570-72B6-4EED-B629-1B1AB32A3BB5}" dt="2023-04-20T13:51:26.339" v="2789" actId="478"/>
          <ac:spMkLst>
            <pc:docMk/>
            <pc:sldMk cId="3104409542" sldId="507"/>
            <ac:spMk id="2" creationId="{EF10CD0F-740A-428A-74D8-BAF274B06040}"/>
          </ac:spMkLst>
        </pc:spChg>
        <pc:spChg chg="add mod">
          <ac:chgData name="Yang Jason" userId="79bae93be9a3670b" providerId="LiveId" clId="{E6971570-72B6-4EED-B629-1B1AB32A3BB5}" dt="2023-04-20T13:51:56.785" v="2852" actId="20577"/>
          <ac:spMkLst>
            <pc:docMk/>
            <pc:sldMk cId="3104409542" sldId="507"/>
            <ac:spMk id="3" creationId="{0C7A3543-BD01-3CA4-CFD4-C84DF29B549D}"/>
          </ac:spMkLst>
        </pc:spChg>
        <pc:spChg chg="add del mod">
          <ac:chgData name="Yang Jason" userId="79bae93be9a3670b" providerId="LiveId" clId="{E6971570-72B6-4EED-B629-1B1AB32A3BB5}" dt="2023-04-20T13:52:14.494" v="2854"/>
          <ac:spMkLst>
            <pc:docMk/>
            <pc:sldMk cId="3104409542" sldId="507"/>
            <ac:spMk id="4" creationId="{BD1ECDB5-1A94-F5EF-DE2A-8EED631528EF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12" creationId="{2EA36F99-1178-DB53-C540-9E4A93B6F52E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14" creationId="{702EC7C9-1415-908B-4810-3364FAA9AB1C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16" creationId="{6D67CEA0-9E66-D96C-EFED-61DEE3518867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17" creationId="{5F480F04-CD05-4574-72BC-6F49D0C1C0E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18" creationId="{A80FC179-530E-D8B8-ADFA-7BCD1951B37E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19" creationId="{CFBD4FD2-F7BC-CD70-BC95-4E94595CA8A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22" creationId="{B426DB23-600D-27AA-73BD-1AB383CEBE8C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25" creationId="{28573942-D1C4-66A4-D3B5-34113EFC1F3E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28" creationId="{247AAE85-3633-75DA-09DF-AFDA8EB5678E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35" creationId="{E6AF0F4F-F41F-EF5E-446C-204154F35CE4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36" creationId="{D667D0D2-E465-FB23-60CC-85CA3C30CC7A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37" creationId="{1D4D521F-801A-9F83-2E49-6CB0620A6C97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39" creationId="{4E8FA6EA-587F-AA36-9013-9CC51D939461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42" creationId="{AB40BF92-2B15-8EA5-2DFA-CDD29457A7CC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49" creationId="{253EF574-990E-E4C3-D139-EBD4C3339D6A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50" creationId="{97F9ECED-3D40-FE2F-BAEE-ECA79609F024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51" creationId="{F6D9457A-69F2-14E8-7EA1-C9A962856DB0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52" creationId="{91B38844-E404-60D9-8398-5F693974500F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53" creationId="{9C582659-687C-4770-1061-BB03CDAC649F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61" creationId="{A5F1351D-BBE0-F558-0670-5DE2919FED5A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62" creationId="{6308D4F3-C819-99EA-862B-97249A49317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63" creationId="{FF38D241-0381-1731-6856-8F7BCAFDF448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64" creationId="{8C8C5ABD-47DF-C4E0-463F-4315A6368622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66" creationId="{265BD045-5598-2FBE-8EDE-FBA5D1EF89A8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69" creationId="{4639F17A-0750-2993-DC73-F49796BA1A74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71" creationId="{94EF0A0B-DE87-4F13-9BA9-CCD314654D7B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75" creationId="{79862CB0-C06A-A7E2-D17A-E9DE5960042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76" creationId="{86D30BC9-8470-4CBF-EDF0-DF8B23792A68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77" creationId="{8EB07EAD-2596-187D-D440-8B3332DD9AC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78" creationId="{AE4F57B7-FA01-AB06-B18B-B280D16135F0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79" creationId="{994338B9-E034-CB1F-690A-F2A2B800788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0" creationId="{6019D89B-5B0B-E0B7-D99D-ADA39F0358C3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1" creationId="{91B534AC-B776-69BA-816D-F52619178A5B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2" creationId="{E92A2B0F-A930-B1E2-E379-84702482DCB8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3" creationId="{527379E3-1A80-D3D6-D5BE-9F60B940B18A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4" creationId="{0E0F1D10-1611-BC5E-5150-033E4841B7AD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8" creationId="{C8AAA63D-29D4-4C07-F79F-260D6D0A5560}"/>
          </ac:spMkLst>
        </pc:spChg>
        <pc:spChg chg="mod">
          <ac:chgData name="Yang Jason" userId="79bae93be9a3670b" providerId="LiveId" clId="{E6971570-72B6-4EED-B629-1B1AB32A3BB5}" dt="2023-04-20T13:53:09.581" v="2859"/>
          <ac:spMkLst>
            <pc:docMk/>
            <pc:sldMk cId="3104409542" sldId="507"/>
            <ac:spMk id="89" creationId="{C317E655-07BD-3282-9A17-AF41D3430522}"/>
          </ac:spMkLst>
        </pc:spChg>
        <pc:spChg chg="add mod">
          <ac:chgData name="Yang Jason" userId="79bae93be9a3670b" providerId="LiveId" clId="{E6971570-72B6-4EED-B629-1B1AB32A3BB5}" dt="2023-04-20T13:54:00.566" v="2896" actId="164"/>
          <ac:spMkLst>
            <pc:docMk/>
            <pc:sldMk cId="3104409542" sldId="507"/>
            <ac:spMk id="90" creationId="{D15C3032-07A6-0C9F-A3B8-45552A8ECE19}"/>
          </ac:spMkLst>
        </pc:spChg>
        <pc:spChg chg="add mod">
          <ac:chgData name="Yang Jason" userId="79bae93be9a3670b" providerId="LiveId" clId="{E6971570-72B6-4EED-B629-1B1AB32A3BB5}" dt="2023-04-20T13:56:04.769" v="2917" actId="20577"/>
          <ac:spMkLst>
            <pc:docMk/>
            <pc:sldMk cId="3104409542" sldId="507"/>
            <ac:spMk id="93" creationId="{9DEE7EAC-1DAB-A2F6-1CF4-0951ACC6E6AA}"/>
          </ac:spMkLst>
        </pc:spChg>
        <pc:spChg chg="add mod">
          <ac:chgData name="Yang Jason" userId="79bae93be9a3670b" providerId="LiveId" clId="{E6971570-72B6-4EED-B629-1B1AB32A3BB5}" dt="2023-04-20T13:57:11.508" v="2932" actId="1076"/>
          <ac:spMkLst>
            <pc:docMk/>
            <pc:sldMk cId="3104409542" sldId="507"/>
            <ac:spMk id="95" creationId="{B451F8AA-3CE1-B2D4-9B76-153E065298DD}"/>
          </ac:spMkLst>
        </pc:spChg>
        <pc:spChg chg="add del mod">
          <ac:chgData name="Yang Jason" userId="79bae93be9a3670b" providerId="LiveId" clId="{E6971570-72B6-4EED-B629-1B1AB32A3BB5}" dt="2023-04-20T14:01:28.939" v="2980"/>
          <ac:spMkLst>
            <pc:docMk/>
            <pc:sldMk cId="3104409542" sldId="507"/>
            <ac:spMk id="96" creationId="{3B5C0C42-9F83-3AC6-9B0A-2CBE26604DAD}"/>
          </ac:spMkLst>
        </pc:spChg>
        <pc:grpChg chg="add mod">
          <ac:chgData name="Yang Jason" userId="79bae93be9a3670b" providerId="LiveId" clId="{E6971570-72B6-4EED-B629-1B1AB32A3BB5}" dt="2023-04-20T13:54:00.566" v="2896" actId="164"/>
          <ac:grpSpMkLst>
            <pc:docMk/>
            <pc:sldMk cId="3104409542" sldId="507"/>
            <ac:grpSpMk id="6" creationId="{69540A8F-2BAE-85DC-2EBA-F13179752FBB}"/>
          </ac:grpSpMkLst>
        </pc:grpChg>
        <pc:grpChg chg="mod">
          <ac:chgData name="Yang Jason" userId="79bae93be9a3670b" providerId="LiveId" clId="{E6971570-72B6-4EED-B629-1B1AB32A3BB5}" dt="2023-04-20T13:53:09.581" v="2859"/>
          <ac:grpSpMkLst>
            <pc:docMk/>
            <pc:sldMk cId="3104409542" sldId="507"/>
            <ac:grpSpMk id="8" creationId="{0593954A-9F35-5AC0-5CBF-3B6DE66A693B}"/>
          </ac:grpSpMkLst>
        </pc:grpChg>
        <pc:grpChg chg="mod">
          <ac:chgData name="Yang Jason" userId="79bae93be9a3670b" providerId="LiveId" clId="{E6971570-72B6-4EED-B629-1B1AB32A3BB5}" dt="2023-04-20T13:53:09.581" v="2859"/>
          <ac:grpSpMkLst>
            <pc:docMk/>
            <pc:sldMk cId="3104409542" sldId="507"/>
            <ac:grpSpMk id="9" creationId="{119F1C73-0B79-FE91-33F7-EB25201AE0AB}"/>
          </ac:grpSpMkLst>
        </pc:grpChg>
        <pc:grpChg chg="mod">
          <ac:chgData name="Yang Jason" userId="79bae93be9a3670b" providerId="LiveId" clId="{E6971570-72B6-4EED-B629-1B1AB32A3BB5}" dt="2023-04-20T13:53:09.581" v="2859"/>
          <ac:grpSpMkLst>
            <pc:docMk/>
            <pc:sldMk cId="3104409542" sldId="507"/>
            <ac:grpSpMk id="10" creationId="{A6285474-5C77-AE69-E6EF-56ECC9BC8AC9}"/>
          </ac:grpSpMkLst>
        </pc:grpChg>
        <pc:grpChg chg="mod">
          <ac:chgData name="Yang Jason" userId="79bae93be9a3670b" providerId="LiveId" clId="{E6971570-72B6-4EED-B629-1B1AB32A3BB5}" dt="2023-04-20T13:53:09.581" v="2859"/>
          <ac:grpSpMkLst>
            <pc:docMk/>
            <pc:sldMk cId="3104409542" sldId="507"/>
            <ac:grpSpMk id="15" creationId="{E2694DE6-9C6F-8FE3-6FC7-5778D305C9CE}"/>
          </ac:grpSpMkLst>
        </pc:grpChg>
        <pc:grpChg chg="add mod">
          <ac:chgData name="Yang Jason" userId="79bae93be9a3670b" providerId="LiveId" clId="{E6971570-72B6-4EED-B629-1B1AB32A3BB5}" dt="2023-04-20T13:54:05.340" v="2897" actId="1076"/>
          <ac:grpSpMkLst>
            <pc:docMk/>
            <pc:sldMk cId="3104409542" sldId="507"/>
            <ac:grpSpMk id="91" creationId="{A4FE611A-B995-2112-BB4F-CF2452705C54}"/>
          </ac:grpSpMkLst>
        </pc:grpChg>
        <pc:picChg chg="add del mod">
          <ac:chgData name="Yang Jason" userId="79bae93be9a3670b" providerId="LiveId" clId="{E6971570-72B6-4EED-B629-1B1AB32A3BB5}" dt="2023-04-20T13:53:08.696" v="2858" actId="478"/>
          <ac:picMkLst>
            <pc:docMk/>
            <pc:sldMk cId="3104409542" sldId="507"/>
            <ac:picMk id="5" creationId="{CDBCFECB-ED07-672C-ABF9-0D96F91EF771}"/>
          </ac:picMkLst>
        </pc:picChg>
        <pc:picChg chg="mod">
          <ac:chgData name="Yang Jason" userId="79bae93be9a3670b" providerId="LiveId" clId="{E6971570-72B6-4EED-B629-1B1AB32A3BB5}" dt="2023-04-20T13:53:09.581" v="2859"/>
          <ac:picMkLst>
            <pc:docMk/>
            <pc:sldMk cId="3104409542" sldId="507"/>
            <ac:picMk id="7" creationId="{15CD3A30-A9AD-A8B0-4BE5-D5149CAE8D3C}"/>
          </ac:picMkLst>
        </pc:picChg>
        <pc:picChg chg="add mod">
          <ac:chgData name="Yang Jason" userId="79bae93be9a3670b" providerId="LiveId" clId="{E6971570-72B6-4EED-B629-1B1AB32A3BB5}" dt="2023-04-20T13:54:44.641" v="2901" actId="1076"/>
          <ac:picMkLst>
            <pc:docMk/>
            <pc:sldMk cId="3104409542" sldId="507"/>
            <ac:picMk id="92" creationId="{54FA8C85-5E75-696B-CE2F-73056BFCFCEE}"/>
          </ac:picMkLst>
        </pc:pic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11" creationId="{B664B2B1-79F8-3EC4-AFD0-C3257B3162BF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13" creationId="{48A3F126-B670-443D-27C5-8A71554656C5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0" creationId="{7AFE9150-0918-F0EB-4AE7-2C53DB0299B0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1" creationId="{90154BC4-71E3-222E-916D-179E9D1E02EB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3" creationId="{CA2F1D2F-DC95-64D2-8209-EF1E62E1B188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4" creationId="{F88E9FBF-B7A4-32AD-8712-8AA0D939B280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6" creationId="{71F5AFF2-A67E-B3C7-D7B4-9BE33574FF09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7" creationId="{C74AC8BE-EE1E-A0A0-C0CB-ED8ACFEEC36F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29" creationId="{C1B9885D-253A-52DD-C9C2-C3B2727BEBC3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30" creationId="{47C83A45-9F3E-5D06-9C31-3BDB1E7B210E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31" creationId="{8834F321-B982-1365-5787-3EBBABCA8560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32" creationId="{BA275FFA-2178-E415-8228-82129E26A0D0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33" creationId="{1987CBCF-C2D7-68C6-2197-AB63C4A866C2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34" creationId="{C4D6CA60-8708-5A81-B4F0-6016538A8C2E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38" creationId="{3034742A-41BA-5B2E-51F4-C79851FF5775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0" creationId="{1FF63F1F-20B3-C603-1C6B-94813725754E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1" creationId="{48A549A9-5D22-0AF6-26D5-8791DF7F3D9D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3" creationId="{D59F1B2F-7C61-3894-B02E-376CA7794A69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4" creationId="{346A7C55-479F-A0D0-F410-91023D6D0F03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5" creationId="{394F7C78-5B36-0F33-E613-FDC6B66471A8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6" creationId="{5EABC01D-3F00-0F97-8581-7EB3A671A574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7" creationId="{8B89CB8D-A9CB-C4F6-A858-036DCEE429C3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48" creationId="{9E2119EC-5AC2-C9E9-EAFB-6EEE31F84B17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54" creationId="{114D4F1A-094C-500B-76CD-FBF50F64ADC5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55" creationId="{C3F3DDAC-FD2E-AC01-A6B9-2C5A22FB650A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56" creationId="{FE5E6D45-2B14-3C43-4990-B1E1F0C7AC36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57" creationId="{891F42B7-8100-AF76-25C3-B56B406A9738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58" creationId="{89C7BB71-19E8-FC0D-348D-4E85885FD3C5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59" creationId="{E7B90CDA-DDD9-6825-1645-57949C68EE89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60" creationId="{CC650FDA-B879-DBD9-F776-57616883F0DF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65" creationId="{56134CD1-6C82-FBC8-FB41-056B944A344C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67" creationId="{CE461936-50C1-30A9-D9C6-EE4BCC1DEF3A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68" creationId="{A928D26D-914D-890F-6DE5-50E5C7C683E4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70" creationId="{31EDEBFB-76C9-C803-54FA-B97B86DC95FE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72" creationId="{04317A93-4934-7796-C38D-B6072AD19544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73" creationId="{8657F314-FF34-EA8B-FEC0-A5C8D1C98F07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74" creationId="{5C6BD035-E2D1-EF43-CC10-96F2C59AF523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85" creationId="{3F4DB872-CB3D-1CFF-AC61-03AE57F5F378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86" creationId="{A2CFB619-6EE5-74B3-751B-7D44660D3544}"/>
          </ac:cxnSpMkLst>
        </pc:cxnChg>
        <pc:cxnChg chg="mod">
          <ac:chgData name="Yang Jason" userId="79bae93be9a3670b" providerId="LiveId" clId="{E6971570-72B6-4EED-B629-1B1AB32A3BB5}" dt="2023-04-20T13:53:09.581" v="2859"/>
          <ac:cxnSpMkLst>
            <pc:docMk/>
            <pc:sldMk cId="3104409542" sldId="507"/>
            <ac:cxnSpMk id="87" creationId="{8A2153E2-B3D5-6BFB-9757-79C07D2A8B33}"/>
          </ac:cxnSpMkLst>
        </pc:cxnChg>
      </pc:sldChg>
      <pc:sldChg chg="addSp delSp modSp new mod">
        <pc:chgData name="Yang Jason" userId="79bae93be9a3670b" providerId="LiveId" clId="{E6971570-72B6-4EED-B629-1B1AB32A3BB5}" dt="2023-04-20T14:02:56.869" v="3031" actId="1076"/>
        <pc:sldMkLst>
          <pc:docMk/>
          <pc:sldMk cId="3736998299" sldId="508"/>
        </pc:sldMkLst>
        <pc:spChg chg="del">
          <ac:chgData name="Yang Jason" userId="79bae93be9a3670b" providerId="LiveId" clId="{E6971570-72B6-4EED-B629-1B1AB32A3BB5}" dt="2023-04-20T13:57:38.415" v="2935" actId="478"/>
          <ac:spMkLst>
            <pc:docMk/>
            <pc:sldMk cId="3736998299" sldId="508"/>
            <ac:spMk id="2" creationId="{E148ADC3-CB24-1270-F773-896A18A624FE}"/>
          </ac:spMkLst>
        </pc:spChg>
        <pc:spChg chg="add mod">
          <ac:chgData name="Yang Jason" userId="79bae93be9a3670b" providerId="LiveId" clId="{E6971570-72B6-4EED-B629-1B1AB32A3BB5}" dt="2023-04-20T13:57:36.483" v="2934"/>
          <ac:spMkLst>
            <pc:docMk/>
            <pc:sldMk cId="3736998299" sldId="508"/>
            <ac:spMk id="3" creationId="{4AE96FA9-BFEA-3527-EF7A-5062FC646B00}"/>
          </ac:spMkLst>
        </pc:spChg>
        <pc:spChg chg="add mod">
          <ac:chgData name="Yang Jason" userId="79bae93be9a3670b" providerId="LiveId" clId="{E6971570-72B6-4EED-B629-1B1AB32A3BB5}" dt="2023-04-20T14:02:37.423" v="3025" actId="1076"/>
          <ac:spMkLst>
            <pc:docMk/>
            <pc:sldMk cId="3736998299" sldId="508"/>
            <ac:spMk id="6" creationId="{782195D2-2EB3-798A-7F52-1462C1196C49}"/>
          </ac:spMkLst>
        </pc:spChg>
        <pc:spChg chg="add mod">
          <ac:chgData name="Yang Jason" userId="79bae93be9a3670b" providerId="LiveId" clId="{E6971570-72B6-4EED-B629-1B1AB32A3BB5}" dt="2023-04-20T14:02:52.552" v="3029" actId="1076"/>
          <ac:spMkLst>
            <pc:docMk/>
            <pc:sldMk cId="3736998299" sldId="508"/>
            <ac:spMk id="7" creationId="{84C9FDEF-110C-3F4B-3C61-16856CD8AE24}"/>
          </ac:spMkLst>
        </pc:spChg>
        <pc:spChg chg="add mod">
          <ac:chgData name="Yang Jason" userId="79bae93be9a3670b" providerId="LiveId" clId="{E6971570-72B6-4EED-B629-1B1AB32A3BB5}" dt="2023-04-20T14:02:50.457" v="3028" actId="1076"/>
          <ac:spMkLst>
            <pc:docMk/>
            <pc:sldMk cId="3736998299" sldId="508"/>
            <ac:spMk id="8" creationId="{C52CE851-8898-4223-BA2E-46EE82A10013}"/>
          </ac:spMkLst>
        </pc:spChg>
        <pc:picChg chg="add mod modCrop">
          <ac:chgData name="Yang Jason" userId="79bae93be9a3670b" providerId="LiveId" clId="{E6971570-72B6-4EED-B629-1B1AB32A3BB5}" dt="2023-04-20T14:02:54.790" v="3030" actId="1076"/>
          <ac:picMkLst>
            <pc:docMk/>
            <pc:sldMk cId="3736998299" sldId="508"/>
            <ac:picMk id="4" creationId="{B87CF876-E1C6-E473-813F-82DB90EA1D20}"/>
          </ac:picMkLst>
        </pc:picChg>
        <pc:picChg chg="add mod">
          <ac:chgData name="Yang Jason" userId="79bae93be9a3670b" providerId="LiveId" clId="{E6971570-72B6-4EED-B629-1B1AB32A3BB5}" dt="2023-04-20T14:02:56.869" v="3031" actId="1076"/>
          <ac:picMkLst>
            <pc:docMk/>
            <pc:sldMk cId="3736998299" sldId="508"/>
            <ac:picMk id="5" creationId="{8F2DA42D-B1E2-F995-B8FD-03EC727C731B}"/>
          </ac:picMkLst>
        </pc:picChg>
      </pc:sldChg>
    </pc:docChg>
  </pc:docChgLst>
  <pc:docChgLst>
    <pc:chgData name="Jason Yang" userId="79bae93be9a3670b" providerId="LiveId" clId="{77553E24-1E0F-48C9-9ECF-D707DA7E1A8D}"/>
    <pc:docChg chg="undo custSel addSld delSld modSld sldOrd">
      <pc:chgData name="Jason Yang" userId="79bae93be9a3670b" providerId="LiveId" clId="{77553E24-1E0F-48C9-9ECF-D707DA7E1A8D}" dt="2023-02-25T09:31:05.152" v="457" actId="1076"/>
      <pc:docMkLst>
        <pc:docMk/>
      </pc:docMkLst>
      <pc:sldChg chg="modSp mod">
        <pc:chgData name="Jason Yang" userId="79bae93be9a3670b" providerId="LiveId" clId="{77553E24-1E0F-48C9-9ECF-D707DA7E1A8D}" dt="2023-02-24T13:16:32.861" v="34" actId="255"/>
        <pc:sldMkLst>
          <pc:docMk/>
          <pc:sldMk cId="3948179464" sldId="256"/>
        </pc:sldMkLst>
        <pc:spChg chg="mod">
          <ac:chgData name="Jason Yang" userId="79bae93be9a3670b" providerId="LiveId" clId="{77553E24-1E0F-48C9-9ECF-D707DA7E1A8D}" dt="2023-02-24T13:16:32.861" v="34" actId="255"/>
          <ac:spMkLst>
            <pc:docMk/>
            <pc:sldMk cId="3948179464" sldId="256"/>
            <ac:spMk id="14" creationId="{00000000-0000-0000-0000-000000000000}"/>
          </ac:spMkLst>
        </pc:spChg>
      </pc:sldChg>
      <pc:sldChg chg="del">
        <pc:chgData name="Jason Yang" userId="79bae93be9a3670b" providerId="LiveId" clId="{77553E24-1E0F-48C9-9ECF-D707DA7E1A8D}" dt="2023-02-24T13:16:59.648" v="75" actId="47"/>
        <pc:sldMkLst>
          <pc:docMk/>
          <pc:sldMk cId="0" sldId="422"/>
        </pc:sldMkLst>
      </pc:sldChg>
      <pc:sldChg chg="modSp">
        <pc:chgData name="Jason Yang" userId="79bae93be9a3670b" providerId="LiveId" clId="{77553E24-1E0F-48C9-9ECF-D707DA7E1A8D}" dt="2023-02-24T13:16:55.068" v="74" actId="20577"/>
        <pc:sldMkLst>
          <pc:docMk/>
          <pc:sldMk cId="2720496161" sldId="482"/>
        </pc:sldMkLst>
        <pc:spChg chg="mod">
          <ac:chgData name="Jason Yang" userId="79bae93be9a3670b" providerId="LiveId" clId="{77553E24-1E0F-48C9-9ECF-D707DA7E1A8D}" dt="2023-02-24T13:16:55.068" v="74" actId="20577"/>
          <ac:spMkLst>
            <pc:docMk/>
            <pc:sldMk cId="2720496161" sldId="482"/>
            <ac:spMk id="6" creationId="{82BE2CB6-6FF6-48B0-8FE2-BE1E23628730}"/>
          </ac:spMkLst>
        </pc:spChg>
      </pc:sldChg>
      <pc:sldChg chg="del">
        <pc:chgData name="Jason Yang" userId="79bae93be9a3670b" providerId="LiveId" clId="{77553E24-1E0F-48C9-9ECF-D707DA7E1A8D}" dt="2023-02-24T13:17:05.848" v="76" actId="47"/>
        <pc:sldMkLst>
          <pc:docMk/>
          <pc:sldMk cId="2066364562" sldId="485"/>
        </pc:sldMkLst>
      </pc:sldChg>
      <pc:sldChg chg="addSp delSp modSp mod">
        <pc:chgData name="Jason Yang" userId="79bae93be9a3670b" providerId="LiveId" clId="{77553E24-1E0F-48C9-9ECF-D707DA7E1A8D}" dt="2023-02-25T09:31:05.152" v="457" actId="1076"/>
        <pc:sldMkLst>
          <pc:docMk/>
          <pc:sldMk cId="716351" sldId="489"/>
        </pc:sldMkLst>
        <pc:spChg chg="add del mod">
          <ac:chgData name="Jason Yang" userId="79bae93be9a3670b" providerId="LiveId" clId="{77553E24-1E0F-48C9-9ECF-D707DA7E1A8D}" dt="2023-02-25T09:31:05.152" v="457" actId="1076"/>
          <ac:spMkLst>
            <pc:docMk/>
            <pc:sldMk cId="716351" sldId="489"/>
            <ac:spMk id="4" creationId="{FBF73113-1004-06C0-7077-78C08425C972}"/>
          </ac:spMkLst>
        </pc:spChg>
        <pc:spChg chg="del">
          <ac:chgData name="Jason Yang" userId="79bae93be9a3670b" providerId="LiveId" clId="{77553E24-1E0F-48C9-9ECF-D707DA7E1A8D}" dt="2023-02-25T09:30:52.497" v="452" actId="478"/>
          <ac:spMkLst>
            <pc:docMk/>
            <pc:sldMk cId="716351" sldId="489"/>
            <ac:spMk id="14" creationId="{00000000-0000-0000-0000-000000000000}"/>
          </ac:spMkLst>
        </pc:spChg>
      </pc:sldChg>
      <pc:sldChg chg="del">
        <pc:chgData name="Jason Yang" userId="79bae93be9a3670b" providerId="LiveId" clId="{77553E24-1E0F-48C9-9ECF-D707DA7E1A8D}" dt="2023-02-24T13:21:17.663" v="104" actId="47"/>
        <pc:sldMkLst>
          <pc:docMk/>
          <pc:sldMk cId="952306766" sldId="494"/>
        </pc:sldMkLst>
      </pc:sldChg>
      <pc:sldChg chg="del">
        <pc:chgData name="Jason Yang" userId="79bae93be9a3670b" providerId="LiveId" clId="{77553E24-1E0F-48C9-9ECF-D707DA7E1A8D}" dt="2023-02-24T13:17:20.810" v="78" actId="47"/>
        <pc:sldMkLst>
          <pc:docMk/>
          <pc:sldMk cId="3859175001" sldId="495"/>
        </pc:sldMkLst>
      </pc:sldChg>
      <pc:sldChg chg="delSp modSp mod ord">
        <pc:chgData name="Jason Yang" userId="79bae93be9a3670b" providerId="LiveId" clId="{77553E24-1E0F-48C9-9ECF-D707DA7E1A8D}" dt="2023-02-25T09:30:42.260" v="451" actId="20577"/>
        <pc:sldMkLst>
          <pc:docMk/>
          <pc:sldMk cId="3528062835" sldId="497"/>
        </pc:sldMkLst>
        <pc:spChg chg="mod">
          <ac:chgData name="Jason Yang" userId="79bae93be9a3670b" providerId="LiveId" clId="{77553E24-1E0F-48C9-9ECF-D707DA7E1A8D}" dt="2023-02-25T09:30:37.200" v="440" actId="1076"/>
          <ac:spMkLst>
            <pc:docMk/>
            <pc:sldMk cId="3528062835" sldId="497"/>
            <ac:spMk id="2" creationId="{6444BC4B-71E4-4357-B9F9-D6ECAB52946F}"/>
          </ac:spMkLst>
        </pc:spChg>
        <pc:spChg chg="mod">
          <ac:chgData name="Jason Yang" userId="79bae93be9a3670b" providerId="LiveId" clId="{77553E24-1E0F-48C9-9ECF-D707DA7E1A8D}" dt="2023-02-25T09:30:42.260" v="451" actId="20577"/>
          <ac:spMkLst>
            <pc:docMk/>
            <pc:sldMk cId="3528062835" sldId="497"/>
            <ac:spMk id="4" creationId="{48B27C0C-643B-4F13-99C6-708423418626}"/>
          </ac:spMkLst>
        </pc:spChg>
        <pc:spChg chg="del">
          <ac:chgData name="Jason Yang" userId="79bae93be9a3670b" providerId="LiveId" clId="{77553E24-1E0F-48C9-9ECF-D707DA7E1A8D}" dt="2023-02-25T09:29:05.603" v="288" actId="478"/>
          <ac:spMkLst>
            <pc:docMk/>
            <pc:sldMk cId="3528062835" sldId="497"/>
            <ac:spMk id="6" creationId="{14DD2886-54EF-4315-A8C9-424362E2B1FA}"/>
          </ac:spMkLst>
        </pc:spChg>
        <pc:grpChg chg="del">
          <ac:chgData name="Jason Yang" userId="79bae93be9a3670b" providerId="LiveId" clId="{77553E24-1E0F-48C9-9ECF-D707DA7E1A8D}" dt="2023-02-25T09:28:58.833" v="287" actId="478"/>
          <ac:grpSpMkLst>
            <pc:docMk/>
            <pc:sldMk cId="3528062835" sldId="497"/>
            <ac:grpSpMk id="3" creationId="{F1CC78F2-37BB-4583-84D4-ED58A88A2C53}"/>
          </ac:grpSpMkLst>
        </pc:grpChg>
      </pc:sldChg>
      <pc:sldChg chg="del">
        <pc:chgData name="Jason Yang" userId="79bae93be9a3670b" providerId="LiveId" clId="{77553E24-1E0F-48C9-9ECF-D707DA7E1A8D}" dt="2023-02-24T13:17:14.818" v="77" actId="47"/>
        <pc:sldMkLst>
          <pc:docMk/>
          <pc:sldMk cId="490090866" sldId="498"/>
        </pc:sldMkLst>
      </pc:sldChg>
      <pc:sldChg chg="del">
        <pc:chgData name="Jason Yang" userId="79bae93be9a3670b" providerId="LiveId" clId="{77553E24-1E0F-48C9-9ECF-D707DA7E1A8D}" dt="2023-02-24T13:21:19.210" v="105" actId="47"/>
        <pc:sldMkLst>
          <pc:docMk/>
          <pc:sldMk cId="1985896911" sldId="499"/>
        </pc:sldMkLst>
      </pc:sldChg>
      <pc:sldChg chg="del">
        <pc:chgData name="Jason Yang" userId="79bae93be9a3670b" providerId="LiveId" clId="{77553E24-1E0F-48C9-9ECF-D707DA7E1A8D}" dt="2023-02-24T13:21:20.721" v="106" actId="47"/>
        <pc:sldMkLst>
          <pc:docMk/>
          <pc:sldMk cId="443628091" sldId="500"/>
        </pc:sldMkLst>
      </pc:sldChg>
      <pc:sldChg chg="modSp mod ord">
        <pc:chgData name="Jason Yang" userId="79bae93be9a3670b" providerId="LiveId" clId="{77553E24-1E0F-48C9-9ECF-D707DA7E1A8D}" dt="2023-02-25T09:27:23.797" v="237" actId="13926"/>
        <pc:sldMkLst>
          <pc:docMk/>
          <pc:sldMk cId="2786316180" sldId="501"/>
        </pc:sldMkLst>
        <pc:spChg chg="mod">
          <ac:chgData name="Jason Yang" userId="79bae93be9a3670b" providerId="LiveId" clId="{77553E24-1E0F-48C9-9ECF-D707DA7E1A8D}" dt="2023-02-25T09:27:23.797" v="237" actId="13926"/>
          <ac:spMkLst>
            <pc:docMk/>
            <pc:sldMk cId="2786316180" sldId="501"/>
            <ac:spMk id="5" creationId="{BE3611D9-4099-4FFC-889E-E2A3B2C1AB9D}"/>
          </ac:spMkLst>
        </pc:spChg>
      </pc:sldChg>
      <pc:sldChg chg="del">
        <pc:chgData name="Jason Yang" userId="79bae93be9a3670b" providerId="LiveId" clId="{77553E24-1E0F-48C9-9ECF-D707DA7E1A8D}" dt="2023-02-25T09:28:56.426" v="286" actId="47"/>
        <pc:sldMkLst>
          <pc:docMk/>
          <pc:sldMk cId="1140235178" sldId="502"/>
        </pc:sldMkLst>
      </pc:sldChg>
      <pc:sldChg chg="addSp delSp modSp new mod">
        <pc:chgData name="Jason Yang" userId="79bae93be9a3670b" providerId="LiveId" clId="{77553E24-1E0F-48C9-9ECF-D707DA7E1A8D}" dt="2023-02-25T09:28:42.432" v="282" actId="1076"/>
        <pc:sldMkLst>
          <pc:docMk/>
          <pc:sldMk cId="375152423" sldId="503"/>
        </pc:sldMkLst>
        <pc:spChg chg="del">
          <ac:chgData name="Jason Yang" userId="79bae93be9a3670b" providerId="LiveId" clId="{77553E24-1E0F-48C9-9ECF-D707DA7E1A8D}" dt="2023-02-24T13:18:41.736" v="80" actId="478"/>
          <ac:spMkLst>
            <pc:docMk/>
            <pc:sldMk cId="375152423" sldId="503"/>
            <ac:spMk id="2" creationId="{1FAF4181-61EE-AC1B-74EE-807F50B85D87}"/>
          </ac:spMkLst>
        </pc:spChg>
        <pc:spChg chg="add mod">
          <ac:chgData name="Jason Yang" userId="79bae93be9a3670b" providerId="LiveId" clId="{77553E24-1E0F-48C9-9ECF-D707DA7E1A8D}" dt="2023-02-25T09:28:42.432" v="282" actId="1076"/>
          <ac:spMkLst>
            <pc:docMk/>
            <pc:sldMk cId="375152423" sldId="503"/>
            <ac:spMk id="3" creationId="{FD5AD24F-5810-F96D-C713-1DB63A686435}"/>
          </ac:spMkLst>
        </pc:spChg>
        <pc:spChg chg="add mod">
          <ac:chgData name="Jason Yang" userId="79bae93be9a3670b" providerId="LiveId" clId="{77553E24-1E0F-48C9-9ECF-D707DA7E1A8D}" dt="2023-02-25T09:25:41.434" v="146" actId="1076"/>
          <ac:spMkLst>
            <pc:docMk/>
            <pc:sldMk cId="375152423" sldId="503"/>
            <ac:spMk id="5" creationId="{F6E9D0C0-8B82-6E77-B5B1-549D955EE0AC}"/>
          </ac:spMkLst>
        </pc:spChg>
      </pc:sldChg>
      <pc:sldChg chg="addSp delSp modSp new mod">
        <pc:chgData name="Jason Yang" userId="79bae93be9a3670b" providerId="LiveId" clId="{77553E24-1E0F-48C9-9ECF-D707DA7E1A8D}" dt="2023-02-24T13:20:32.928" v="96" actId="1076"/>
        <pc:sldMkLst>
          <pc:docMk/>
          <pc:sldMk cId="586014794" sldId="504"/>
        </pc:sldMkLst>
        <pc:spChg chg="del">
          <ac:chgData name="Jason Yang" userId="79bae93be9a3670b" providerId="LiveId" clId="{77553E24-1E0F-48C9-9ECF-D707DA7E1A8D}" dt="2023-02-24T13:19:11.921" v="85" actId="478"/>
          <ac:spMkLst>
            <pc:docMk/>
            <pc:sldMk cId="586014794" sldId="504"/>
            <ac:spMk id="2" creationId="{93DA7968-BD4A-7ED7-64D5-AC1FBE0C9857}"/>
          </ac:spMkLst>
        </pc:spChg>
        <pc:spChg chg="add mod">
          <ac:chgData name="Jason Yang" userId="79bae93be9a3670b" providerId="LiveId" clId="{77553E24-1E0F-48C9-9ECF-D707DA7E1A8D}" dt="2023-02-24T13:20:32.928" v="96" actId="1076"/>
          <ac:spMkLst>
            <pc:docMk/>
            <pc:sldMk cId="586014794" sldId="504"/>
            <ac:spMk id="3" creationId="{EE188E96-F3C0-6ACC-95D6-20A81D681911}"/>
          </ac:spMkLst>
        </pc:spChg>
        <pc:spChg chg="add mod ord">
          <ac:chgData name="Jason Yang" userId="79bae93be9a3670b" providerId="LiveId" clId="{77553E24-1E0F-48C9-9ECF-D707DA7E1A8D}" dt="2023-02-24T13:20:10.695" v="93" actId="1076"/>
          <ac:spMkLst>
            <pc:docMk/>
            <pc:sldMk cId="586014794" sldId="504"/>
            <ac:spMk id="4" creationId="{305359DF-CE44-1E16-042D-B8CE95E21D16}"/>
          </ac:spMkLst>
        </pc:spChg>
        <pc:spChg chg="mod">
          <ac:chgData name="Jason Yang" userId="79bae93be9a3670b" providerId="LiveId" clId="{77553E24-1E0F-48C9-9ECF-D707DA7E1A8D}" dt="2023-02-24T13:19:51.488" v="90" actId="1076"/>
          <ac:spMkLst>
            <pc:docMk/>
            <pc:sldMk cId="586014794" sldId="504"/>
            <ac:spMk id="7" creationId="{87A3E7AD-3465-36AA-B35B-C7F8F48D0C9E}"/>
          </ac:spMkLst>
        </pc:spChg>
        <pc:spChg chg="mod">
          <ac:chgData name="Jason Yang" userId="79bae93be9a3670b" providerId="LiveId" clId="{77553E24-1E0F-48C9-9ECF-D707DA7E1A8D}" dt="2023-02-24T13:19:51.488" v="90" actId="1076"/>
          <ac:spMkLst>
            <pc:docMk/>
            <pc:sldMk cId="586014794" sldId="504"/>
            <ac:spMk id="11" creationId="{98CEFA3F-9927-CB1F-679C-9CE5D0F72D72}"/>
          </ac:spMkLst>
        </pc:spChg>
        <pc:spChg chg="add mod">
          <ac:chgData name="Jason Yang" userId="79bae93be9a3670b" providerId="LiveId" clId="{77553E24-1E0F-48C9-9ECF-D707DA7E1A8D}" dt="2023-02-24T13:19:22.562" v="86"/>
          <ac:spMkLst>
            <pc:docMk/>
            <pc:sldMk cId="586014794" sldId="504"/>
            <ac:spMk id="13" creationId="{BE398A2D-FB1A-4858-FDFE-27D317D3C6FB}"/>
          </ac:spMkLst>
        </pc:spChg>
        <pc:spChg chg="add mod">
          <ac:chgData name="Jason Yang" userId="79bae93be9a3670b" providerId="LiveId" clId="{77553E24-1E0F-48C9-9ECF-D707DA7E1A8D}" dt="2023-02-24T13:19:22.562" v="86"/>
          <ac:spMkLst>
            <pc:docMk/>
            <pc:sldMk cId="586014794" sldId="504"/>
            <ac:spMk id="14" creationId="{8834E967-B7E6-2185-48B2-F66E4AD13DC4}"/>
          </ac:spMkLst>
        </pc:spChg>
        <pc:grpChg chg="add mod">
          <ac:chgData name="Jason Yang" userId="79bae93be9a3670b" providerId="LiveId" clId="{77553E24-1E0F-48C9-9ECF-D707DA7E1A8D}" dt="2023-02-24T13:19:51.488" v="90" actId="1076"/>
          <ac:grpSpMkLst>
            <pc:docMk/>
            <pc:sldMk cId="586014794" sldId="504"/>
            <ac:grpSpMk id="5" creationId="{8E01F548-D17E-3320-9AFA-17A6A25A001E}"/>
          </ac:grpSpMkLst>
        </pc:grpChg>
        <pc:grpChg chg="add mod">
          <ac:chgData name="Jason Yang" userId="79bae93be9a3670b" providerId="LiveId" clId="{77553E24-1E0F-48C9-9ECF-D707DA7E1A8D}" dt="2023-02-24T13:19:51.488" v="90" actId="1076"/>
          <ac:grpSpMkLst>
            <pc:docMk/>
            <pc:sldMk cId="586014794" sldId="504"/>
            <ac:grpSpMk id="9" creationId="{E1B831A7-2CCA-1ECE-BC84-B84DBD2681A4}"/>
          </ac:grpSpMkLst>
        </pc:grpChg>
        <pc:picChg chg="mod">
          <ac:chgData name="Jason Yang" userId="79bae93be9a3670b" providerId="LiveId" clId="{77553E24-1E0F-48C9-9ECF-D707DA7E1A8D}" dt="2023-02-24T13:19:51.488" v="90" actId="1076"/>
          <ac:picMkLst>
            <pc:docMk/>
            <pc:sldMk cId="586014794" sldId="504"/>
            <ac:picMk id="6" creationId="{8F0FD106-A08E-6377-A3C9-22888995543F}"/>
          </ac:picMkLst>
        </pc:picChg>
        <pc:picChg chg="add mod">
          <ac:chgData name="Jason Yang" userId="79bae93be9a3670b" providerId="LiveId" clId="{77553E24-1E0F-48C9-9ECF-D707DA7E1A8D}" dt="2023-02-24T13:19:51.488" v="90" actId="1076"/>
          <ac:picMkLst>
            <pc:docMk/>
            <pc:sldMk cId="586014794" sldId="504"/>
            <ac:picMk id="8" creationId="{887C5151-152E-DAEB-6745-D52F1E3CADCE}"/>
          </ac:picMkLst>
        </pc:picChg>
        <pc:picChg chg="mod">
          <ac:chgData name="Jason Yang" userId="79bae93be9a3670b" providerId="LiveId" clId="{77553E24-1E0F-48C9-9ECF-D707DA7E1A8D}" dt="2023-02-24T13:19:51.488" v="90" actId="1076"/>
          <ac:picMkLst>
            <pc:docMk/>
            <pc:sldMk cId="586014794" sldId="504"/>
            <ac:picMk id="10" creationId="{43BCA409-9098-D439-2DA8-3762A69B394B}"/>
          </ac:picMkLst>
        </pc:picChg>
        <pc:picChg chg="add mod">
          <ac:chgData name="Jason Yang" userId="79bae93be9a3670b" providerId="LiveId" clId="{77553E24-1E0F-48C9-9ECF-D707DA7E1A8D}" dt="2023-02-24T13:19:51.488" v="90" actId="1076"/>
          <ac:picMkLst>
            <pc:docMk/>
            <pc:sldMk cId="586014794" sldId="504"/>
            <ac:picMk id="12" creationId="{289E8FB3-D8FD-93F2-95F6-6F775C5DBE5B}"/>
          </ac:picMkLst>
        </pc:picChg>
        <pc:picChg chg="add mod">
          <ac:chgData name="Jason Yang" userId="79bae93be9a3670b" providerId="LiveId" clId="{77553E24-1E0F-48C9-9ECF-D707DA7E1A8D}" dt="2023-02-24T13:19:51.488" v="90" actId="1076"/>
          <ac:picMkLst>
            <pc:docMk/>
            <pc:sldMk cId="586014794" sldId="504"/>
            <ac:picMk id="15" creationId="{6F7E598F-BEB5-819F-3047-1180BBB107FD}"/>
          </ac:picMkLst>
        </pc:picChg>
      </pc:sldChg>
      <pc:sldChg chg="addSp delSp modSp new mod">
        <pc:chgData name="Jason Yang" userId="79bae93be9a3670b" providerId="LiveId" clId="{77553E24-1E0F-48C9-9ECF-D707DA7E1A8D}" dt="2023-02-25T09:24:24.765" v="124" actId="2711"/>
        <pc:sldMkLst>
          <pc:docMk/>
          <pc:sldMk cId="1702214697" sldId="505"/>
        </pc:sldMkLst>
        <pc:spChg chg="del">
          <ac:chgData name="Jason Yang" userId="79bae93be9a3670b" providerId="LiveId" clId="{77553E24-1E0F-48C9-9ECF-D707DA7E1A8D}" dt="2023-02-24T13:20:50.432" v="98" actId="478"/>
          <ac:spMkLst>
            <pc:docMk/>
            <pc:sldMk cId="1702214697" sldId="505"/>
            <ac:spMk id="2" creationId="{3A177BA7-136E-C590-2831-1A9CCFCB7814}"/>
          </ac:spMkLst>
        </pc:spChg>
        <pc:spChg chg="add mod">
          <ac:chgData name="Jason Yang" userId="79bae93be9a3670b" providerId="LiveId" clId="{77553E24-1E0F-48C9-9ECF-D707DA7E1A8D}" dt="2023-02-24T13:21:11.128" v="103" actId="1076"/>
          <ac:spMkLst>
            <pc:docMk/>
            <pc:sldMk cId="1702214697" sldId="505"/>
            <ac:spMk id="3" creationId="{3F557EE5-D340-9B52-6011-5C4461A25EF6}"/>
          </ac:spMkLst>
        </pc:spChg>
        <pc:spChg chg="add mod">
          <ac:chgData name="Jason Yang" userId="79bae93be9a3670b" providerId="LiveId" clId="{77553E24-1E0F-48C9-9ECF-D707DA7E1A8D}" dt="2023-02-25T09:24:24.765" v="124" actId="2711"/>
          <ac:spMkLst>
            <pc:docMk/>
            <pc:sldMk cId="1702214697" sldId="505"/>
            <ac:spMk id="4" creationId="{1B053B8B-4EA8-4AF2-2598-457DAF5465C8}"/>
          </ac:spMkLst>
        </pc:spChg>
        <pc:spChg chg="mod">
          <ac:chgData name="Jason Yang" userId="79bae93be9a3670b" providerId="LiveId" clId="{77553E24-1E0F-48C9-9ECF-D707DA7E1A8D}" dt="2023-02-24T13:20:51.243" v="99"/>
          <ac:spMkLst>
            <pc:docMk/>
            <pc:sldMk cId="1702214697" sldId="505"/>
            <ac:spMk id="12" creationId="{A3700AC0-9747-DD71-FE91-C4DC1FA4E135}"/>
          </ac:spMkLst>
        </pc:spChg>
        <pc:spChg chg="mod">
          <ac:chgData name="Jason Yang" userId="79bae93be9a3670b" providerId="LiveId" clId="{77553E24-1E0F-48C9-9ECF-D707DA7E1A8D}" dt="2023-02-24T13:20:51.243" v="99"/>
          <ac:spMkLst>
            <pc:docMk/>
            <pc:sldMk cId="1702214697" sldId="505"/>
            <ac:spMk id="14" creationId="{1F610BE4-943E-2D71-DFC2-05DC5778AEE9}"/>
          </ac:spMkLst>
        </pc:spChg>
        <pc:spChg chg="mod">
          <ac:chgData name="Jason Yang" userId="79bae93be9a3670b" providerId="LiveId" clId="{77553E24-1E0F-48C9-9ECF-D707DA7E1A8D}" dt="2023-02-24T13:20:51.243" v="99"/>
          <ac:spMkLst>
            <pc:docMk/>
            <pc:sldMk cId="1702214697" sldId="505"/>
            <ac:spMk id="16" creationId="{F74F2CC9-3C69-1850-8562-74A03CF15A78}"/>
          </ac:spMkLst>
        </pc:spChg>
        <pc:spChg chg="mod">
          <ac:chgData name="Jason Yang" userId="79bae93be9a3670b" providerId="LiveId" clId="{77553E24-1E0F-48C9-9ECF-D707DA7E1A8D}" dt="2023-02-24T13:20:51.243" v="99"/>
          <ac:spMkLst>
            <pc:docMk/>
            <pc:sldMk cId="1702214697" sldId="505"/>
            <ac:spMk id="18" creationId="{35CC3AE9-6A86-3818-DB84-E8DB7C5433D5}"/>
          </ac:spMkLst>
        </pc:spChg>
        <pc:spChg chg="mod">
          <ac:chgData name="Jason Yang" userId="79bae93be9a3670b" providerId="LiveId" clId="{77553E24-1E0F-48C9-9ECF-D707DA7E1A8D}" dt="2023-02-24T13:20:51.243" v="99"/>
          <ac:spMkLst>
            <pc:docMk/>
            <pc:sldMk cId="1702214697" sldId="505"/>
            <ac:spMk id="20" creationId="{40216D4F-E252-C34A-F637-6A87E17E6EBC}"/>
          </ac:spMkLst>
        </pc:spChg>
        <pc:spChg chg="mod">
          <ac:chgData name="Jason Yang" userId="79bae93be9a3670b" providerId="LiveId" clId="{77553E24-1E0F-48C9-9ECF-D707DA7E1A8D}" dt="2023-02-24T13:20:51.243" v="99"/>
          <ac:spMkLst>
            <pc:docMk/>
            <pc:sldMk cId="1702214697" sldId="505"/>
            <ac:spMk id="22" creationId="{0499940D-F11E-837E-BD02-F810A42B095E}"/>
          </ac:spMkLst>
        </pc:spChg>
        <pc:grpChg chg="add mod">
          <ac:chgData name="Jason Yang" userId="79bae93be9a3670b" providerId="LiveId" clId="{77553E24-1E0F-48C9-9ECF-D707DA7E1A8D}" dt="2023-02-24T13:20:56.054" v="100" actId="1076"/>
          <ac:grpSpMkLst>
            <pc:docMk/>
            <pc:sldMk cId="1702214697" sldId="505"/>
            <ac:grpSpMk id="5" creationId="{4195E788-2652-70D2-ABD9-15709486DC4A}"/>
          </ac:grpSpMkLst>
        </pc:grpChg>
        <pc:grpChg chg="mod">
          <ac:chgData name="Jason Yang" userId="79bae93be9a3670b" providerId="LiveId" clId="{77553E24-1E0F-48C9-9ECF-D707DA7E1A8D}" dt="2023-02-24T13:20:51.243" v="99"/>
          <ac:grpSpMkLst>
            <pc:docMk/>
            <pc:sldMk cId="1702214697" sldId="505"/>
            <ac:grpSpMk id="6" creationId="{7A0C7ECC-D920-8DE2-533E-F278D70CF0C1}"/>
          </ac:grpSpMkLst>
        </pc:grpChg>
        <pc:grpChg chg="mod">
          <ac:chgData name="Jason Yang" userId="79bae93be9a3670b" providerId="LiveId" clId="{77553E24-1E0F-48C9-9ECF-D707DA7E1A8D}" dt="2023-02-24T13:20:51.243" v="99"/>
          <ac:grpSpMkLst>
            <pc:docMk/>
            <pc:sldMk cId="1702214697" sldId="505"/>
            <ac:grpSpMk id="7" creationId="{C1A4B9D1-AE88-FB77-9DB1-67DEC0D41D94}"/>
          </ac:grpSpMkLst>
        </pc:grpChg>
        <pc:grpChg chg="mod">
          <ac:chgData name="Jason Yang" userId="79bae93be9a3670b" providerId="LiveId" clId="{77553E24-1E0F-48C9-9ECF-D707DA7E1A8D}" dt="2023-02-24T13:20:51.243" v="99"/>
          <ac:grpSpMkLst>
            <pc:docMk/>
            <pc:sldMk cId="1702214697" sldId="505"/>
            <ac:grpSpMk id="8" creationId="{F6340A48-1E91-13CC-9778-FC2BC8A311C6}"/>
          </ac:grpSpMkLst>
        </pc:grpChg>
        <pc:grpChg chg="mod">
          <ac:chgData name="Jason Yang" userId="79bae93be9a3670b" providerId="LiveId" clId="{77553E24-1E0F-48C9-9ECF-D707DA7E1A8D}" dt="2023-02-24T13:20:51.243" v="99"/>
          <ac:grpSpMkLst>
            <pc:docMk/>
            <pc:sldMk cId="1702214697" sldId="505"/>
            <ac:grpSpMk id="9" creationId="{54B7E478-B129-0D0B-B0F7-EF70F80C81E5}"/>
          </ac:grpSpMkLst>
        </pc:grpChg>
        <pc:grpChg chg="mod">
          <ac:chgData name="Jason Yang" userId="79bae93be9a3670b" providerId="LiveId" clId="{77553E24-1E0F-48C9-9ECF-D707DA7E1A8D}" dt="2023-02-24T13:20:51.243" v="99"/>
          <ac:grpSpMkLst>
            <pc:docMk/>
            <pc:sldMk cId="1702214697" sldId="505"/>
            <ac:grpSpMk id="10" creationId="{687DCDFF-DB04-509C-C6EE-31E83AE704AF}"/>
          </ac:grpSpMkLst>
        </pc:grpChg>
        <pc:picChg chg="mod">
          <ac:chgData name="Jason Yang" userId="79bae93be9a3670b" providerId="LiveId" clId="{77553E24-1E0F-48C9-9ECF-D707DA7E1A8D}" dt="2023-02-24T13:20:51.243" v="99"/>
          <ac:picMkLst>
            <pc:docMk/>
            <pc:sldMk cId="1702214697" sldId="505"/>
            <ac:picMk id="11" creationId="{B5B89EC5-88E6-E9B1-D2AD-97197CEBAD8F}"/>
          </ac:picMkLst>
        </pc:picChg>
        <pc:picChg chg="mod">
          <ac:chgData name="Jason Yang" userId="79bae93be9a3670b" providerId="LiveId" clId="{77553E24-1E0F-48C9-9ECF-D707DA7E1A8D}" dt="2023-02-24T13:20:51.243" v="99"/>
          <ac:picMkLst>
            <pc:docMk/>
            <pc:sldMk cId="1702214697" sldId="505"/>
            <ac:picMk id="13" creationId="{595ABEA2-6427-3226-F97F-4C94579ABBB6}"/>
          </ac:picMkLst>
        </pc:picChg>
        <pc:picChg chg="mod">
          <ac:chgData name="Jason Yang" userId="79bae93be9a3670b" providerId="LiveId" clId="{77553E24-1E0F-48C9-9ECF-D707DA7E1A8D}" dt="2023-02-24T13:20:51.243" v="99"/>
          <ac:picMkLst>
            <pc:docMk/>
            <pc:sldMk cId="1702214697" sldId="505"/>
            <ac:picMk id="15" creationId="{5F22DADC-7D0C-E8DB-6A80-C59D901F1A37}"/>
          </ac:picMkLst>
        </pc:picChg>
        <pc:picChg chg="mod">
          <ac:chgData name="Jason Yang" userId="79bae93be9a3670b" providerId="LiveId" clId="{77553E24-1E0F-48C9-9ECF-D707DA7E1A8D}" dt="2023-02-24T13:20:51.243" v="99"/>
          <ac:picMkLst>
            <pc:docMk/>
            <pc:sldMk cId="1702214697" sldId="505"/>
            <ac:picMk id="17" creationId="{1D39A786-327C-DBCE-F929-8D53E92EF330}"/>
          </ac:picMkLst>
        </pc:picChg>
        <pc:picChg chg="mod">
          <ac:chgData name="Jason Yang" userId="79bae93be9a3670b" providerId="LiveId" clId="{77553E24-1E0F-48C9-9ECF-D707DA7E1A8D}" dt="2023-02-24T13:20:51.243" v="99"/>
          <ac:picMkLst>
            <pc:docMk/>
            <pc:sldMk cId="1702214697" sldId="505"/>
            <ac:picMk id="19" creationId="{12169238-1DCD-0A65-5AF5-0E1D082B93E7}"/>
          </ac:picMkLst>
        </pc:picChg>
        <pc:picChg chg="mod">
          <ac:chgData name="Jason Yang" userId="79bae93be9a3670b" providerId="LiveId" clId="{77553E24-1E0F-48C9-9ECF-D707DA7E1A8D}" dt="2023-02-24T13:20:51.243" v="99"/>
          <ac:picMkLst>
            <pc:docMk/>
            <pc:sldMk cId="1702214697" sldId="505"/>
            <ac:picMk id="21" creationId="{5760A4C6-2BD7-22FF-3D63-5BDE78629E3F}"/>
          </ac:picMkLst>
        </pc:picChg>
      </pc:sldChg>
      <pc:sldChg chg="addSp modSp new del mod ord">
        <pc:chgData name="Jason Yang" userId="79bae93be9a3670b" providerId="LiveId" clId="{77553E24-1E0F-48C9-9ECF-D707DA7E1A8D}" dt="2023-02-25T09:28:50.737" v="284" actId="47"/>
        <pc:sldMkLst>
          <pc:docMk/>
          <pc:sldMk cId="1819101205" sldId="506"/>
        </pc:sldMkLst>
        <pc:spChg chg="add mod">
          <ac:chgData name="Jason Yang" userId="79bae93be9a3670b" providerId="LiveId" clId="{77553E24-1E0F-48C9-9ECF-D707DA7E1A8D}" dt="2023-02-24T13:22:27.028" v="115" actId="1076"/>
          <ac:spMkLst>
            <pc:docMk/>
            <pc:sldMk cId="1819101205" sldId="506"/>
            <ac:spMk id="3" creationId="{982E93AC-BD57-6853-DEF0-E5FED27A4D49}"/>
          </ac:spMkLst>
        </pc:spChg>
      </pc:sldChg>
      <pc:sldChg chg="addSp modSp new del ord">
        <pc:chgData name="Jason Yang" userId="79bae93be9a3670b" providerId="LiveId" clId="{77553E24-1E0F-48C9-9ECF-D707DA7E1A8D}" dt="2023-02-25T09:28:48.962" v="283" actId="47"/>
        <pc:sldMkLst>
          <pc:docMk/>
          <pc:sldMk cId="971787435" sldId="507"/>
        </pc:sldMkLst>
        <pc:spChg chg="add mod">
          <ac:chgData name="Jason Yang" userId="79bae93be9a3670b" providerId="LiveId" clId="{77553E24-1E0F-48C9-9ECF-D707DA7E1A8D}" dt="2023-02-24T13:22:36.353" v="116"/>
          <ac:spMkLst>
            <pc:docMk/>
            <pc:sldMk cId="971787435" sldId="507"/>
            <ac:spMk id="3" creationId="{1087905A-4042-2CDF-512B-068C616D991D}"/>
          </ac:spMkLst>
        </pc:spChg>
      </pc:sldChg>
      <pc:sldChg chg="addSp modSp new del">
        <pc:chgData name="Jason Yang" userId="79bae93be9a3670b" providerId="LiveId" clId="{77553E24-1E0F-48C9-9ECF-D707DA7E1A8D}" dt="2023-02-25T09:28:51.912" v="285" actId="47"/>
        <pc:sldMkLst>
          <pc:docMk/>
          <pc:sldMk cId="4068011271" sldId="508"/>
        </pc:sldMkLst>
        <pc:spChg chg="add mod">
          <ac:chgData name="Jason Yang" userId="79bae93be9a3670b" providerId="LiveId" clId="{77553E24-1E0F-48C9-9ECF-D707DA7E1A8D}" dt="2023-02-24T13:22:44.065" v="119"/>
          <ac:spMkLst>
            <pc:docMk/>
            <pc:sldMk cId="4068011271" sldId="508"/>
            <ac:spMk id="3" creationId="{4377626A-0C9F-C115-7A11-488D4BE2EE93}"/>
          </ac:spMkLst>
        </pc:spChg>
      </pc:sldChg>
    </pc:docChg>
  </pc:docChgLst>
  <pc:docChgLst>
    <pc:chgData name="Jason Yang" userId="79bae93be9a3670b" providerId="LiveId" clId="{25CEB7D7-F341-4FD4-BD5C-48056AE1707E}"/>
    <pc:docChg chg="undo custSel modSld">
      <pc:chgData name="Jason Yang" userId="79bae93be9a3670b" providerId="LiveId" clId="{25CEB7D7-F341-4FD4-BD5C-48056AE1707E}" dt="2023-04-21T01:34:51.083" v="64" actId="2711"/>
      <pc:docMkLst>
        <pc:docMk/>
      </pc:docMkLst>
      <pc:sldChg chg="modSp mod">
        <pc:chgData name="Jason Yang" userId="79bae93be9a3670b" providerId="LiveId" clId="{25CEB7D7-F341-4FD4-BD5C-48056AE1707E}" dt="2023-04-21T01:32:02.519" v="4" actId="1036"/>
        <pc:sldMkLst>
          <pc:docMk/>
          <pc:sldMk cId="375152423" sldId="503"/>
        </pc:sldMkLst>
        <pc:spChg chg="mod">
          <ac:chgData name="Jason Yang" userId="79bae93be9a3670b" providerId="LiveId" clId="{25CEB7D7-F341-4FD4-BD5C-48056AE1707E}" dt="2023-04-21T01:31:53.813" v="2" actId="1036"/>
          <ac:spMkLst>
            <pc:docMk/>
            <pc:sldMk cId="375152423" sldId="503"/>
            <ac:spMk id="24" creationId="{9027A831-6633-8B9D-8062-43B26D52FEDE}"/>
          </ac:spMkLst>
        </pc:spChg>
        <pc:spChg chg="mod">
          <ac:chgData name="Jason Yang" userId="79bae93be9a3670b" providerId="LiveId" clId="{25CEB7D7-F341-4FD4-BD5C-48056AE1707E}" dt="2023-04-21T01:31:48.887" v="1" actId="1037"/>
          <ac:spMkLst>
            <pc:docMk/>
            <pc:sldMk cId="375152423" sldId="503"/>
            <ac:spMk id="25" creationId="{93B0B26C-E484-D96F-F5F0-6894054134E4}"/>
          </ac:spMkLst>
        </pc:spChg>
        <pc:spChg chg="mod">
          <ac:chgData name="Jason Yang" userId="79bae93be9a3670b" providerId="LiveId" clId="{25CEB7D7-F341-4FD4-BD5C-48056AE1707E}" dt="2023-04-21T01:32:02.519" v="4" actId="1036"/>
          <ac:spMkLst>
            <pc:docMk/>
            <pc:sldMk cId="375152423" sldId="503"/>
            <ac:spMk id="26" creationId="{A542FD38-707C-399D-E91E-23D3D10589AD}"/>
          </ac:spMkLst>
        </pc:spChg>
        <pc:spChg chg="mod">
          <ac:chgData name="Jason Yang" userId="79bae93be9a3670b" providerId="LiveId" clId="{25CEB7D7-F341-4FD4-BD5C-48056AE1707E}" dt="2023-04-21T01:31:58.435" v="3" actId="1036"/>
          <ac:spMkLst>
            <pc:docMk/>
            <pc:sldMk cId="375152423" sldId="503"/>
            <ac:spMk id="27" creationId="{9FD14047-55BA-1CDB-5DE6-9E12D1CC6923}"/>
          </ac:spMkLst>
        </pc:spChg>
      </pc:sldChg>
      <pc:sldChg chg="modSp mod">
        <pc:chgData name="Jason Yang" userId="79bae93be9a3670b" providerId="LiveId" clId="{25CEB7D7-F341-4FD4-BD5C-48056AE1707E}" dt="2023-04-21T01:34:51.083" v="64" actId="2711"/>
        <pc:sldMkLst>
          <pc:docMk/>
          <pc:sldMk cId="1702214697" sldId="505"/>
        </pc:sldMkLst>
        <pc:spChg chg="mod">
          <ac:chgData name="Jason Yang" userId="79bae93be9a3670b" providerId="LiveId" clId="{25CEB7D7-F341-4FD4-BD5C-48056AE1707E}" dt="2023-04-21T01:34:12.098" v="52"/>
          <ac:spMkLst>
            <pc:docMk/>
            <pc:sldMk cId="1702214697" sldId="505"/>
            <ac:spMk id="31" creationId="{D572F1A4-08AD-C4D7-BD8A-F16A18531F54}"/>
          </ac:spMkLst>
        </pc:spChg>
        <pc:spChg chg="mod">
          <ac:chgData name="Jason Yang" userId="79bae93be9a3670b" providerId="LiveId" clId="{25CEB7D7-F341-4FD4-BD5C-48056AE1707E}" dt="2023-04-21T01:34:29.806" v="63" actId="20577"/>
          <ac:spMkLst>
            <pc:docMk/>
            <pc:sldMk cId="1702214697" sldId="505"/>
            <ac:spMk id="34" creationId="{824B1650-BB09-B08A-E85B-0ED9C849C647}"/>
          </ac:spMkLst>
        </pc:spChg>
        <pc:spChg chg="mod">
          <ac:chgData name="Jason Yang" userId="79bae93be9a3670b" providerId="LiveId" clId="{25CEB7D7-F341-4FD4-BD5C-48056AE1707E}" dt="2023-04-21T01:34:51.083" v="64" actId="2711"/>
          <ac:spMkLst>
            <pc:docMk/>
            <pc:sldMk cId="1702214697" sldId="505"/>
            <ac:spMk id="35" creationId="{C8BBB67D-FCE3-A1EB-6A01-54E5E059C1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19F2C-0938-438C-8EE8-999DD028055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7535-4990-4613-BC4C-8F7BF4CEF6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9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6D23-19AF-4DF5-8DEB-DBC053F5F886}" type="datetimeFigureOut">
              <a:rPr lang="en-CA" smtClean="0"/>
              <a:pPr/>
              <a:t>2024-08-06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91228-0D53-4F75-88A6-21720B42298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35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48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02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Slide Number Placeholder 6"/>
          <p:cNvSpPr txBox="1">
            <a:spLocks/>
          </p:cNvSpPr>
          <p:nvPr userDrawn="1"/>
        </p:nvSpPr>
        <p:spPr>
          <a:xfrm>
            <a:off x="11784632" y="6596335"/>
            <a:ext cx="229990" cy="14401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76200" contourW="12700">
            <a:bevelT w="139700" h="139700" prst="divot"/>
            <a:bevelB prst="relaxedInset"/>
            <a:extrusionClr>
              <a:schemeClr val="bg1"/>
            </a:extrusionClr>
            <a:contourClr>
              <a:schemeClr val="bg1">
                <a:lumMod val="95000"/>
              </a:schemeClr>
            </a:contourClr>
          </a:sp3d>
        </p:spPr>
        <p:txBody>
          <a:bodyPr lIns="0" tIns="0" rIns="0" bIns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B5270C2A-1F0D-4FC7-98F7-4F0C6F8291F4}" type="slidenum">
              <a:rPr lang="en-US" altLang="zh-CN" sz="1100" b="1" i="0" kern="1200" smtClean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/>
              <a:t>‹#›</a:t>
            </a:fld>
            <a:endParaRPr lang="en-US" sz="1100" b="1" i="0" kern="120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FA86418-76F3-3A42-A4DA-6B3B0F946E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1428757"/>
            <a:ext cx="12192000" cy="7302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09726CA-9231-000F-0CC7-3BC9015831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81470"/>
            <a:ext cx="12192000" cy="7302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BB173-AD3F-033A-2B92-EE08BBA8F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8041"/>
          <a:stretch/>
        </p:blipFill>
        <p:spPr>
          <a:xfrm>
            <a:off x="-1" y="0"/>
            <a:ext cx="12192000" cy="1428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8A12F1-41C5-3F3C-1EBC-6464D34F0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3259"/>
          <a:stretch/>
        </p:blipFill>
        <p:spPr>
          <a:xfrm>
            <a:off x="-1" y="6254495"/>
            <a:ext cx="12192000" cy="5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0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lesci.com/daohang" TargetMode="External"/><Relationship Id="rId2" Type="http://schemas.openxmlformats.org/officeDocument/2006/relationships/hyperlink" Target="https://search.chongbulu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so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-mol.com/" TargetMode="External"/><Relationship Id="rId2" Type="http://schemas.openxmlformats.org/officeDocument/2006/relationships/hyperlink" Target="https://www.cnki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s.3822808.com/" TargetMode="External"/><Relationship Id="rId4" Type="http://schemas.openxmlformats.org/officeDocument/2006/relationships/hyperlink" Target="https://www.zhanlian.net/sites/7016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nectedpapers.com/" TargetMode="External"/><Relationship Id="rId2" Type="http://schemas.openxmlformats.org/officeDocument/2006/relationships/hyperlink" Target="https://www.drugfuture.com/cnpat/cn_paten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fsoso.99lb.net/sci-hub.html" TargetMode="External"/><Relationship Id="rId4" Type="http://schemas.openxmlformats.org/officeDocument/2006/relationships/hyperlink" Target="https://researchrabbit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download/" TargetMode="External"/><Relationship Id="rId2" Type="http://schemas.openxmlformats.org/officeDocument/2006/relationships/hyperlink" Target="https://su.vcxza.com/endnote/?bd_vid=82764888929113168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nyi.youdao.com/download-Windows?keyfrom=fanyiweb_navigation" TargetMode="External"/><Relationship Id="rId4" Type="http://schemas.openxmlformats.org/officeDocument/2006/relationships/hyperlink" Target="https://www.mendele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imi.moonshot.cn/" TargetMode="External"/><Relationship Id="rId2" Type="http://schemas.openxmlformats.org/officeDocument/2006/relationships/hyperlink" Target="https://www.deepl.com/zh/transl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tokit.com/tools/clarity/?lang=zh" TargetMode="External"/><Relationship Id="rId5" Type="http://schemas.openxmlformats.org/officeDocument/2006/relationships/hyperlink" Target="https://quillbot.com/" TargetMode="External"/><Relationship Id="rId4" Type="http://schemas.openxmlformats.org/officeDocument/2006/relationships/hyperlink" Target="https://chatgp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finder.elsevier.com/" TargetMode="External"/><Relationship Id="rId2" Type="http://schemas.openxmlformats.org/officeDocument/2006/relationships/hyperlink" Target="https://www.letpub.com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nderrubrik 2"/>
          <p:cNvSpPr txBox="1">
            <a:spLocks/>
          </p:cNvSpPr>
          <p:nvPr/>
        </p:nvSpPr>
        <p:spPr>
          <a:xfrm>
            <a:off x="1524000" y="1000108"/>
            <a:ext cx="8858312" cy="357190"/>
          </a:xfrm>
          <a:prstGeom prst="rect">
            <a:avLst/>
          </a:prstGeom>
          <a:solidFill>
            <a:schemeClr val="bg1"/>
          </a:solidFill>
        </p:spPr>
        <p:txBody>
          <a:bodyPr lIns="0" tIns="10800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4F4C83-7701-497F-91B3-41EF0215AA92}"/>
              </a:ext>
            </a:extLst>
          </p:cNvPr>
          <p:cNvSpPr txBox="1"/>
          <p:nvPr/>
        </p:nvSpPr>
        <p:spPr>
          <a:xfrm>
            <a:off x="1055439" y="2262426"/>
            <a:ext cx="10081120" cy="302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altLang="zh-CN" sz="6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zh-CN" altLang="en-US" sz="6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个研究生必备的科研网站</a:t>
            </a:r>
            <a:endParaRPr lang="en-US" altLang="zh-CN" sz="6000" b="1" dirty="0">
              <a:ln>
                <a:solidFill>
                  <a:srgbClr val="313198"/>
                </a:solidFill>
              </a:ln>
              <a:solidFill>
                <a:srgbClr val="313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+mn-ea"/>
                <a:cs typeface="Arial" panose="020B0604020202020204" pitchFamily="34" charset="0"/>
              </a:rPr>
              <a:t>（硕士、博士适用）</a:t>
            </a:r>
            <a:endParaRPr lang="en-US" altLang="zh-CN" sz="4000" b="1" dirty="0">
              <a:ln>
                <a:solidFill>
                  <a:srgbClr val="313198"/>
                </a:solidFill>
              </a:ln>
              <a:solidFill>
                <a:srgbClr val="313198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318DF2E-08DD-4572-A7ED-FD3EE8C8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428757"/>
            <a:ext cx="12192000" cy="7302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51AB0E-231D-4D03-4209-C8ADAB222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41"/>
          <a:stretch/>
        </p:blipFill>
        <p:spPr>
          <a:xfrm>
            <a:off x="-1" y="0"/>
            <a:ext cx="12192000" cy="1428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421CD7-C048-FB08-9E4E-E9EDBC40E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59"/>
          <a:stretch/>
        </p:blipFill>
        <p:spPr>
          <a:xfrm>
            <a:off x="-1" y="6254495"/>
            <a:ext cx="12192000" cy="5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B2C6F4-9F25-2356-7285-81453EF3928C}"/>
              </a:ext>
            </a:extLst>
          </p:cNvPr>
          <p:cNvSpPr txBox="1"/>
          <p:nvPr/>
        </p:nvSpPr>
        <p:spPr>
          <a:xfrm>
            <a:off x="3611724" y="1789403"/>
            <a:ext cx="496855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 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搜索引擎类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0109FE-E820-2F29-78FC-600D799915AF}"/>
              </a:ext>
            </a:extLst>
          </p:cNvPr>
          <p:cNvSpPr txBox="1"/>
          <p:nvPr/>
        </p:nvSpPr>
        <p:spPr>
          <a:xfrm>
            <a:off x="2855640" y="2774288"/>
            <a:ext cx="7776864" cy="29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虫部落 快搜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https://search.chongbuluo.com/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科研通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https://www.ablesci.com/daohang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秘塔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https://metaso.cn/</a:t>
            </a:r>
            <a:endParaRPr lang="en-US" altLang="zh-CN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微信搜一搜  </a:t>
            </a:r>
          </a:p>
        </p:txBody>
      </p:sp>
    </p:spTree>
    <p:extLst>
      <p:ext uri="{BB962C8B-B14F-4D97-AF65-F5344CB8AC3E}">
        <p14:creationId xmlns:p14="http://schemas.microsoft.com/office/powerpoint/2010/main" val="373978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B2C6F4-9F25-2356-7285-81453EF3928C}"/>
              </a:ext>
            </a:extLst>
          </p:cNvPr>
          <p:cNvSpPr txBox="1"/>
          <p:nvPr/>
        </p:nvSpPr>
        <p:spPr>
          <a:xfrm>
            <a:off x="3179676" y="1916832"/>
            <a:ext cx="583264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 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文献搜索类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0109FE-E820-2F29-78FC-600D799915AF}"/>
              </a:ext>
            </a:extLst>
          </p:cNvPr>
          <p:cNvSpPr txBox="1"/>
          <p:nvPr/>
        </p:nvSpPr>
        <p:spPr>
          <a:xfrm>
            <a:off x="2495600" y="2780928"/>
            <a:ext cx="8928992" cy="353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中国知网  </a:t>
            </a:r>
            <a:r>
              <a:rPr lang="en-US" altLang="zh-CN" sz="2400" dirty="0">
                <a:hlinkClick r:id="rId2"/>
              </a:rPr>
              <a:t>https://www.cnki.net/</a:t>
            </a:r>
            <a:r>
              <a:rPr lang="en-US" altLang="zh-CN" sz="2400" dirty="0"/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X-mol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学术平台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https://www.x-mol.com/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Web of science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https://www.zhanlian.net/sites/7016.html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谷歌学术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http://xs.3822808.com/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B2C6F4-9F25-2356-7285-81453EF3928C}"/>
              </a:ext>
            </a:extLst>
          </p:cNvPr>
          <p:cNvSpPr txBox="1"/>
          <p:nvPr/>
        </p:nvSpPr>
        <p:spPr>
          <a:xfrm>
            <a:off x="3323692" y="1844824"/>
            <a:ext cx="554461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 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文献搜索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80EF65-A9E9-AA34-FD08-9BEFFE245AC0}"/>
              </a:ext>
            </a:extLst>
          </p:cNvPr>
          <p:cNvSpPr txBox="1"/>
          <p:nvPr/>
        </p:nvSpPr>
        <p:spPr>
          <a:xfrm>
            <a:off x="1703512" y="2722529"/>
            <a:ext cx="9721080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中国专利网 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https://www.drugfuture.com/cnpat/cn_patent.asp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Connected papers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https://www.connectedpapers.com/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Research rabbit 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https://researchrabbitapp.com/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Sci-Hub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https://gfsoso.99lb.net/sci-hub.html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1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B2C6F4-9F25-2356-7285-81453EF3928C}"/>
              </a:ext>
            </a:extLst>
          </p:cNvPr>
          <p:cNvSpPr txBox="1"/>
          <p:nvPr/>
        </p:nvSpPr>
        <p:spPr>
          <a:xfrm>
            <a:off x="3018932" y="1916832"/>
            <a:ext cx="66247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 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文献管理和阅读类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0109FE-E820-2F29-78FC-600D799915AF}"/>
              </a:ext>
            </a:extLst>
          </p:cNvPr>
          <p:cNvSpPr txBox="1"/>
          <p:nvPr/>
        </p:nvSpPr>
        <p:spPr>
          <a:xfrm>
            <a:off x="12598" y="2636912"/>
            <a:ext cx="12637404" cy="353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Endnote  </a:t>
            </a:r>
            <a:r>
              <a:rPr lang="en-US" altLang="zh-CN" sz="2400" dirty="0">
                <a:hlinkClick r:id="rId2"/>
              </a:rPr>
              <a:t>https://su.vcxza.com/endnote/?bd_vid=8276488892911316819</a:t>
            </a:r>
            <a:r>
              <a:rPr lang="en-US" altLang="zh-CN" sz="2400" dirty="0"/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>
                <a:solidFill>
                  <a:srgbClr val="313198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Zotero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https://www.zotero.org/download/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多设备同步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坚果云</a:t>
            </a:r>
            <a:endParaRPr lang="en-US" altLang="zh-CN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Mendeley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https://www.mendeley.com/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有道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https://fanyi.youdao.com/download-Windows?keyfrom=fanyiweb_navigation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B2C6F4-9F25-2356-7285-81453EF3928C}"/>
              </a:ext>
            </a:extLst>
          </p:cNvPr>
          <p:cNvSpPr txBox="1"/>
          <p:nvPr/>
        </p:nvSpPr>
        <p:spPr>
          <a:xfrm>
            <a:off x="2567608" y="1700808"/>
            <a:ext cx="66247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4 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文章写作类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0109FE-E820-2F29-78FC-600D799915AF}"/>
              </a:ext>
            </a:extLst>
          </p:cNvPr>
          <p:cNvSpPr txBox="1"/>
          <p:nvPr/>
        </p:nvSpPr>
        <p:spPr>
          <a:xfrm>
            <a:off x="1794159" y="2348880"/>
            <a:ext cx="8603682" cy="427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https://www.deepl.com/zh/translator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Kimi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https://kimi.moonshot.cn/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Chat </a:t>
            </a:r>
            <a:r>
              <a:rPr lang="en-US" altLang="zh-CN" sz="2400" dirty="0" err="1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https://chatgpt.com/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Quillbot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https://quillbot.com/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400" dirty="0" err="1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PhotoKIT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https://photokit.com/tools/clarity/?lang=zh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6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6594F90-FA8A-ED1A-3032-637216E4D939}"/>
              </a:ext>
            </a:extLst>
          </p:cNvPr>
          <p:cNvSpPr txBox="1"/>
          <p:nvPr/>
        </p:nvSpPr>
        <p:spPr>
          <a:xfrm>
            <a:off x="2567608" y="1916832"/>
            <a:ext cx="66247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5 </a:t>
            </a:r>
            <a:r>
              <a:rPr lang="zh-CN" altLang="en-US" sz="40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选刊类</a:t>
            </a:r>
            <a:endParaRPr lang="zh-CN" altLang="en-US" sz="4000" b="1" dirty="0">
              <a:ln>
                <a:solidFill>
                  <a:srgbClr val="313198"/>
                </a:solidFill>
              </a:ln>
              <a:solidFill>
                <a:srgbClr val="313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CDB2DF-706F-F66C-7791-B693EE39CD63}"/>
              </a:ext>
            </a:extLst>
          </p:cNvPr>
          <p:cNvSpPr txBox="1"/>
          <p:nvPr/>
        </p:nvSpPr>
        <p:spPr>
          <a:xfrm>
            <a:off x="2063552" y="3068960"/>
            <a:ext cx="7824192" cy="14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LetPub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https://www.letpub.com.cn/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Joural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Finder  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https://journalfinder.elsevier.com/</a:t>
            </a:r>
            <a:r>
              <a:rPr lang="en-US" altLang="zh-CN" sz="2400" dirty="0">
                <a:solidFill>
                  <a:srgbClr val="3131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3131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43954</TotalTime>
  <Words>352</Words>
  <Application>Microsoft Office PowerPoint</Application>
  <PresentationFormat>宽屏</PresentationFormat>
  <Paragraphs>32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Mayken</dc:creator>
  <cp:lastModifiedBy>Yang Jason</cp:lastModifiedBy>
  <cp:revision>3146</cp:revision>
  <cp:lastPrinted>2017-10-19T17:45:57Z</cp:lastPrinted>
  <dcterms:created xsi:type="dcterms:W3CDTF">2015-05-27T12:01:29Z</dcterms:created>
  <dcterms:modified xsi:type="dcterms:W3CDTF">2024-08-06T06:05:11Z</dcterms:modified>
</cp:coreProperties>
</file>