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59" r:id="rId6"/>
    <p:sldId id="265" r:id="rId7"/>
    <p:sldId id="266" r:id="rId8"/>
    <p:sldId id="258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00" y="-312"/>
      </p:cViewPr>
      <p:guideLst>
        <p:guide orient="horz" pos="1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399ab0a6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399ab0a6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99ab0a6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99ab0a6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99ab0a6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99ab0a6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19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399ab0a6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399ab0a6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99ab0a6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99ab0a6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99ab0a6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399ab0a6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9ab0a6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399ab0a6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99ab0a6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399ab0a6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36116" y="0"/>
            <a:ext cx="55989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5">
                    <a:lumMod val="75000"/>
                  </a:schemeClr>
                </a:solidFill>
              </a:rPr>
              <a:t>AGENCE DE VOYAGE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88425" y="3495975"/>
            <a:ext cx="39246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217"/>
              <a:t>Encadreur par:  M. DIOP</a:t>
            </a:r>
            <a:endParaRPr sz="2217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2" y="732751"/>
            <a:ext cx="8599275" cy="36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/>
          <p:nvPr/>
        </p:nvSpPr>
        <p:spPr>
          <a:xfrm>
            <a:off x="0" y="3412433"/>
            <a:ext cx="3634865" cy="1863587"/>
          </a:xfrm>
          <a:prstGeom prst="flowChartPunchedTap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Lato"/>
                <a:ea typeface="Lato"/>
                <a:cs typeface="Lato"/>
                <a:sym typeface="Lato"/>
              </a:rPr>
              <a:t>PRÉSENTATEURS 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Lato"/>
                <a:ea typeface="Lato"/>
                <a:cs typeface="Lato"/>
                <a:sym typeface="Lato"/>
              </a:rPr>
              <a:t>PAPE SALIOU SENE - CAA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Lato"/>
                <a:ea typeface="Lato"/>
                <a:cs typeface="Lato"/>
                <a:sym typeface="Lato"/>
              </a:rPr>
              <a:t>DIABOU FOFANA - SEM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Lato"/>
                <a:ea typeface="Lato"/>
                <a:cs typeface="Lato"/>
                <a:sym typeface="Lato"/>
              </a:rPr>
              <a:t>SAMBA BOCAR SALL - IIA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Lato"/>
                <a:ea typeface="Lato"/>
                <a:cs typeface="Lato"/>
                <a:sym typeface="Lato"/>
              </a:rPr>
              <a:t>NAFISSATOU MOUHAMED SOW - IIA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6594613" y="4657366"/>
            <a:ext cx="2491500" cy="52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ENCADREUR: M. LY</a:t>
            </a:r>
            <a:endParaRPr sz="19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IMPACT DU PROJET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Économique : création d’emploi augmentation des revenus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technologie : Innovation et modernisation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Social : Amélioration des conditions de vie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80" name="Google Shape;180;p19"/>
          <p:cNvSpPr/>
          <p:nvPr/>
        </p:nvSpPr>
        <p:spPr>
          <a:xfrm>
            <a:off x="748500" y="1721475"/>
            <a:ext cx="549000" cy="3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681525" y="2146613"/>
            <a:ext cx="549000" cy="3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48500" y="2571750"/>
            <a:ext cx="549000" cy="3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Ce projet  nous a aidé à booster notre savoir-faire la maîtrise du logiciel django mais aussi élargir notre connaissance dans le domaine du tourisme,outils nécessaire pour débuter dans le monde professionnel.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100"/>
              <a:t>                       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89" name="Google Shape;189;p20"/>
          <p:cNvSpPr/>
          <p:nvPr/>
        </p:nvSpPr>
        <p:spPr>
          <a:xfrm>
            <a:off x="2384225" y="3348625"/>
            <a:ext cx="5277450" cy="1500200"/>
          </a:xfrm>
          <a:prstGeom prst="flowChartPunchedTap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Lato"/>
                <a:ea typeface="Lato"/>
                <a:cs typeface="Lato"/>
                <a:sym typeface="Lato"/>
              </a:rPr>
              <a:t>MERCI DE VOTRE AIMABLE ATTENTION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77621" y="4026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accent5">
                    <a:lumMod val="75000"/>
                  </a:schemeClr>
                </a:solidFill>
              </a:rPr>
              <a:t>PRÉSENTATION DE L'IDÉE DE PROJET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486417" y="533233"/>
            <a:ext cx="7038900" cy="1057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AgenceVoyage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web de </a:t>
            </a:r>
            <a:r>
              <a:rPr lang="en-US" dirty="0" err="1"/>
              <a:t>gestion</a:t>
            </a:r>
            <a:r>
              <a:rPr lang="en-US" dirty="0"/>
              <a:t> de </a:t>
            </a:r>
            <a:r>
              <a:rPr lang="en-US" dirty="0" err="1"/>
              <a:t>réservations</a:t>
            </a:r>
            <a:r>
              <a:rPr lang="en-US" dirty="0"/>
              <a:t> de voyages, </a:t>
            </a:r>
            <a:r>
              <a:rPr lang="en-US" dirty="0" err="1"/>
              <a:t>développée</a:t>
            </a:r>
            <a:r>
              <a:rPr lang="en-US" dirty="0"/>
              <a:t> avec Django et SQL Server. </a:t>
            </a:r>
            <a:endParaRPr dirty="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04" y="1414017"/>
            <a:ext cx="8875501" cy="35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643450" y="66550"/>
            <a:ext cx="7827450" cy="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 smtClean="0">
                <a:solidFill>
                  <a:schemeClr val="accent5">
                    <a:lumMod val="75000"/>
                  </a:schemeClr>
                </a:solidFill>
              </a:rPr>
              <a:t>CONFIGURATION</a:t>
            </a:r>
            <a:r>
              <a:rPr lang="fr" b="1" u="sng" dirty="0" smtClean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fr" b="1" u="sng" dirty="0">
                <a:solidFill>
                  <a:schemeClr val="accent5">
                    <a:lumMod val="75000"/>
                  </a:schemeClr>
                </a:solidFill>
              </a:rPr>
              <a:t>LA BASE DE DONNEES</a:t>
            </a:r>
            <a:endParaRPr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265750" y="628650"/>
            <a:ext cx="7038900" cy="108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Dans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, 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défini</a:t>
            </a:r>
            <a:r>
              <a:rPr lang="en-US" dirty="0"/>
              <a:t> les tables `</a:t>
            </a:r>
            <a:r>
              <a:rPr lang="en-US" b="1" i="1" u="sng" dirty="0"/>
              <a:t>Client</a:t>
            </a:r>
            <a:r>
              <a:rPr lang="en-US" dirty="0"/>
              <a:t>`, `</a:t>
            </a:r>
            <a:r>
              <a:rPr lang="en-US" b="1" i="1" u="sng" dirty="0"/>
              <a:t>Voyage</a:t>
            </a:r>
            <a:r>
              <a:rPr lang="en-US" dirty="0"/>
              <a:t>` et `</a:t>
            </a:r>
            <a:r>
              <a:rPr lang="en-US" b="1" i="1" u="sng" dirty="0"/>
              <a:t>Reservation</a:t>
            </a:r>
            <a:r>
              <a:rPr lang="en-US" dirty="0"/>
              <a:t>` </a:t>
            </a:r>
            <a:r>
              <a:rPr lang="en-US" dirty="0" err="1"/>
              <a:t>directement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SQL Server. </a:t>
            </a:r>
            <a:br>
              <a:rPr lang="en-US" dirty="0"/>
            </a:br>
            <a:r>
              <a:rPr lang="en-US" dirty="0" err="1"/>
              <a:t>Ces</a:t>
            </a:r>
            <a:r>
              <a:rPr lang="en-US" dirty="0"/>
              <a:t> tables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utilisées</a:t>
            </a:r>
            <a:r>
              <a:rPr lang="en-US" dirty="0"/>
              <a:t> pour stocker les </a:t>
            </a:r>
            <a:r>
              <a:rPr lang="en-US" dirty="0" err="1"/>
              <a:t>informations</a:t>
            </a:r>
            <a:r>
              <a:rPr lang="en-US" dirty="0"/>
              <a:t> des clients, des voyages, et des </a:t>
            </a:r>
            <a:r>
              <a:rPr lang="en-US" dirty="0" err="1"/>
              <a:t>réservations</a:t>
            </a:r>
            <a:r>
              <a:rPr lang="en-US" dirty="0"/>
              <a:t> </a:t>
            </a:r>
            <a:r>
              <a:rPr lang="en-US" dirty="0" err="1"/>
              <a:t>associées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0" y="1758700"/>
            <a:ext cx="887375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861377" y="81275"/>
            <a:ext cx="7827450" cy="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fr-FR" b="1" u="sng" dirty="0" smtClean="0">
                <a:solidFill>
                  <a:schemeClr val="accent5">
                    <a:lumMod val="75000"/>
                  </a:schemeClr>
                </a:solidFill>
              </a:rPr>
              <a:t>Création du </a:t>
            </a:r>
            <a:r>
              <a:rPr lang="fr-FR" b="1" u="sng" dirty="0">
                <a:solidFill>
                  <a:schemeClr val="accent5">
                    <a:lumMod val="75000"/>
                  </a:schemeClr>
                </a:solidFill>
              </a:rPr>
              <a:t>projet Django</a:t>
            </a:r>
            <a:endParaRPr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65" y="815334"/>
            <a:ext cx="7082473" cy="6287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172" y="1679619"/>
            <a:ext cx="5098228" cy="31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5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151450" y="145257"/>
            <a:ext cx="7038900" cy="578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solidFill>
                  <a:schemeClr val="accent5">
                    <a:lumMod val="75000"/>
                  </a:schemeClr>
                </a:solidFill>
              </a:rPr>
              <a:t>CONNECTION A LA BASE DE DONNEES</a:t>
            </a:r>
            <a:endParaRPr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02250" y="805550"/>
            <a:ext cx="70389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L'intégration</a:t>
            </a:r>
            <a:r>
              <a:rPr lang="en-US" dirty="0"/>
              <a:t> de SQL Server avec Django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réalisée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configurant</a:t>
            </a:r>
            <a:r>
              <a:rPr lang="en-US" dirty="0"/>
              <a:t> les </a:t>
            </a:r>
            <a:r>
              <a:rPr lang="en-US" dirty="0" err="1"/>
              <a:t>paramètres</a:t>
            </a:r>
            <a:r>
              <a:rPr lang="en-US" dirty="0"/>
              <a:t> de base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`settings.py`. </a:t>
            </a:r>
            <a:br>
              <a:rPr lang="en-US" dirty="0"/>
            </a:br>
            <a:r>
              <a:rPr lang="en-US" dirty="0"/>
              <a:t>Nous </a:t>
            </a:r>
            <a:r>
              <a:rPr lang="en-US" dirty="0" err="1"/>
              <a:t>utilisons</a:t>
            </a:r>
            <a:r>
              <a:rPr lang="en-US" dirty="0"/>
              <a:t> </a:t>
            </a:r>
            <a:r>
              <a:rPr lang="en-US" dirty="0" err="1"/>
              <a:t>l'authentification</a:t>
            </a:r>
            <a:r>
              <a:rPr lang="en-US" dirty="0"/>
              <a:t> Windows pour se connecter au </a:t>
            </a:r>
            <a:r>
              <a:rPr lang="en-US" dirty="0" err="1"/>
              <a:t>serveur</a:t>
            </a:r>
            <a:r>
              <a:rPr lang="en-US" dirty="0"/>
              <a:t> SQL Server.</a:t>
            </a:r>
            <a:br>
              <a:rPr lang="en-US" dirty="0"/>
            </a:br>
            <a:endParaRPr dirty="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50" y="1890713"/>
            <a:ext cx="70199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9050" y="108000"/>
            <a:ext cx="7038900" cy="48255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chemeClr val="accent5">
                    <a:lumMod val="75000"/>
                  </a:schemeClr>
                </a:solidFill>
              </a:rPr>
              <a:t>Étapes de Mise en Place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5900" y="684900"/>
            <a:ext cx="7038900" cy="426175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fr-FR" dirty="0" smtClean="0"/>
              <a:t>Créer et appliquer les migrations</a:t>
            </a:r>
          </a:p>
          <a:p>
            <a:pPr marL="488950" indent="-342900">
              <a:buFont typeface="+mj-lt"/>
              <a:buAutoNum type="arabicPeriod"/>
            </a:pP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 smtClean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62" y="1169987"/>
            <a:ext cx="5629275" cy="7715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" y="2210060"/>
            <a:ext cx="7038900" cy="14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5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7800" y="195950"/>
            <a:ext cx="7038900" cy="4484000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fr-FR" dirty="0"/>
              <a:t>Créer les vues et </a:t>
            </a:r>
            <a:r>
              <a:rPr lang="fr-FR" dirty="0" err="1"/>
              <a:t>templates</a:t>
            </a:r>
            <a:endParaRPr lang="fr-FR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r>
              <a:rPr lang="fr-FR" dirty="0"/>
              <a:t>Configurer les </a:t>
            </a:r>
            <a:r>
              <a:rPr lang="fr-FR" dirty="0" err="1"/>
              <a:t>URLs</a:t>
            </a:r>
            <a:endParaRPr lang="fr-FR" dirty="0"/>
          </a:p>
          <a:p>
            <a:r>
              <a:rPr lang="fr-FR" dirty="0"/>
              <a:t>Lancer le serveur et tester l’application</a:t>
            </a:r>
            <a:endParaRPr lang="fr-FR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2" y="703262"/>
            <a:ext cx="2657475" cy="1590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3177165"/>
            <a:ext cx="6793350" cy="12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CREATION DE COMPTE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0526"/>
            <a:ext cx="9144001" cy="37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DE L’ADMINISTRATION DJANGO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204225"/>
            <a:ext cx="8130839" cy="3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214</Words>
  <Application>Microsoft Office PowerPoint</Application>
  <PresentationFormat>Affichage à l'écran (16:9)</PresentationFormat>
  <Paragraphs>56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AGENCE DE VOYAGE</vt:lpstr>
      <vt:lpstr>PRÉSENTATION DE L'IDÉE DE PROJET</vt:lpstr>
      <vt:lpstr>CONFIGURATION DE LA BASE DE DONNEES</vt:lpstr>
      <vt:lpstr>Création du projet Django</vt:lpstr>
      <vt:lpstr>CONNECTION A LA BASE DE DONNEES</vt:lpstr>
      <vt:lpstr>Étapes de Mise en Place</vt:lpstr>
      <vt:lpstr>Présentation PowerPoint</vt:lpstr>
      <vt:lpstr>CREATION DE COMPTE</vt:lpstr>
      <vt:lpstr>PRESENTATION DE L’ADMINISTRATION DJANGO</vt:lpstr>
      <vt:lpstr>IMPACT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AGENCE DE VOYAGE</dc:title>
  <cp:lastModifiedBy>Saliou SENE</cp:lastModifiedBy>
  <cp:revision>5</cp:revision>
  <dcterms:modified xsi:type="dcterms:W3CDTF">2024-11-12T13:05:11Z</dcterms:modified>
</cp:coreProperties>
</file>