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3813" autoAdjust="0"/>
  </p:normalViewPr>
  <p:slideViewPr>
    <p:cSldViewPr snapToGrid="0">
      <p:cViewPr varScale="1">
        <p:scale>
          <a:sx n="102" d="100"/>
          <a:sy n="102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t" userId="c74b953c2c7f7b71" providerId="LiveId" clId="{6652C66D-98D0-48EE-B757-232AF9150027}"/>
    <pc:docChg chg="modSld">
      <pc:chgData name="zet" userId="c74b953c2c7f7b71" providerId="LiveId" clId="{6652C66D-98D0-48EE-B757-232AF9150027}" dt="2021-01-28T06:27:06.184" v="1" actId="1076"/>
      <pc:docMkLst>
        <pc:docMk/>
      </pc:docMkLst>
      <pc:sldChg chg="modSp mod">
        <pc:chgData name="zet" userId="c74b953c2c7f7b71" providerId="LiveId" clId="{6652C66D-98D0-48EE-B757-232AF9150027}" dt="2021-01-28T06:27:06.184" v="1" actId="1076"/>
        <pc:sldMkLst>
          <pc:docMk/>
          <pc:sldMk cId="3893557620" sldId="260"/>
        </pc:sldMkLst>
        <pc:picChg chg="mod">
          <ac:chgData name="zet" userId="c74b953c2c7f7b71" providerId="LiveId" clId="{6652C66D-98D0-48EE-B757-232AF9150027}" dt="2021-01-28T06:27:06.184" v="1" actId="1076"/>
          <ac:picMkLst>
            <pc:docMk/>
            <pc:sldMk cId="3893557620" sldId="260"/>
            <ac:picMk id="5" creationId="{1354D5E0-41F6-4455-AB8D-D3D1A7E13E33}"/>
          </ac:picMkLst>
        </pc:picChg>
      </pc:sldChg>
    </pc:docChg>
  </pc:docChgLst>
  <pc:docChgLst>
    <pc:chgData name="zet ." userId="c74b953c2c7f7b71" providerId="LiveId" clId="{6652C66D-98D0-48EE-B757-232AF9150027}"/>
    <pc:docChg chg="addSld delSld modSld sldOrd">
      <pc:chgData name="zet ." userId="c74b953c2c7f7b71" providerId="LiveId" clId="{6652C66D-98D0-48EE-B757-232AF9150027}" dt="2021-01-28T09:26:53.785" v="42" actId="5793"/>
      <pc:docMkLst>
        <pc:docMk/>
      </pc:docMkLst>
      <pc:sldChg chg="modSp mod">
        <pc:chgData name="zet ." userId="c74b953c2c7f7b71" providerId="LiveId" clId="{6652C66D-98D0-48EE-B757-232AF9150027}" dt="2021-01-28T09:05:41.118" v="1" actId="20577"/>
        <pc:sldMkLst>
          <pc:docMk/>
          <pc:sldMk cId="3768569844" sldId="258"/>
        </pc:sldMkLst>
        <pc:spChg chg="mod">
          <ac:chgData name="zet ." userId="c74b953c2c7f7b71" providerId="LiveId" clId="{6652C66D-98D0-48EE-B757-232AF9150027}" dt="2021-01-28T09:05:41.118" v="1" actId="20577"/>
          <ac:spMkLst>
            <pc:docMk/>
            <pc:sldMk cId="3768569844" sldId="258"/>
            <ac:spMk id="3" creationId="{BFFE9277-CED4-41FD-8F65-47906EE6DAA9}"/>
          </ac:spMkLst>
        </pc:spChg>
      </pc:sldChg>
      <pc:sldChg chg="modSp mod ord">
        <pc:chgData name="zet ." userId="c74b953c2c7f7b71" providerId="LiveId" clId="{6652C66D-98D0-48EE-B757-232AF9150027}" dt="2021-01-28T09:26:53.785" v="42" actId="5793"/>
        <pc:sldMkLst>
          <pc:docMk/>
          <pc:sldMk cId="3217967391" sldId="263"/>
        </pc:sldMkLst>
        <pc:spChg chg="mod">
          <ac:chgData name="zet ." userId="c74b953c2c7f7b71" providerId="LiveId" clId="{6652C66D-98D0-48EE-B757-232AF9150027}" dt="2021-01-28T09:26:53.785" v="42" actId="5793"/>
          <ac:spMkLst>
            <pc:docMk/>
            <pc:sldMk cId="3217967391" sldId="263"/>
            <ac:spMk id="3" creationId="{4EA5D38C-E042-47DB-9C7C-C182170B6576}"/>
          </ac:spMkLst>
        </pc:spChg>
      </pc:sldChg>
      <pc:sldChg chg="modSp mod">
        <pc:chgData name="zet ." userId="c74b953c2c7f7b71" providerId="LiveId" clId="{6652C66D-98D0-48EE-B757-232AF9150027}" dt="2021-01-28T09:20:36.215" v="38" actId="1076"/>
        <pc:sldMkLst>
          <pc:docMk/>
          <pc:sldMk cId="3261140759" sldId="264"/>
        </pc:sldMkLst>
        <pc:picChg chg="mod">
          <ac:chgData name="zet ." userId="c74b953c2c7f7b71" providerId="LiveId" clId="{6652C66D-98D0-48EE-B757-232AF9150027}" dt="2021-01-28T09:20:36.215" v="38" actId="1076"/>
          <ac:picMkLst>
            <pc:docMk/>
            <pc:sldMk cId="3261140759" sldId="264"/>
            <ac:picMk id="9" creationId="{BE97B4A1-FB4A-4D89-BF34-CEFE687AD290}"/>
          </ac:picMkLst>
        </pc:picChg>
      </pc:sldChg>
      <pc:sldChg chg="del">
        <pc:chgData name="zet ." userId="c74b953c2c7f7b71" providerId="LiveId" clId="{6652C66D-98D0-48EE-B757-232AF9150027}" dt="2021-01-28T09:18:05.274" v="2" actId="47"/>
        <pc:sldMkLst>
          <pc:docMk/>
          <pc:sldMk cId="3144203287" sldId="265"/>
        </pc:sldMkLst>
      </pc:sldChg>
      <pc:sldChg chg="modSp mod">
        <pc:chgData name="zet ." userId="c74b953c2c7f7b71" providerId="LiveId" clId="{6652C66D-98D0-48EE-B757-232AF9150027}" dt="2021-01-28T09:20:40.638" v="39" actId="1076"/>
        <pc:sldMkLst>
          <pc:docMk/>
          <pc:sldMk cId="3942062731" sldId="266"/>
        </pc:sldMkLst>
        <pc:picChg chg="mod">
          <ac:chgData name="zet ." userId="c74b953c2c7f7b71" providerId="LiveId" clId="{6652C66D-98D0-48EE-B757-232AF9150027}" dt="2021-01-28T09:20:40.638" v="39" actId="1076"/>
          <ac:picMkLst>
            <pc:docMk/>
            <pc:sldMk cId="3942062731" sldId="266"/>
            <ac:picMk id="7" creationId="{A9C9C464-DE1E-467B-B9D9-EE0E9D036E57}"/>
          </ac:picMkLst>
        </pc:picChg>
      </pc:sldChg>
      <pc:sldChg chg="addSp delSp modSp new del mod">
        <pc:chgData name="zet ." userId="c74b953c2c7f7b71" providerId="LiveId" clId="{6652C66D-98D0-48EE-B757-232AF9150027}" dt="2021-01-28T09:26:49.710" v="40" actId="47"/>
        <pc:sldMkLst>
          <pc:docMk/>
          <pc:sldMk cId="4170392231" sldId="269"/>
        </pc:sldMkLst>
        <pc:spChg chg="mod">
          <ac:chgData name="zet ." userId="c74b953c2c7f7b71" providerId="LiveId" clId="{6652C66D-98D0-48EE-B757-232AF9150027}" dt="2021-01-28T09:18:36.155" v="16" actId="20577"/>
          <ac:spMkLst>
            <pc:docMk/>
            <pc:sldMk cId="4170392231" sldId="269"/>
            <ac:spMk id="2" creationId="{239919B0-16DC-4926-A90E-C84777BBDEA3}"/>
          </ac:spMkLst>
        </pc:spChg>
        <pc:spChg chg="del">
          <ac:chgData name="zet ." userId="c74b953c2c7f7b71" providerId="LiveId" clId="{6652C66D-98D0-48EE-B757-232AF9150027}" dt="2021-01-28T09:20:13.872" v="34" actId="22"/>
          <ac:spMkLst>
            <pc:docMk/>
            <pc:sldMk cId="4170392231" sldId="269"/>
            <ac:spMk id="3" creationId="{B621C677-650D-4B18-A98E-9D9C962A3018}"/>
          </ac:spMkLst>
        </pc:spChg>
        <pc:picChg chg="add mod ord">
          <ac:chgData name="zet ." userId="c74b953c2c7f7b71" providerId="LiveId" clId="{6652C66D-98D0-48EE-B757-232AF9150027}" dt="2021-01-28T09:20:17.263" v="36" actId="14100"/>
          <ac:picMkLst>
            <pc:docMk/>
            <pc:sldMk cId="4170392231" sldId="269"/>
            <ac:picMk id="5" creationId="{0F307F33-7BEF-4600-A956-8C5446B111E4}"/>
          </ac:picMkLst>
        </pc:picChg>
      </pc:sldChg>
      <pc:sldChg chg="addSp delSp modSp new mod">
        <pc:chgData name="zet ." userId="c74b953c2c7f7b71" providerId="LiveId" clId="{6652C66D-98D0-48EE-B757-232AF9150027}" dt="2021-01-28T09:19:14.583" v="33" actId="1076"/>
        <pc:sldMkLst>
          <pc:docMk/>
          <pc:sldMk cId="2476569358" sldId="270"/>
        </pc:sldMkLst>
        <pc:spChg chg="mod">
          <ac:chgData name="zet ." userId="c74b953c2c7f7b71" providerId="LiveId" clId="{6652C66D-98D0-48EE-B757-232AF9150027}" dt="2021-01-28T09:18:44.867" v="27" actId="20577"/>
          <ac:spMkLst>
            <pc:docMk/>
            <pc:sldMk cId="2476569358" sldId="270"/>
            <ac:spMk id="2" creationId="{240714BE-EA6C-4F0A-BEC0-A2DD08963BDC}"/>
          </ac:spMkLst>
        </pc:spChg>
        <pc:spChg chg="del">
          <ac:chgData name="zet ." userId="c74b953c2c7f7b71" providerId="LiveId" clId="{6652C66D-98D0-48EE-B757-232AF9150027}" dt="2021-01-28T09:19:06.619" v="28" actId="22"/>
          <ac:spMkLst>
            <pc:docMk/>
            <pc:sldMk cId="2476569358" sldId="270"/>
            <ac:spMk id="3" creationId="{DDD8BAE3-0A0A-45FF-B21D-5FFAB75080F9}"/>
          </ac:spMkLst>
        </pc:spChg>
        <pc:picChg chg="add mod ord">
          <ac:chgData name="zet ." userId="c74b953c2c7f7b71" providerId="LiveId" clId="{6652C66D-98D0-48EE-B757-232AF9150027}" dt="2021-01-28T09:19:14.583" v="33" actId="1076"/>
          <ac:picMkLst>
            <pc:docMk/>
            <pc:sldMk cId="2476569358" sldId="270"/>
            <ac:picMk id="5" creationId="{55F6472F-C667-480D-8527-934020D74C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40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43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1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0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6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298B-4A1D-414B-8299-D9F970CD361D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222B51-0035-423B-AC0F-D055929515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6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575E4-4451-46EE-B10E-7F9367CFA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SupplyChain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4000" dirty="0"/>
              <a:t>Comércio e Distribuição de Produtos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34B25-EB3F-471E-B6DC-AF6647C4B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João Duarte A81761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Simão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Brito A89482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Luis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Magalhães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A89528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Patrícia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Pereira A89578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Jaime Abreu A89598</a:t>
            </a:r>
          </a:p>
        </p:txBody>
      </p:sp>
    </p:spTree>
    <p:extLst>
      <p:ext uri="{BB962C8B-B14F-4D97-AF65-F5344CB8AC3E}">
        <p14:creationId xmlns:p14="http://schemas.microsoft.com/office/powerpoint/2010/main" val="14604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8DADC-D8E2-4DFE-BB58-E1B0C4F8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A9C9C464-DE1E-467B-B9D9-EE0E9D036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83397"/>
            <a:ext cx="8927651" cy="1397924"/>
          </a:xfrm>
        </p:spPr>
      </p:pic>
    </p:spTree>
    <p:extLst>
      <p:ext uri="{BB962C8B-B14F-4D97-AF65-F5344CB8AC3E}">
        <p14:creationId xmlns:p14="http://schemas.microsoft.com/office/powerpoint/2010/main" val="39420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9F0B6-68CB-4C59-B77A-5B849338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Conclusão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CA4E10-F8DC-49D2-AEB5-8035A9A0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que é que se </a:t>
            </a:r>
            <a:r>
              <a:rPr lang="en-US" dirty="0" err="1"/>
              <a:t>obtém</a:t>
            </a:r>
            <a:r>
              <a:rPr lang="en-US" dirty="0"/>
              <a:t> da </a:t>
            </a:r>
            <a:r>
              <a:rPr lang="en-US" dirty="0" err="1"/>
              <a:t>análise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conseguido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575E4-4451-46EE-B10E-7F9367CFA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SupplyChain</a:t>
            </a:r>
            <a:br>
              <a:rPr lang="en-US" dirty="0"/>
            </a:br>
            <a:r>
              <a:rPr lang="pt-BR" dirty="0"/>
              <a:t>Comércio e Distribuição de Produtos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D34B25-EB3F-471E-B6DC-AF6647C4B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João Duarte A81761</a:t>
            </a:r>
            <a:br>
              <a:rPr lang="en-US" dirty="0"/>
            </a:br>
            <a:r>
              <a:rPr lang="en-US" dirty="0" err="1"/>
              <a:t>Simão</a:t>
            </a:r>
            <a:r>
              <a:rPr lang="en-US" dirty="0"/>
              <a:t> Brito A89482</a:t>
            </a:r>
            <a:br>
              <a:rPr lang="en-US" dirty="0"/>
            </a:br>
            <a:r>
              <a:rPr lang="en-US" dirty="0"/>
              <a:t>Luis </a:t>
            </a:r>
            <a:r>
              <a:rPr lang="en-US" dirty="0" err="1"/>
              <a:t>Magalhães</a:t>
            </a:r>
            <a:r>
              <a:rPr lang="en-US" dirty="0"/>
              <a:t> A89528</a:t>
            </a:r>
            <a:br>
              <a:rPr lang="en-US" dirty="0"/>
            </a:br>
            <a:r>
              <a:rPr lang="en-US" dirty="0" err="1"/>
              <a:t>Patrícia</a:t>
            </a:r>
            <a:r>
              <a:rPr lang="en-US" dirty="0"/>
              <a:t> Pereira A89578</a:t>
            </a:r>
            <a:br>
              <a:rPr lang="en-US" dirty="0"/>
            </a:br>
            <a:r>
              <a:rPr lang="en-US" dirty="0"/>
              <a:t>Jaime Abreu A89598</a:t>
            </a:r>
          </a:p>
        </p:txBody>
      </p:sp>
    </p:spTree>
    <p:extLst>
      <p:ext uri="{BB962C8B-B14F-4D97-AF65-F5344CB8AC3E}">
        <p14:creationId xmlns:p14="http://schemas.microsoft.com/office/powerpoint/2010/main" val="12922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66538-0AF8-4B57-9669-D15352D6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Contextualização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AE0FD-99D1-47DB-8833-690207E8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Sistema de </a:t>
            </a:r>
            <a:r>
              <a:rPr lang="en-US" dirty="0" err="1"/>
              <a:t>cadeias</a:t>
            </a:r>
            <a:r>
              <a:rPr lang="en-US" dirty="0"/>
              <a:t> de </a:t>
            </a:r>
            <a:r>
              <a:rPr lang="en-US" dirty="0" err="1"/>
              <a:t>fornecimento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SupplyChain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Criada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1996</a:t>
            </a:r>
          </a:p>
          <a:p>
            <a:pPr marL="0" indent="0">
              <a:buNone/>
            </a:pPr>
            <a:r>
              <a:rPr lang="en-US" dirty="0" err="1"/>
              <a:t>Distribuidora</a:t>
            </a:r>
            <a:r>
              <a:rPr lang="en-US" dirty="0"/>
              <a:t> de </a:t>
            </a:r>
            <a:r>
              <a:rPr lang="en-US" dirty="0" err="1"/>
              <a:t>marcas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LEVIS, </a:t>
            </a:r>
            <a:r>
              <a:rPr lang="en-US" dirty="0" err="1"/>
              <a:t>Coca-cola</a:t>
            </a:r>
            <a:r>
              <a:rPr lang="en-US" dirty="0"/>
              <a:t> e JOM</a:t>
            </a:r>
          </a:p>
          <a:p>
            <a:pPr marL="0" indent="0">
              <a:buNone/>
            </a:pPr>
            <a:r>
              <a:rPr lang="en-US" dirty="0" err="1"/>
              <a:t>Distribui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a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empresas</a:t>
            </a:r>
            <a:r>
              <a:rPr lang="en-US" dirty="0"/>
              <a:t> (cafés, bares restaurant, etc.)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9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708B-B9AB-40DF-91C8-940CB5AD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Motivação</a:t>
            </a:r>
            <a:r>
              <a:rPr lang="en-US" b="1" dirty="0"/>
              <a:t> e </a:t>
            </a:r>
            <a:r>
              <a:rPr lang="en-US" b="1" dirty="0" err="1"/>
              <a:t>objetivos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FE9277-CED4-41FD-8F65-47906EE6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fornecer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alternativa</a:t>
            </a:r>
            <a:r>
              <a:rPr lang="en-US" dirty="0"/>
              <a:t> a </a:t>
            </a:r>
            <a:r>
              <a:rPr lang="en-US" dirty="0" err="1"/>
              <a:t>sistemas</a:t>
            </a:r>
            <a:r>
              <a:rPr lang="en-US" dirty="0"/>
              <a:t> de bases de dados </a:t>
            </a:r>
            <a:r>
              <a:rPr lang="en-US" dirty="0" err="1"/>
              <a:t>retrógados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base de dados simples e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cliente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8357E-9F74-4D44-85C5-9061B89B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Levantamento</a:t>
            </a:r>
            <a:r>
              <a:rPr lang="en-US" b="1" dirty="0"/>
              <a:t> e </a:t>
            </a:r>
            <a:r>
              <a:rPr lang="en-US" b="1" dirty="0" err="1"/>
              <a:t>Análise</a:t>
            </a:r>
            <a:r>
              <a:rPr lang="en-US" b="1" dirty="0"/>
              <a:t> de </a:t>
            </a:r>
            <a:r>
              <a:rPr lang="en-US" b="1" dirty="0" err="1"/>
              <a:t>Requesitos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28A921-3586-4BE7-ACD9-EB1A3B32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Requesitos</a:t>
            </a:r>
            <a:r>
              <a:rPr lang="en-US" dirty="0"/>
              <a:t> de </a:t>
            </a:r>
            <a:r>
              <a:rPr lang="en-US" dirty="0" err="1"/>
              <a:t>descrição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Requesitos</a:t>
            </a:r>
            <a:r>
              <a:rPr lang="en-US" dirty="0"/>
              <a:t> de </a:t>
            </a:r>
            <a:r>
              <a:rPr lang="en-US" dirty="0" err="1"/>
              <a:t>exploração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Requesitos</a:t>
            </a:r>
            <a:r>
              <a:rPr lang="en-US" dirty="0"/>
              <a:t> de </a:t>
            </a:r>
            <a:r>
              <a:rPr lang="en-US" dirty="0" err="1"/>
              <a:t>controlo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CDB7B-8F5C-43C4-947A-DDA2CF46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Modelação</a:t>
            </a:r>
            <a:r>
              <a:rPr lang="en-US" b="1" dirty="0"/>
              <a:t> </a:t>
            </a:r>
            <a:r>
              <a:rPr lang="en-US" b="1" dirty="0" err="1"/>
              <a:t>Concetual</a:t>
            </a:r>
            <a:endParaRPr lang="en-US" b="1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354D5E0-41F6-4455-AB8D-D3D1A7E13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501" y="1850571"/>
            <a:ext cx="8251970" cy="4397829"/>
          </a:xfrm>
        </p:spPr>
      </p:pic>
    </p:spTree>
    <p:extLst>
      <p:ext uri="{BB962C8B-B14F-4D97-AF65-F5344CB8AC3E}">
        <p14:creationId xmlns:p14="http://schemas.microsoft.com/office/powerpoint/2010/main" val="38935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01CB9-FAC4-4D2A-8183-AB54E5B2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Modelação</a:t>
            </a:r>
            <a:r>
              <a:rPr lang="en-US" b="1" dirty="0"/>
              <a:t> </a:t>
            </a:r>
            <a:r>
              <a:rPr lang="en-US" b="1" dirty="0" err="1"/>
              <a:t>lógica</a:t>
            </a:r>
            <a:endParaRPr lang="en-US" b="1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3EF72AB-6A40-4194-821F-FA899548A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29" y="1452022"/>
            <a:ext cx="5184389" cy="5064892"/>
          </a:xfrm>
        </p:spPr>
      </p:pic>
    </p:spTree>
    <p:extLst>
      <p:ext uri="{BB962C8B-B14F-4D97-AF65-F5344CB8AC3E}">
        <p14:creationId xmlns:p14="http://schemas.microsoft.com/office/powerpoint/2010/main" val="78719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05F9F-860F-4240-8DA7-6FA4842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Implementação</a:t>
            </a:r>
            <a:r>
              <a:rPr lang="en-US" b="1" dirty="0"/>
              <a:t> </a:t>
            </a:r>
            <a:r>
              <a:rPr lang="en-US" b="1" dirty="0" err="1"/>
              <a:t>física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A5D38C-E042-47DB-9C7C-C182170B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Povoamento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Exploração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6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714BE-EA6C-4F0A-BEC0-A2DD0896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Povoamento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5F6472F-C667-480D-8527-934020D7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89" y="1930400"/>
            <a:ext cx="9306943" cy="3098801"/>
          </a:xfrm>
        </p:spPr>
      </p:pic>
    </p:spTree>
    <p:extLst>
      <p:ext uri="{BB962C8B-B14F-4D97-AF65-F5344CB8AC3E}">
        <p14:creationId xmlns:p14="http://schemas.microsoft.com/office/powerpoint/2010/main" val="247656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5BCB0-DDF2-44A3-9C84-9424ED3C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BE97B4A1-FB4A-4D89-BF34-CEFE687A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68" y="2177581"/>
            <a:ext cx="8596668" cy="1624602"/>
          </a:xfrm>
        </p:spPr>
      </p:pic>
    </p:spTree>
    <p:extLst>
      <p:ext uri="{BB962C8B-B14F-4D97-AF65-F5344CB8AC3E}">
        <p14:creationId xmlns:p14="http://schemas.microsoft.com/office/powerpoint/2010/main" val="3261140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169</Words>
  <Application>Microsoft Office PowerPoint</Application>
  <PresentationFormat>Ecrã Panorâmico</PresentationFormat>
  <Paragraphs>36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SupplyChain Comércio e Distribuição de Produtos </vt:lpstr>
      <vt:lpstr>Contextualização</vt:lpstr>
      <vt:lpstr>Motivação e objetivos</vt:lpstr>
      <vt:lpstr>Levantamento e Análise de Requesitos</vt:lpstr>
      <vt:lpstr>Modelação Concetual</vt:lpstr>
      <vt:lpstr>Modelação lógica</vt:lpstr>
      <vt:lpstr>Implementação física</vt:lpstr>
      <vt:lpstr>Povoamento</vt:lpstr>
      <vt:lpstr>Query</vt:lpstr>
      <vt:lpstr>Procedure</vt:lpstr>
      <vt:lpstr>Conclusão</vt:lpstr>
      <vt:lpstr>SupplyChain Comércio e Distribuição de Produtos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SupplyChain Comércio e Distribuição de Produtos</dc:title>
  <dc:creator>João Duarte Vila Verde Silva</dc:creator>
  <cp:lastModifiedBy>zet .</cp:lastModifiedBy>
  <cp:revision>9</cp:revision>
  <dcterms:created xsi:type="dcterms:W3CDTF">2021-01-26T22:15:13Z</dcterms:created>
  <dcterms:modified xsi:type="dcterms:W3CDTF">2021-01-28T09:27:15Z</dcterms:modified>
</cp:coreProperties>
</file>