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60" r:id="rId3"/>
    <p:sldId id="308" r:id="rId4"/>
    <p:sldId id="307" r:id="rId5"/>
    <p:sldId id="310" r:id="rId6"/>
    <p:sldId id="318" r:id="rId7"/>
    <p:sldId id="319" r:id="rId8"/>
    <p:sldId id="320" r:id="rId9"/>
    <p:sldId id="309" r:id="rId10"/>
    <p:sldId id="317" r:id="rId11"/>
    <p:sldId id="313" r:id="rId12"/>
    <p:sldId id="314" r:id="rId13"/>
    <p:sldId id="315" r:id="rId14"/>
    <p:sldId id="316" r:id="rId15"/>
    <p:sldId id="311" r:id="rId16"/>
    <p:sldId id="312" r:id="rId17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D612D1-2B09-4EAC-891D-497FE1AD3967}">
  <a:tblStyle styleId="{97D612D1-2B09-4EAC-891D-497FE1AD39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58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00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5" r:id="rId4"/>
    <p:sldLayoutId id="2147483676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L. Josipović Deranja, M. Papić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chemeClr val="dk2"/>
                </a:solidFill>
              </a:rPr>
              <a:t>Znanstveni funkcijski kalkulator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6F70B521-2749-2A75-7169-1CB81B0C5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2397361C-8C3E-B20B-8C80-2F82DB3A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F98E2C3-903D-A4AC-7EA5-404F9E0D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43" y="857250"/>
            <a:ext cx="34099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2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23A56543-482B-72AF-6008-74198608F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FE6384D-EE28-7B12-E9AE-1B1FDCEDF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295400"/>
            <a:ext cx="85058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1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31316827-3570-4903-8E8D-6F2023856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D0307295-8EAE-589F-A9F1-B9D93476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85E5333D-18E0-54FB-403B-09D9C87C0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1" y="1240447"/>
            <a:ext cx="8924118" cy="266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6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9A22E6B0-362D-E059-28F1-CD73DD74E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9800EC5D-F23F-EAFD-03FD-DA2AD0B3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C978FE0-7DDE-F518-E7ED-DE3059AB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89" y="1201976"/>
            <a:ext cx="56864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9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C3F6A884-3EF1-DD8B-A8DC-1408C4782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0590EA0E-EBEE-188E-D464-68C05E73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E99C8E2-7E74-E32F-9A6C-21700129D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12" y="1527655"/>
            <a:ext cx="65627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4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BAD8C42C-126C-863A-0F3C-5D6527D5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724990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1" dirty="0"/>
              <a:t>ključne prednosti: </a:t>
            </a:r>
            <a:r>
              <a:rPr lang="hr-HR" dirty="0"/>
              <a:t>modularnost, lakše testiranje, predvidljivost kod upravljanja složenim operacijama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1" dirty="0"/>
              <a:t>izazovi funkcijskog pristupa: </a:t>
            </a:r>
            <a:r>
              <a:rPr lang="hr-HR" dirty="0"/>
              <a:t>krivulja učenja i performanse u stvarnim projektima.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1" dirty="0"/>
              <a:t>prednosti funkcijskog programiranja: </a:t>
            </a:r>
            <a:r>
              <a:rPr lang="hr-HR" dirty="0"/>
              <a:t>lakše razumijevanje i održavanje koda za dugoročnu održivost softverskih projekata.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1" dirty="0"/>
              <a:t>izbor paradigme: </a:t>
            </a:r>
            <a:r>
              <a:rPr lang="hr-HR" dirty="0"/>
              <a:t>važnost odabira funkcijskog ili imperativnog pristupa prema specifičnim zahtjevima projekta.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834577B9-08D6-1270-F54A-9EC0B19B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693846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6954ABD7-BB53-9355-6EB0-5A1449F9B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1" dirty="0"/>
              <a:t>popularnost funkcijskog programiranja: </a:t>
            </a:r>
            <a:r>
              <a:rPr lang="hr-HR" dirty="0"/>
              <a:t>očekivani rast zbog prepoznatih prednosti.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1" dirty="0"/>
              <a:t>rješavanje matematičkih problema: </a:t>
            </a:r>
            <a:r>
              <a:rPr lang="hr-HR" dirty="0"/>
              <a:t>efikasno korištenje funkcijskog pristupa u znanstvenom kalkulatoru.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1" dirty="0"/>
              <a:t>šira upotreba funkcijskih jezika: </a:t>
            </a:r>
            <a:r>
              <a:rPr lang="hr-HR" dirty="0"/>
              <a:t>poticanje programera na primjenu funkcijskih jezika u stvarnim projektima.</a:t>
            </a:r>
          </a:p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C884D22B-53D4-1F07-B4F6-5252EEF0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380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3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funkcijsko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r>
              <a:rPr lang="en-US" dirty="0"/>
              <a:t> </a:t>
            </a:r>
            <a:r>
              <a:rPr lang="en-US" dirty="0" err="1"/>
              <a:t>omogućuje</a:t>
            </a:r>
            <a:r>
              <a:rPr lang="en-US" dirty="0"/>
              <a:t> </a:t>
            </a:r>
            <a:r>
              <a:rPr lang="en-US" dirty="0" err="1"/>
              <a:t>efikasnije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složenim</a:t>
            </a:r>
            <a:r>
              <a:rPr lang="en-US" dirty="0"/>
              <a:t> </a:t>
            </a:r>
            <a:r>
              <a:rPr lang="en-US" dirty="0" err="1"/>
              <a:t>operacijama</a:t>
            </a:r>
            <a:r>
              <a:rPr lang="en-US" dirty="0"/>
              <a:t>,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prednosti</a:t>
            </a:r>
            <a:r>
              <a:rPr lang="en-US" dirty="0"/>
              <a:t> </a:t>
            </a:r>
            <a:r>
              <a:rPr lang="hr-HR" dirty="0"/>
              <a:t>FP</a:t>
            </a:r>
            <a:r>
              <a:rPr lang="en-US" dirty="0"/>
              <a:t>: </a:t>
            </a:r>
            <a:r>
              <a:rPr lang="en-US" dirty="0" err="1"/>
              <a:t>imutabilnost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čiste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, </a:t>
            </a:r>
            <a:r>
              <a:rPr lang="en-US" dirty="0" err="1"/>
              <a:t>visoka</a:t>
            </a:r>
            <a:r>
              <a:rPr lang="en-US" dirty="0"/>
              <a:t> </a:t>
            </a:r>
            <a:r>
              <a:rPr lang="en-US" dirty="0" err="1"/>
              <a:t>modularnost</a:t>
            </a:r>
            <a:r>
              <a:rPr lang="en-US" dirty="0"/>
              <a:t>, </a:t>
            </a:r>
            <a:r>
              <a:rPr lang="en-US" dirty="0" err="1"/>
              <a:t>izrašajnost</a:t>
            </a:r>
            <a:endParaRPr lang="en-US" dirty="0"/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znanstvenog</a:t>
            </a:r>
            <a:r>
              <a:rPr lang="en-US" dirty="0"/>
              <a:t> </a:t>
            </a:r>
            <a:r>
              <a:rPr lang="en-US" dirty="0" err="1"/>
              <a:t>kalkulatora</a:t>
            </a:r>
            <a:r>
              <a:rPr lang="en-US" dirty="0"/>
              <a:t> u </a:t>
            </a:r>
            <a:r>
              <a:rPr lang="hr-HR" dirty="0"/>
              <a:t>H</a:t>
            </a:r>
            <a:r>
              <a:rPr lang="en-US" dirty="0" err="1"/>
              <a:t>askell</a:t>
            </a:r>
            <a:r>
              <a:rPr lang="en-US" dirty="0"/>
              <a:t>-u </a:t>
            </a:r>
            <a:r>
              <a:rPr lang="en-US" dirty="0" err="1"/>
              <a:t>demonstrira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funkcijsko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poboljšati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softvera</a:t>
            </a:r>
            <a:endParaRPr lang="en-US" dirty="0"/>
          </a:p>
        </p:txBody>
      </p:sp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Uvod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2126A84E-3A9D-EAD2-1B21-548202625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izrada znanstvenog kalkulatora koristeći </a:t>
            </a:r>
            <a:r>
              <a:rPr lang="hr-HR" dirty="0" err="1"/>
              <a:t>haskell</a:t>
            </a:r>
            <a:r>
              <a:rPr lang="hr-HR" dirty="0"/>
              <a:t>,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demonstracija prednosti funkcijskog programiranja,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konkretni ciljevi: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upravljanje složenim operacijama,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prednosti i  izazovi funkcijskog pristupa,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usporedba s imperativnim pristupom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E569EE3C-F3DB-EAFF-03F6-6D311B8C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projekta</a:t>
            </a:r>
          </a:p>
        </p:txBody>
      </p:sp>
    </p:spTree>
    <p:extLst>
      <p:ext uri="{BB962C8B-B14F-4D97-AF65-F5344CB8AC3E}">
        <p14:creationId xmlns:p14="http://schemas.microsoft.com/office/powerpoint/2010/main" val="25348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23353E0C-BB14-F4AB-CC00-56CB925B3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č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isto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funkcionalni</a:t>
            </a:r>
            <a:r>
              <a:rPr lang="en-GB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programski</a:t>
            </a:r>
            <a:r>
              <a:rPr lang="en-GB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jezik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GB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transparentan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jezik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jednom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definira</a:t>
            </a:r>
            <a:r>
              <a:rPr lang="hr-H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varijabla =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hr-H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nema promjene na drugu vrijednost,</a:t>
            </a:r>
            <a:endParaRPr lang="en-GB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lijen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jezik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haskell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hr-HR" dirty="0">
                <a:solidFill>
                  <a:srgbClr val="000000"/>
                </a:solidFill>
                <a:latin typeface="Times New Roman" panose="02020603050405020304" pitchFamily="18" charset="0"/>
              </a:rPr>
              <a:t>-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kraći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od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imperativnih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ekvivalenata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GB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nije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potrebno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eksplicitno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označavati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tipove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podataka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8522C116-461B-61B1-B091-B50860CD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Haskell</a:t>
            </a:r>
            <a:r>
              <a:rPr lang="hr-HR" dirty="0"/>
              <a:t> – programski jezik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D556199-680C-BB08-0889-110D1182C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448" y="3003514"/>
            <a:ext cx="3020552" cy="213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19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chemeClr val="dk2"/>
                </a:solidFill>
              </a:rPr>
              <a:t>Izrada programskog koda</a:t>
            </a:r>
            <a:endParaRPr sz="2500"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68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240B80D2-8DC7-773E-489B-AA6510B05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292C777B-57DD-9B43-6EA8-1B07365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0D56EAE0-6FBE-A99E-27DE-98769F5C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50" y="445025"/>
            <a:ext cx="44386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8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CCD5F2C3-4EAA-776F-F813-CD4C0B1E5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2CDF0620-5BCA-DC0F-8ADB-7777B56D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D897E04-3595-1782-8FC7-9C3AC4445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043" y="622447"/>
            <a:ext cx="3049059" cy="389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6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FBD440C3-9560-311E-77CD-8AB893A0A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7EE46BDC-6AC6-35B2-880F-6FC54038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F2134A8-29D0-BC79-C0F0-A528D75B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666" y="758788"/>
            <a:ext cx="3019474" cy="40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13E6710E-AF52-EE61-E88E-659F6FC6F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B53483CC-355A-D90C-08F1-28E1717E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54BDD93-E10D-22D9-A9BA-F4DFD8C42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249"/>
          <a:stretch/>
        </p:blipFill>
        <p:spPr>
          <a:xfrm>
            <a:off x="1123286" y="1340969"/>
            <a:ext cx="6550502" cy="27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03803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213</Words>
  <Application>Microsoft Office PowerPoint</Application>
  <PresentationFormat>Prikaz na zaslonu (16:9)</PresentationFormat>
  <Paragraphs>29</Paragraphs>
  <Slides>16</Slides>
  <Notes>3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22" baseType="lpstr">
      <vt:lpstr>Times New Roman</vt:lpstr>
      <vt:lpstr>Open Sans</vt:lpstr>
      <vt:lpstr>IBM Plex Mono</vt:lpstr>
      <vt:lpstr>Poppins</vt:lpstr>
      <vt:lpstr>Arial</vt:lpstr>
      <vt:lpstr>Introduction to Coding Workshop by Slidesgo</vt:lpstr>
      <vt:lpstr>Znanstveni funkcijski kalkulator</vt:lpstr>
      <vt:lpstr>Uvod</vt:lpstr>
      <vt:lpstr>Cilj projekta</vt:lpstr>
      <vt:lpstr>Haskell – programski jezik</vt:lpstr>
      <vt:lpstr>Izrada programskog koda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Zaključak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marko papic</cp:lastModifiedBy>
  <cp:revision>3</cp:revision>
  <dcterms:modified xsi:type="dcterms:W3CDTF">2024-06-25T17:55:40Z</dcterms:modified>
</cp:coreProperties>
</file>