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>
        <p:scale>
          <a:sx n="200" d="100"/>
          <a:sy n="200" d="100"/>
        </p:scale>
        <p:origin x="-606" y="-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731A8-CDCD-4F31-A285-07A96DC5F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2ADFF6-07E4-46CF-ADE5-778CDF1A9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8B37C1-5497-4460-B468-831A29A4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EBE7-349B-4D06-A3DD-A73631D31FDE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EDEB5A-156F-486F-AFF7-52812CAB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FCFC2-8D6A-46DB-992F-E6B5B1CC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4F2-9B52-4049-A8E6-DB6C359B0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47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8673B-D114-49B8-92B3-D52F50E1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9AD3E7-26D4-47F3-A15E-DB40F01B6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13903-FDF7-40B2-B453-6141BCC9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EBE7-349B-4D06-A3DD-A73631D31FDE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781175-385B-444D-A968-261D063F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9A7F2-917C-4695-9076-81AB8B03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4F2-9B52-4049-A8E6-DB6C359B0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77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8232FC-348A-463D-9BE2-EDF4CD50B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11DF45-A37E-44A0-884F-D3A77A3A5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FEF36-C9BC-4E92-9434-6C35ACEE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EBE7-349B-4D06-A3DD-A73631D31FDE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29E5D-B627-45E0-87D9-B920A1DC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714CE7-A27B-4226-AB45-DC7C14FF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4F2-9B52-4049-A8E6-DB6C359B0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8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6C964-A617-40B2-81C2-104F49E1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F2F863-B046-4399-BF1F-F1CFE5C0F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B0C2C-B22F-408A-BA2B-D6FB79DC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EBE7-349B-4D06-A3DD-A73631D31FDE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BCADCB-E3C0-4D3E-B8B7-6C705C05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EE73F8-22C9-4C91-AD69-155B24D5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4F2-9B52-4049-A8E6-DB6C359B0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8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B7390-5BA6-497E-8F08-CC28F8FDB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6259D0-03AA-4A29-BBCE-22BEEDD96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B914F0-E73B-4766-BBDE-AB9BB712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EBE7-349B-4D06-A3DD-A73631D31FDE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582DF-5FD2-42D5-B375-34C8D1CDF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314421-719A-41EE-8AB3-FE3EFD14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4F2-9B52-4049-A8E6-DB6C359B0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46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AEE75-5AC0-403B-BE7A-FB6167178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59F29-4F1D-4EED-9BF6-6A2A9D60C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643A83-9869-4622-9640-7CC760AEF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59E1A5-FE67-42BA-ADBE-50A8F82A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EBE7-349B-4D06-A3DD-A73631D31FDE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05E440-4B8F-438E-9E3C-C38F76FD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61ADE5-FCD5-434B-BD26-F094B5DC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4F2-9B52-4049-A8E6-DB6C359B0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D4E8C-5E59-4013-807E-F8D26ACC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760947-B0C7-48EB-A074-3D2F1E871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2F7AE6-A4D7-4159-B9B0-3E29D564E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3271D5-BA92-4201-9F38-5C1125FD3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FF0EF9-354C-463C-A097-B6B2B9865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269797-F826-4D9B-97DC-F1B5B2B3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EBE7-349B-4D06-A3DD-A73631D31FDE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C0B3D3-9941-4109-AFBC-D1B07088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013162-C938-408F-95E2-A4853225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4F2-9B52-4049-A8E6-DB6C359B0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20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E3C1A-C7CA-4FC5-876B-087CCC049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487B00-E91D-4F59-904F-1AF90681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EBE7-349B-4D06-A3DD-A73631D31FDE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6F05C0-0BCE-4C5A-A3DF-535519D2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9B4D5D-0CB4-4EC5-94EA-5E566EB7B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4F2-9B52-4049-A8E6-DB6C359B0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55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BDD388-80D9-4CB2-84C4-3C5CB9F43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EBE7-349B-4D06-A3DD-A73631D31FDE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882120-A545-4BC1-9A4B-42FB5AF0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58FC4-84A9-4CE9-8950-5D099560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4F2-9B52-4049-A8E6-DB6C359B0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36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910F7-DDC9-415E-BEFE-98160F775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60B6A-9F55-4F72-83AB-6F30AE9BC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8E019F-80DD-4D9A-8BA2-7C495D2B1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B3527B-E7E8-4B0C-B46F-E59FF086A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EBE7-349B-4D06-A3DD-A73631D31FDE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7A8FD3-0B93-44D3-BED9-A390818A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51F926-085F-4D05-A7BD-CE32B622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4F2-9B52-4049-A8E6-DB6C359B0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92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A0EFC-4AD0-4A4B-9AA8-79CEFA17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536F92-91A2-4006-880C-FCFBE0E4D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90C9DF-F1A2-4324-9FD8-2047C905F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C7E9FD-C00A-4785-AD7D-15015350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EBE7-349B-4D06-A3DD-A73631D31FDE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36A6E8-992E-4E8E-B997-69AE81D2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E7C18D-BC64-4FFB-B346-7F9909B8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4F2-9B52-4049-A8E6-DB6C359B0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26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3A0D95-2AF5-4B46-A6F7-10DBFACD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43D32B-2AC0-4574-9108-46AD9B97D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42782-6644-4DEC-9BFD-22FEA1F8C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1EBE7-349B-4D06-A3DD-A73631D31FDE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B4793A-7277-4CEA-AA19-41A7C6108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F9EC19-DEC4-46CC-BAA0-C84491466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5D4F2-9B52-4049-A8E6-DB6C359B0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23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2072C60D-3A1F-4930-AD5C-DA36609A479A}"/>
              </a:ext>
            </a:extLst>
          </p:cNvPr>
          <p:cNvSpPr/>
          <p:nvPr/>
        </p:nvSpPr>
        <p:spPr>
          <a:xfrm>
            <a:off x="3097530" y="3314849"/>
            <a:ext cx="4434843" cy="919359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CBFC956-5ED8-41A4-ACF7-B016266A1C3A}"/>
              </a:ext>
            </a:extLst>
          </p:cNvPr>
          <p:cNvSpPr/>
          <p:nvPr/>
        </p:nvSpPr>
        <p:spPr>
          <a:xfrm>
            <a:off x="1325879" y="1993109"/>
            <a:ext cx="4236721" cy="1033362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240C424-148B-4C5F-8060-2AA5BA1F6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1976408"/>
            <a:ext cx="1037313" cy="77737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E7F2C98-5347-4EB4-8060-C28DE8E0326F}"/>
              </a:ext>
            </a:extLst>
          </p:cNvPr>
          <p:cNvSpPr/>
          <p:nvPr/>
        </p:nvSpPr>
        <p:spPr>
          <a:xfrm>
            <a:off x="1390650" y="2133600"/>
            <a:ext cx="647700" cy="4648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Conv</a:t>
            </a:r>
          </a:p>
          <a:p>
            <a:pPr algn="ctr"/>
            <a:r>
              <a:rPr lang="en-US" altLang="zh-CN" sz="1400" dirty="0"/>
              <a:t>3*3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372A29E-E259-4CEF-BA5B-08578A0020BE}"/>
              </a:ext>
            </a:extLst>
          </p:cNvPr>
          <p:cNvSpPr/>
          <p:nvPr/>
        </p:nvSpPr>
        <p:spPr>
          <a:xfrm>
            <a:off x="3950970" y="2192695"/>
            <a:ext cx="647700" cy="4114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MV2</a:t>
            </a:r>
            <a:endParaRPr lang="zh-CN" altLang="en-US" sz="1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F5EC91A-E044-4DA0-BAA9-20AA66AE897E}"/>
              </a:ext>
            </a:extLst>
          </p:cNvPr>
          <p:cNvSpPr/>
          <p:nvPr/>
        </p:nvSpPr>
        <p:spPr>
          <a:xfrm>
            <a:off x="4983490" y="3429000"/>
            <a:ext cx="748665" cy="4388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MobileVit</a:t>
            </a:r>
            <a:endParaRPr lang="en-US" altLang="zh-CN" sz="1000" dirty="0"/>
          </a:p>
          <a:p>
            <a:pPr algn="ctr"/>
            <a:r>
              <a:rPr lang="en-US" altLang="zh-CN" sz="1000" dirty="0"/>
              <a:t>Block</a:t>
            </a:r>
            <a:endParaRPr lang="zh-CN" altLang="en-US" sz="10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F2B8C71-73E4-408B-9E51-5CBCC5B2B613}"/>
              </a:ext>
            </a:extLst>
          </p:cNvPr>
          <p:cNvSpPr/>
          <p:nvPr/>
        </p:nvSpPr>
        <p:spPr>
          <a:xfrm>
            <a:off x="4189096" y="3420050"/>
            <a:ext cx="647700" cy="4114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MV2</a:t>
            </a:r>
            <a:endParaRPr lang="zh-CN" altLang="en-US" sz="1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93138CB-11CA-407B-9952-A485348FB424}"/>
              </a:ext>
            </a:extLst>
          </p:cNvPr>
          <p:cNvSpPr/>
          <p:nvPr/>
        </p:nvSpPr>
        <p:spPr>
          <a:xfrm>
            <a:off x="4804410" y="2192695"/>
            <a:ext cx="647700" cy="4114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MV2</a:t>
            </a:r>
            <a:endParaRPr lang="zh-CN" altLang="en-US" sz="10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8F10797-CCC1-432F-9F4E-76C8BFC72243}"/>
              </a:ext>
            </a:extLst>
          </p:cNvPr>
          <p:cNvSpPr/>
          <p:nvPr/>
        </p:nvSpPr>
        <p:spPr>
          <a:xfrm>
            <a:off x="3097530" y="2174966"/>
            <a:ext cx="647700" cy="4114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MV2</a:t>
            </a:r>
            <a:endParaRPr lang="zh-CN" altLang="en-US" sz="10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7BD038D-8FC0-4491-9057-5066264242E8}"/>
              </a:ext>
            </a:extLst>
          </p:cNvPr>
          <p:cNvSpPr/>
          <p:nvPr/>
        </p:nvSpPr>
        <p:spPr>
          <a:xfrm>
            <a:off x="2244090" y="2160270"/>
            <a:ext cx="647700" cy="4114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MV2</a:t>
            </a:r>
            <a:endParaRPr lang="zh-CN" altLang="en-US" sz="10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96EB6E9-1D5F-4AF4-99B5-3AB1BF37B38B}"/>
              </a:ext>
            </a:extLst>
          </p:cNvPr>
          <p:cNvSpPr/>
          <p:nvPr/>
        </p:nvSpPr>
        <p:spPr>
          <a:xfrm>
            <a:off x="5873138" y="3420050"/>
            <a:ext cx="647700" cy="4114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MV2</a:t>
            </a:r>
            <a:endParaRPr lang="zh-CN" altLang="en-US" sz="10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CA7426E-AC8E-4D35-A3D5-AE35AFD9F621}"/>
              </a:ext>
            </a:extLst>
          </p:cNvPr>
          <p:cNvSpPr/>
          <p:nvPr/>
        </p:nvSpPr>
        <p:spPr>
          <a:xfrm>
            <a:off x="6168392" y="2033494"/>
            <a:ext cx="2480308" cy="992977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D845D7A-82D9-4DF8-A255-093A1F6AC408}"/>
              </a:ext>
            </a:extLst>
          </p:cNvPr>
          <p:cNvSpPr/>
          <p:nvPr/>
        </p:nvSpPr>
        <p:spPr>
          <a:xfrm>
            <a:off x="6271264" y="2206935"/>
            <a:ext cx="647700" cy="4648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Conv</a:t>
            </a:r>
          </a:p>
          <a:p>
            <a:pPr algn="ctr"/>
            <a:r>
              <a:rPr lang="en-US" altLang="zh-CN" sz="1400" dirty="0"/>
              <a:t>1*1</a:t>
            </a:r>
            <a:endParaRPr lang="zh-CN" altLang="en-US" sz="1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102EA29-0866-4B16-933F-D543DD99A743}"/>
              </a:ext>
            </a:extLst>
          </p:cNvPr>
          <p:cNvSpPr/>
          <p:nvPr/>
        </p:nvSpPr>
        <p:spPr>
          <a:xfrm>
            <a:off x="7065653" y="2212116"/>
            <a:ext cx="647700" cy="4648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Global</a:t>
            </a:r>
          </a:p>
          <a:p>
            <a:pPr algn="ctr"/>
            <a:r>
              <a:rPr lang="en-US" altLang="zh-CN" sz="1000" dirty="0"/>
              <a:t>Pool</a:t>
            </a:r>
            <a:endParaRPr lang="zh-CN" altLang="en-US" sz="10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7C80230-44C2-4F64-ABDE-6F4A0324D235}"/>
              </a:ext>
            </a:extLst>
          </p:cNvPr>
          <p:cNvSpPr/>
          <p:nvPr/>
        </p:nvSpPr>
        <p:spPr>
          <a:xfrm>
            <a:off x="7860042" y="2221215"/>
            <a:ext cx="647700" cy="4648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FC</a:t>
            </a:r>
            <a:endParaRPr lang="zh-CN" altLang="en-US" sz="10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89804D5-B5FA-475E-A799-256C4F9AF27A}"/>
              </a:ext>
            </a:extLst>
          </p:cNvPr>
          <p:cNvSpPr/>
          <p:nvPr/>
        </p:nvSpPr>
        <p:spPr>
          <a:xfrm>
            <a:off x="3097530" y="2730486"/>
            <a:ext cx="617210" cy="228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第一部分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F795464-5DAA-4347-8AEC-4B5E3CC9FA18}"/>
              </a:ext>
            </a:extLst>
          </p:cNvPr>
          <p:cNvSpPr/>
          <p:nvPr/>
        </p:nvSpPr>
        <p:spPr>
          <a:xfrm>
            <a:off x="4983490" y="3936731"/>
            <a:ext cx="617210" cy="228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第二部分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2F9C70F-3BCA-411D-AD4F-8618707D59C3}"/>
              </a:ext>
            </a:extLst>
          </p:cNvPr>
          <p:cNvSpPr/>
          <p:nvPr/>
        </p:nvSpPr>
        <p:spPr>
          <a:xfrm>
            <a:off x="7065653" y="2763975"/>
            <a:ext cx="617210" cy="228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第三部分</a:t>
            </a:r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B13F84F7-D580-4591-A4CB-0880F36EC013}"/>
              </a:ext>
            </a:extLst>
          </p:cNvPr>
          <p:cNvSpPr/>
          <p:nvPr/>
        </p:nvSpPr>
        <p:spPr>
          <a:xfrm>
            <a:off x="8791575" y="1959674"/>
            <a:ext cx="104775" cy="11406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6D65E46-4BBA-497A-9326-4B0E83BB689E}"/>
              </a:ext>
            </a:extLst>
          </p:cNvPr>
          <p:cNvCxnSpPr/>
          <p:nvPr/>
        </p:nvCxnSpPr>
        <p:spPr>
          <a:xfrm>
            <a:off x="4079559" y="3017372"/>
            <a:ext cx="0" cy="297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D7EFCC4-EC87-49B9-B668-8CAE93382EEB}"/>
              </a:ext>
            </a:extLst>
          </p:cNvPr>
          <p:cNvCxnSpPr>
            <a:cxnSpLocks/>
          </p:cNvCxnSpPr>
          <p:nvPr/>
        </p:nvCxnSpPr>
        <p:spPr>
          <a:xfrm rot="10800000">
            <a:off x="6756084" y="3049757"/>
            <a:ext cx="0" cy="297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AB1D998C-CD97-4BF3-BEF2-073638EC3D5C}"/>
              </a:ext>
            </a:extLst>
          </p:cNvPr>
          <p:cNvSpPr/>
          <p:nvPr/>
        </p:nvSpPr>
        <p:spPr>
          <a:xfrm>
            <a:off x="8972550" y="1866900"/>
            <a:ext cx="790575" cy="266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harmful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D359121-6EE5-4DF8-8DCE-238F41BD81E0}"/>
              </a:ext>
            </a:extLst>
          </p:cNvPr>
          <p:cNvSpPr/>
          <p:nvPr/>
        </p:nvSpPr>
        <p:spPr>
          <a:xfrm>
            <a:off x="8937303" y="2186925"/>
            <a:ext cx="790575" cy="266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kitchen</a:t>
            </a:r>
            <a:endParaRPr lang="zh-CN" altLang="en-US" sz="14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EDA2F31-99FE-4439-AD1E-9B1A4D61EFB2}"/>
              </a:ext>
            </a:extLst>
          </p:cNvPr>
          <p:cNvSpPr/>
          <p:nvPr/>
        </p:nvSpPr>
        <p:spPr>
          <a:xfrm>
            <a:off x="8859204" y="2529029"/>
            <a:ext cx="790575" cy="266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other</a:t>
            </a:r>
            <a:endParaRPr lang="zh-CN" altLang="en-US" sz="14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6F99F5B-FBAF-44B6-BD40-EA85967E6173}"/>
              </a:ext>
            </a:extLst>
          </p:cNvPr>
          <p:cNvSpPr/>
          <p:nvPr/>
        </p:nvSpPr>
        <p:spPr>
          <a:xfrm>
            <a:off x="8926355" y="2871133"/>
            <a:ext cx="1012508" cy="266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recyclable</a:t>
            </a:r>
            <a:endParaRPr lang="zh-CN" altLang="en-US" sz="1400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ABD3CAD-BCA7-4956-BB01-0FB96881DFA3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1196340" y="2365097"/>
            <a:ext cx="194310" cy="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F0576C39-052E-462A-895D-70829AE91E07}"/>
              </a:ext>
            </a:extLst>
          </p:cNvPr>
          <p:cNvSpPr/>
          <p:nvPr/>
        </p:nvSpPr>
        <p:spPr>
          <a:xfrm>
            <a:off x="3286125" y="3420050"/>
            <a:ext cx="748665" cy="4388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MobileVit</a:t>
            </a:r>
            <a:endParaRPr lang="en-US" altLang="zh-CN" sz="1000" dirty="0"/>
          </a:p>
          <a:p>
            <a:pPr algn="ctr"/>
            <a:r>
              <a:rPr lang="en-US" altLang="zh-CN" sz="1000" dirty="0"/>
              <a:t>Block</a:t>
            </a:r>
            <a:endParaRPr lang="zh-CN" altLang="en-US" sz="10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1AF960A-CF5D-45BF-8C7B-FA10ADD0C9CE}"/>
              </a:ext>
            </a:extLst>
          </p:cNvPr>
          <p:cNvSpPr/>
          <p:nvPr/>
        </p:nvSpPr>
        <p:spPr>
          <a:xfrm>
            <a:off x="6680855" y="3411655"/>
            <a:ext cx="748665" cy="4388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MobileVit</a:t>
            </a:r>
            <a:endParaRPr lang="en-US" altLang="zh-CN" sz="1000" dirty="0"/>
          </a:p>
          <a:p>
            <a:pPr algn="ctr"/>
            <a:r>
              <a:rPr lang="en-US" altLang="zh-CN" sz="1000" dirty="0"/>
              <a:t>Block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9791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EB430D0-391E-4C4E-80FB-39E56783DC8C}"/>
              </a:ext>
            </a:extLst>
          </p:cNvPr>
          <p:cNvGrpSpPr/>
          <p:nvPr/>
        </p:nvGrpSpPr>
        <p:grpSpPr>
          <a:xfrm>
            <a:off x="406000" y="1330740"/>
            <a:ext cx="5516868" cy="1500975"/>
            <a:chOff x="406000" y="1330740"/>
            <a:chExt cx="5516868" cy="1500975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56CAAB8A-0F9C-4FA9-94BA-651ECB0348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5353" y="2030856"/>
              <a:ext cx="2893624" cy="800859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Google Shape;6996;p72">
              <a:extLst>
                <a:ext uri="{FF2B5EF4-FFF2-40B4-BE49-F238E27FC236}">
                  <a16:creationId xmlns:a16="http://schemas.microsoft.com/office/drawing/2014/main" id="{3A610CE2-F323-4B49-A3CB-7D2E51BE71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69210" y="2152577"/>
              <a:ext cx="383073" cy="413599"/>
              <a:chOff x="2476982" y="2030254"/>
              <a:chExt cx="383067" cy="413602"/>
            </a:xfrm>
          </p:grpSpPr>
          <p:sp>
            <p:nvSpPr>
              <p:cNvPr id="9" name="Google Shape;6997;p72">
                <a:extLst>
                  <a:ext uri="{FF2B5EF4-FFF2-40B4-BE49-F238E27FC236}">
                    <a16:creationId xmlns:a16="http://schemas.microsoft.com/office/drawing/2014/main" id="{9C422609-D068-4415-A656-27248EBFE593}"/>
                  </a:ext>
                </a:extLst>
              </p:cNvPr>
              <p:cNvSpPr/>
              <p:nvPr/>
            </p:nvSpPr>
            <p:spPr>
              <a:xfrm>
                <a:off x="2478823" y="2030254"/>
                <a:ext cx="380400" cy="413400"/>
              </a:xfrm>
              <a:prstGeom prst="cube">
                <a:avLst>
                  <a:gd name="adj" fmla="val 25539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" name="Google Shape;6998;p72">
                <a:extLst>
                  <a:ext uri="{FF2B5EF4-FFF2-40B4-BE49-F238E27FC236}">
                    <a16:creationId xmlns:a16="http://schemas.microsoft.com/office/drawing/2014/main" id="{8DADB481-0FA1-490C-BA5D-C468F32C2A2B}"/>
                  </a:ext>
                </a:extLst>
              </p:cNvPr>
              <p:cNvSpPr/>
              <p:nvPr/>
            </p:nvSpPr>
            <p:spPr>
              <a:xfrm>
                <a:off x="2571349" y="2129848"/>
                <a:ext cx="93300" cy="313800"/>
              </a:xfrm>
              <a:prstGeom prst="rect">
                <a:avLst/>
              </a:prstGeom>
              <a:solidFill>
                <a:srgbClr val="F4CC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6999;p72">
                <a:extLst>
                  <a:ext uri="{FF2B5EF4-FFF2-40B4-BE49-F238E27FC236}">
                    <a16:creationId xmlns:a16="http://schemas.microsoft.com/office/drawing/2014/main" id="{7AE6E8E9-69E6-438E-82B1-CE6FED978537}"/>
                  </a:ext>
                </a:extLst>
              </p:cNvPr>
              <p:cNvSpPr/>
              <p:nvPr/>
            </p:nvSpPr>
            <p:spPr>
              <a:xfrm>
                <a:off x="2666389" y="2130056"/>
                <a:ext cx="93300" cy="3138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7000;p72">
                <a:extLst>
                  <a:ext uri="{FF2B5EF4-FFF2-40B4-BE49-F238E27FC236}">
                    <a16:creationId xmlns:a16="http://schemas.microsoft.com/office/drawing/2014/main" id="{FDCA416A-0714-4C33-ACC6-C483895A0061}"/>
                  </a:ext>
                </a:extLst>
              </p:cNvPr>
              <p:cNvSpPr/>
              <p:nvPr/>
            </p:nvSpPr>
            <p:spPr>
              <a:xfrm>
                <a:off x="2478093" y="2129848"/>
                <a:ext cx="93300" cy="313800"/>
              </a:xfrm>
              <a:prstGeom prst="rect">
                <a:avLst/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7001;p72">
                <a:extLst>
                  <a:ext uri="{FF2B5EF4-FFF2-40B4-BE49-F238E27FC236}">
                    <a16:creationId xmlns:a16="http://schemas.microsoft.com/office/drawing/2014/main" id="{87EEDD26-1D46-4275-9C4D-DEA28EC08DE8}"/>
                  </a:ext>
                </a:extLst>
              </p:cNvPr>
              <p:cNvSpPr/>
              <p:nvPr/>
            </p:nvSpPr>
            <p:spPr>
              <a:xfrm>
                <a:off x="2479873" y="2030254"/>
                <a:ext cx="190500" cy="95400"/>
              </a:xfrm>
              <a:prstGeom prst="parallelogram">
                <a:avLst>
                  <a:gd name="adj" fmla="val 99657"/>
                </a:avLst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7002;p72">
                <a:extLst>
                  <a:ext uri="{FF2B5EF4-FFF2-40B4-BE49-F238E27FC236}">
                    <a16:creationId xmlns:a16="http://schemas.microsoft.com/office/drawing/2014/main" id="{61F2CB7A-135B-4BF7-AAEB-DF9A690E1D18}"/>
                  </a:ext>
                </a:extLst>
              </p:cNvPr>
              <p:cNvSpPr/>
              <p:nvPr/>
            </p:nvSpPr>
            <p:spPr>
              <a:xfrm>
                <a:off x="2573848" y="2030254"/>
                <a:ext cx="190500" cy="95400"/>
              </a:xfrm>
              <a:prstGeom prst="parallelogram">
                <a:avLst>
                  <a:gd name="adj" fmla="val 99657"/>
                </a:avLst>
              </a:prstGeom>
              <a:solidFill>
                <a:srgbClr val="F4CC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7003;p72">
                <a:extLst>
                  <a:ext uri="{FF2B5EF4-FFF2-40B4-BE49-F238E27FC236}">
                    <a16:creationId xmlns:a16="http://schemas.microsoft.com/office/drawing/2014/main" id="{A3CFE59E-242F-422E-8C2D-BD416314CD07}"/>
                  </a:ext>
                </a:extLst>
              </p:cNvPr>
              <p:cNvSpPr/>
              <p:nvPr/>
            </p:nvSpPr>
            <p:spPr>
              <a:xfrm>
                <a:off x="2668868" y="2030254"/>
                <a:ext cx="190500" cy="95400"/>
              </a:xfrm>
              <a:prstGeom prst="parallelogram">
                <a:avLst>
                  <a:gd name="adj" fmla="val 99657"/>
                </a:avLst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" name="Google Shape;7004;p72">
                <a:extLst>
                  <a:ext uri="{FF2B5EF4-FFF2-40B4-BE49-F238E27FC236}">
                    <a16:creationId xmlns:a16="http://schemas.microsoft.com/office/drawing/2014/main" id="{3ACA9BBC-BA40-4918-8833-E8380420A2FF}"/>
                  </a:ext>
                </a:extLst>
              </p:cNvPr>
              <p:cNvCxnSpPr/>
              <p:nvPr/>
            </p:nvCxnSpPr>
            <p:spPr>
              <a:xfrm>
                <a:off x="2514766" y="2091640"/>
                <a:ext cx="282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7005;p72">
                <a:extLst>
                  <a:ext uri="{FF2B5EF4-FFF2-40B4-BE49-F238E27FC236}">
                    <a16:creationId xmlns:a16="http://schemas.microsoft.com/office/drawing/2014/main" id="{C2C3BADA-D26B-4C2C-8402-1DA4A4AAE00D}"/>
                  </a:ext>
                </a:extLst>
              </p:cNvPr>
              <p:cNvCxnSpPr/>
              <p:nvPr/>
            </p:nvCxnSpPr>
            <p:spPr>
              <a:xfrm>
                <a:off x="2546599" y="2058270"/>
                <a:ext cx="285900" cy="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7006;p72">
                <a:extLst>
                  <a:ext uri="{FF2B5EF4-FFF2-40B4-BE49-F238E27FC236}">
                    <a16:creationId xmlns:a16="http://schemas.microsoft.com/office/drawing/2014/main" id="{9A4F884A-59B6-43FA-AEAB-1910548CDB66}"/>
                  </a:ext>
                </a:extLst>
              </p:cNvPr>
              <p:cNvCxnSpPr/>
              <p:nvPr/>
            </p:nvCxnSpPr>
            <p:spPr>
              <a:xfrm>
                <a:off x="2476982" y="2228363"/>
                <a:ext cx="282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7007;p72">
                <a:extLst>
                  <a:ext uri="{FF2B5EF4-FFF2-40B4-BE49-F238E27FC236}">
                    <a16:creationId xmlns:a16="http://schemas.microsoft.com/office/drawing/2014/main" id="{54D315DB-DF41-4978-927B-6D34378CB5A3}"/>
                  </a:ext>
                </a:extLst>
              </p:cNvPr>
              <p:cNvCxnSpPr/>
              <p:nvPr/>
            </p:nvCxnSpPr>
            <p:spPr>
              <a:xfrm>
                <a:off x="2476982" y="2345581"/>
                <a:ext cx="282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" name="Google Shape;7008;p72">
                <a:extLst>
                  <a:ext uri="{FF2B5EF4-FFF2-40B4-BE49-F238E27FC236}">
                    <a16:creationId xmlns:a16="http://schemas.microsoft.com/office/drawing/2014/main" id="{04C7977E-53D6-4943-BC21-7F36C93A9A32}"/>
                  </a:ext>
                </a:extLst>
              </p:cNvPr>
              <p:cNvSpPr/>
              <p:nvPr/>
            </p:nvSpPr>
            <p:spPr>
              <a:xfrm>
                <a:off x="2762469" y="2094211"/>
                <a:ext cx="34641" cy="347228"/>
              </a:xfrm>
              <a:custGeom>
                <a:avLst/>
                <a:gdLst/>
                <a:ahLst/>
                <a:cxnLst/>
                <a:rect l="l" t="t" r="r" b="b"/>
                <a:pathLst>
                  <a:path w="3181" h="31885" extrusionOk="0">
                    <a:moveTo>
                      <a:pt x="3181" y="0"/>
                    </a:moveTo>
                    <a:lnTo>
                      <a:pt x="3181" y="28703"/>
                    </a:lnTo>
                    <a:lnTo>
                      <a:pt x="0" y="31885"/>
                    </a:lnTo>
                    <a:lnTo>
                      <a:pt x="0" y="3158"/>
                    </a:ln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" name="Google Shape;7009;p72">
                <a:extLst>
                  <a:ext uri="{FF2B5EF4-FFF2-40B4-BE49-F238E27FC236}">
                    <a16:creationId xmlns:a16="http://schemas.microsoft.com/office/drawing/2014/main" id="{E35C4391-D347-41B3-9C4F-E993750CA929}"/>
                  </a:ext>
                </a:extLst>
              </p:cNvPr>
              <p:cNvSpPr/>
              <p:nvPr/>
            </p:nvSpPr>
            <p:spPr>
              <a:xfrm>
                <a:off x="2798913" y="2059814"/>
                <a:ext cx="30536" cy="346716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31838" extrusionOk="0">
                    <a:moveTo>
                      <a:pt x="2804" y="0"/>
                    </a:moveTo>
                    <a:lnTo>
                      <a:pt x="2804" y="29033"/>
                    </a:lnTo>
                    <a:lnTo>
                      <a:pt x="0" y="31838"/>
                    </a:lnTo>
                    <a:lnTo>
                      <a:pt x="0" y="2969"/>
                    </a:ln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" name="Google Shape;7010;p72">
                <a:extLst>
                  <a:ext uri="{FF2B5EF4-FFF2-40B4-BE49-F238E27FC236}">
                    <a16:creationId xmlns:a16="http://schemas.microsoft.com/office/drawing/2014/main" id="{3FB9AA92-912B-4F74-A9E4-7DE97F37AD78}"/>
                  </a:ext>
                </a:extLst>
              </p:cNvPr>
              <p:cNvSpPr/>
              <p:nvPr/>
            </p:nvSpPr>
            <p:spPr>
              <a:xfrm>
                <a:off x="2828942" y="2033119"/>
                <a:ext cx="29773" cy="340813"/>
              </a:xfrm>
              <a:custGeom>
                <a:avLst/>
                <a:gdLst/>
                <a:ahLst/>
                <a:cxnLst/>
                <a:rect l="l" t="t" r="r" b="b"/>
                <a:pathLst>
                  <a:path w="2734" h="31296" extrusionOk="0">
                    <a:moveTo>
                      <a:pt x="0" y="2545"/>
                    </a:moveTo>
                    <a:lnTo>
                      <a:pt x="2734" y="0"/>
                    </a:lnTo>
                    <a:lnTo>
                      <a:pt x="2734" y="28845"/>
                    </a:lnTo>
                    <a:lnTo>
                      <a:pt x="283" y="31296"/>
                    </a:ln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23" name="Google Shape;7011;p72">
                <a:extLst>
                  <a:ext uri="{FF2B5EF4-FFF2-40B4-BE49-F238E27FC236}">
                    <a16:creationId xmlns:a16="http://schemas.microsoft.com/office/drawing/2014/main" id="{276EF25C-C23F-4672-A13A-6F9AD3839143}"/>
                  </a:ext>
                </a:extLst>
              </p:cNvPr>
              <p:cNvCxnSpPr/>
              <p:nvPr/>
            </p:nvCxnSpPr>
            <p:spPr>
              <a:xfrm rot="10800000" flipH="1">
                <a:off x="2760149" y="2127902"/>
                <a:ext cx="99900" cy="10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7012;p72">
                <a:extLst>
                  <a:ext uri="{FF2B5EF4-FFF2-40B4-BE49-F238E27FC236}">
                    <a16:creationId xmlns:a16="http://schemas.microsoft.com/office/drawing/2014/main" id="{FC5526EE-1C95-4362-A2CD-14B1493CEED1}"/>
                  </a:ext>
                </a:extLst>
              </p:cNvPr>
              <p:cNvCxnSpPr/>
              <p:nvPr/>
            </p:nvCxnSpPr>
            <p:spPr>
              <a:xfrm rot="10800000" flipH="1">
                <a:off x="2760149" y="2241869"/>
                <a:ext cx="99900" cy="10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1" name="Google Shape;7003;p72">
              <a:extLst>
                <a:ext uri="{FF2B5EF4-FFF2-40B4-BE49-F238E27FC236}">
                  <a16:creationId xmlns:a16="http://schemas.microsoft.com/office/drawing/2014/main" id="{D826D26D-B937-4043-B67E-6B1FA2DC9A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9682" y="2357284"/>
              <a:ext cx="190498" cy="95401"/>
            </a:xfrm>
            <a:prstGeom prst="parallelogram">
              <a:avLst>
                <a:gd name="adj" fmla="val 99657"/>
              </a:avLst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002;p72">
              <a:extLst>
                <a:ext uri="{FF2B5EF4-FFF2-40B4-BE49-F238E27FC236}">
                  <a16:creationId xmlns:a16="http://schemas.microsoft.com/office/drawing/2014/main" id="{549C6B30-1DA8-4B77-A421-F06F548E2D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5194" y="2336886"/>
              <a:ext cx="190498" cy="95401"/>
            </a:xfrm>
            <a:prstGeom prst="parallelogram">
              <a:avLst>
                <a:gd name="adj" fmla="val 99657"/>
              </a:avLst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003;p72">
              <a:extLst>
                <a:ext uri="{FF2B5EF4-FFF2-40B4-BE49-F238E27FC236}">
                  <a16:creationId xmlns:a16="http://schemas.microsoft.com/office/drawing/2014/main" id="{BA5277E6-2314-48DC-ACFD-9D2DA88BD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96770" y="2316488"/>
              <a:ext cx="190498" cy="95401"/>
            </a:xfrm>
            <a:prstGeom prst="parallelogram">
              <a:avLst>
                <a:gd name="adj" fmla="val 9965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7F2FC1DA-B39D-4E57-8AC0-9FBAE07340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32394" y="2210348"/>
              <a:ext cx="114609" cy="77398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3319B668-14CA-42CB-A903-AE9E479052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8780" y="2210348"/>
              <a:ext cx="114609" cy="77398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7C7371B3-D46A-4304-9555-E79C9EA214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4213" y="2210348"/>
              <a:ext cx="114609" cy="77398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2EC2DB27-00FC-4B01-95BE-11666A8260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80599" y="2210348"/>
              <a:ext cx="114609" cy="77398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C6C781D7-2A5A-46B7-B4CC-10A8A4B2D4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33218" y="2339807"/>
              <a:ext cx="114609" cy="773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7BA34A7A-3F1B-42B3-BC97-F9CA5DF962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9604" y="2339807"/>
              <a:ext cx="114609" cy="773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787B6710-B0E6-46DB-B043-F9DE071271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5037" y="2339807"/>
              <a:ext cx="114609" cy="773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2E03F722-7084-47A4-A4A4-8CDDFC25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81423" y="2339807"/>
              <a:ext cx="114609" cy="773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E3A896E7-A9D2-49C0-A613-9A46772DE3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32162" y="2473791"/>
              <a:ext cx="114609" cy="773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DBC6A77E-7391-4F1F-9D45-E22D895771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8548" y="2473791"/>
              <a:ext cx="114609" cy="773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67818189-F6BF-4E89-B326-A946DAB51E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3981" y="2473791"/>
              <a:ext cx="114609" cy="773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6D7FE253-98CE-43B2-8140-6B11C84571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80367" y="2473791"/>
              <a:ext cx="114609" cy="773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F51D1FFA-69C5-4C32-A8A3-152C8E2A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38428" y="2643202"/>
              <a:ext cx="465262" cy="10080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unfold</a:t>
              </a:r>
              <a:endParaRPr lang="zh-CN" altLang="en-US" sz="800" dirty="0"/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56DCA77B-4432-48D5-A445-2AE600190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3552" y="2329738"/>
              <a:ext cx="86198" cy="1351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/>
                <a:t>H</a:t>
              </a:r>
              <a:endParaRPr lang="zh-CN" altLang="en-US" sz="700" dirty="0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68B861CA-1143-4FD4-9ABA-EA0FEF07C2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3591" y="2582966"/>
              <a:ext cx="74840" cy="1053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/>
                <a:t>w</a:t>
              </a:r>
              <a:endParaRPr lang="zh-CN" altLang="en-US" sz="700" dirty="0"/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8EB61345-24F2-4B02-8FAB-8DAD400865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7344" y="2082895"/>
              <a:ext cx="86198" cy="13517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/>
                <a:t>d</a:t>
              </a:r>
              <a:endParaRPr lang="zh-CN" altLang="en-US" sz="700" dirty="0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177E05C6-873A-4F55-95BC-1026283E33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0486" y="2478140"/>
              <a:ext cx="74840" cy="1053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N</a:t>
              </a:r>
              <a:endParaRPr lang="zh-CN" altLang="en-US" sz="600" dirty="0"/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2BB5F741-CA14-437B-AC1A-D95055ADF3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868" y="2330668"/>
              <a:ext cx="71141" cy="1351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/>
                <a:t>P</a:t>
              </a:r>
              <a:endParaRPr lang="zh-CN" altLang="en-US" sz="700" dirty="0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C67CD5C8-27F4-4C78-95E9-2C0143ED07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0398" y="2208249"/>
              <a:ext cx="86198" cy="13517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/>
                <a:t>d</a:t>
              </a:r>
              <a:endParaRPr lang="zh-CN" altLang="en-US" sz="700" dirty="0"/>
            </a:p>
          </p:txBody>
        </p:sp>
        <p:grpSp>
          <p:nvGrpSpPr>
            <p:cNvPr id="173" name="Google Shape;6996;p72">
              <a:extLst>
                <a:ext uri="{FF2B5EF4-FFF2-40B4-BE49-F238E27FC236}">
                  <a16:creationId xmlns:a16="http://schemas.microsoft.com/office/drawing/2014/main" id="{594D70FF-8110-48C3-AB13-1C632E1DFDB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12360" y="2174802"/>
              <a:ext cx="383073" cy="413599"/>
              <a:chOff x="2476982" y="2030254"/>
              <a:chExt cx="383067" cy="413602"/>
            </a:xfrm>
          </p:grpSpPr>
          <p:sp>
            <p:nvSpPr>
              <p:cNvPr id="174" name="Google Shape;6997;p72">
                <a:extLst>
                  <a:ext uri="{FF2B5EF4-FFF2-40B4-BE49-F238E27FC236}">
                    <a16:creationId xmlns:a16="http://schemas.microsoft.com/office/drawing/2014/main" id="{E534F8AE-253D-4E37-8A12-3828EF024D8E}"/>
                  </a:ext>
                </a:extLst>
              </p:cNvPr>
              <p:cNvSpPr/>
              <p:nvPr/>
            </p:nvSpPr>
            <p:spPr>
              <a:xfrm>
                <a:off x="2478823" y="2030254"/>
                <a:ext cx="380400" cy="413400"/>
              </a:xfrm>
              <a:prstGeom prst="cube">
                <a:avLst>
                  <a:gd name="adj" fmla="val 25539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" name="Google Shape;6998;p72">
                <a:extLst>
                  <a:ext uri="{FF2B5EF4-FFF2-40B4-BE49-F238E27FC236}">
                    <a16:creationId xmlns:a16="http://schemas.microsoft.com/office/drawing/2014/main" id="{8AE2EDEC-7FB5-4854-ABB3-C77AA59BFD4C}"/>
                  </a:ext>
                </a:extLst>
              </p:cNvPr>
              <p:cNvSpPr/>
              <p:nvPr/>
            </p:nvSpPr>
            <p:spPr>
              <a:xfrm>
                <a:off x="2571349" y="2129848"/>
                <a:ext cx="93300" cy="313800"/>
              </a:xfrm>
              <a:prstGeom prst="rect">
                <a:avLst/>
              </a:prstGeom>
              <a:solidFill>
                <a:srgbClr val="F4CC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6999;p72">
                <a:extLst>
                  <a:ext uri="{FF2B5EF4-FFF2-40B4-BE49-F238E27FC236}">
                    <a16:creationId xmlns:a16="http://schemas.microsoft.com/office/drawing/2014/main" id="{E5B6984A-5E12-4CB4-8B7B-FD3B9E0FEAAB}"/>
                  </a:ext>
                </a:extLst>
              </p:cNvPr>
              <p:cNvSpPr/>
              <p:nvPr/>
            </p:nvSpPr>
            <p:spPr>
              <a:xfrm>
                <a:off x="2666389" y="2130056"/>
                <a:ext cx="93300" cy="3138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7000;p72">
                <a:extLst>
                  <a:ext uri="{FF2B5EF4-FFF2-40B4-BE49-F238E27FC236}">
                    <a16:creationId xmlns:a16="http://schemas.microsoft.com/office/drawing/2014/main" id="{2F0F0D57-A10D-4C02-83EF-F21BE1BEA383}"/>
                  </a:ext>
                </a:extLst>
              </p:cNvPr>
              <p:cNvSpPr/>
              <p:nvPr/>
            </p:nvSpPr>
            <p:spPr>
              <a:xfrm>
                <a:off x="2478093" y="2129848"/>
                <a:ext cx="93300" cy="313800"/>
              </a:xfrm>
              <a:prstGeom prst="rect">
                <a:avLst/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7001;p72">
                <a:extLst>
                  <a:ext uri="{FF2B5EF4-FFF2-40B4-BE49-F238E27FC236}">
                    <a16:creationId xmlns:a16="http://schemas.microsoft.com/office/drawing/2014/main" id="{05118CFA-E50D-411E-95E9-804EA55032F9}"/>
                  </a:ext>
                </a:extLst>
              </p:cNvPr>
              <p:cNvSpPr/>
              <p:nvPr/>
            </p:nvSpPr>
            <p:spPr>
              <a:xfrm>
                <a:off x="2479873" y="2030254"/>
                <a:ext cx="190500" cy="95400"/>
              </a:xfrm>
              <a:prstGeom prst="parallelogram">
                <a:avLst>
                  <a:gd name="adj" fmla="val 99657"/>
                </a:avLst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7002;p72">
                <a:extLst>
                  <a:ext uri="{FF2B5EF4-FFF2-40B4-BE49-F238E27FC236}">
                    <a16:creationId xmlns:a16="http://schemas.microsoft.com/office/drawing/2014/main" id="{456448AB-11F6-4D1F-9745-F4010299E61A}"/>
                  </a:ext>
                </a:extLst>
              </p:cNvPr>
              <p:cNvSpPr/>
              <p:nvPr/>
            </p:nvSpPr>
            <p:spPr>
              <a:xfrm>
                <a:off x="2573848" y="2030254"/>
                <a:ext cx="190500" cy="95400"/>
              </a:xfrm>
              <a:prstGeom prst="parallelogram">
                <a:avLst>
                  <a:gd name="adj" fmla="val 99657"/>
                </a:avLst>
              </a:prstGeom>
              <a:solidFill>
                <a:srgbClr val="F4CC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7003;p72">
                <a:extLst>
                  <a:ext uri="{FF2B5EF4-FFF2-40B4-BE49-F238E27FC236}">
                    <a16:creationId xmlns:a16="http://schemas.microsoft.com/office/drawing/2014/main" id="{ECFA75F4-C507-48B2-B4DE-5FDCAD659685}"/>
                  </a:ext>
                </a:extLst>
              </p:cNvPr>
              <p:cNvSpPr/>
              <p:nvPr/>
            </p:nvSpPr>
            <p:spPr>
              <a:xfrm>
                <a:off x="2668868" y="2030254"/>
                <a:ext cx="190500" cy="95400"/>
              </a:xfrm>
              <a:prstGeom prst="parallelogram">
                <a:avLst>
                  <a:gd name="adj" fmla="val 99657"/>
                </a:avLst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1" name="Google Shape;7004;p72">
                <a:extLst>
                  <a:ext uri="{FF2B5EF4-FFF2-40B4-BE49-F238E27FC236}">
                    <a16:creationId xmlns:a16="http://schemas.microsoft.com/office/drawing/2014/main" id="{19657B79-759F-459F-8788-FD17ED4F96A0}"/>
                  </a:ext>
                </a:extLst>
              </p:cNvPr>
              <p:cNvCxnSpPr/>
              <p:nvPr/>
            </p:nvCxnSpPr>
            <p:spPr>
              <a:xfrm>
                <a:off x="2514766" y="2091640"/>
                <a:ext cx="282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7005;p72">
                <a:extLst>
                  <a:ext uri="{FF2B5EF4-FFF2-40B4-BE49-F238E27FC236}">
                    <a16:creationId xmlns:a16="http://schemas.microsoft.com/office/drawing/2014/main" id="{714BD459-D262-4666-9546-232C5D327976}"/>
                  </a:ext>
                </a:extLst>
              </p:cNvPr>
              <p:cNvCxnSpPr/>
              <p:nvPr/>
            </p:nvCxnSpPr>
            <p:spPr>
              <a:xfrm>
                <a:off x="2546599" y="2058270"/>
                <a:ext cx="285900" cy="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7006;p72">
                <a:extLst>
                  <a:ext uri="{FF2B5EF4-FFF2-40B4-BE49-F238E27FC236}">
                    <a16:creationId xmlns:a16="http://schemas.microsoft.com/office/drawing/2014/main" id="{BF6F6125-45A6-42DF-8114-8724F2D59457}"/>
                  </a:ext>
                </a:extLst>
              </p:cNvPr>
              <p:cNvCxnSpPr/>
              <p:nvPr/>
            </p:nvCxnSpPr>
            <p:spPr>
              <a:xfrm>
                <a:off x="2476982" y="2228363"/>
                <a:ext cx="282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7007;p72">
                <a:extLst>
                  <a:ext uri="{FF2B5EF4-FFF2-40B4-BE49-F238E27FC236}">
                    <a16:creationId xmlns:a16="http://schemas.microsoft.com/office/drawing/2014/main" id="{45CF7B39-C5E8-4EFF-B19C-A8CA6C50BB63}"/>
                  </a:ext>
                </a:extLst>
              </p:cNvPr>
              <p:cNvCxnSpPr/>
              <p:nvPr/>
            </p:nvCxnSpPr>
            <p:spPr>
              <a:xfrm>
                <a:off x="2476982" y="2345581"/>
                <a:ext cx="282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5" name="Google Shape;7008;p72">
                <a:extLst>
                  <a:ext uri="{FF2B5EF4-FFF2-40B4-BE49-F238E27FC236}">
                    <a16:creationId xmlns:a16="http://schemas.microsoft.com/office/drawing/2014/main" id="{7751AD52-EEB0-440D-B15B-97191A5DBF34}"/>
                  </a:ext>
                </a:extLst>
              </p:cNvPr>
              <p:cNvSpPr/>
              <p:nvPr/>
            </p:nvSpPr>
            <p:spPr>
              <a:xfrm>
                <a:off x="2762469" y="2094211"/>
                <a:ext cx="34641" cy="347228"/>
              </a:xfrm>
              <a:custGeom>
                <a:avLst/>
                <a:gdLst/>
                <a:ahLst/>
                <a:cxnLst/>
                <a:rect l="l" t="t" r="r" b="b"/>
                <a:pathLst>
                  <a:path w="3181" h="31885" extrusionOk="0">
                    <a:moveTo>
                      <a:pt x="3181" y="0"/>
                    </a:moveTo>
                    <a:lnTo>
                      <a:pt x="3181" y="28703"/>
                    </a:lnTo>
                    <a:lnTo>
                      <a:pt x="0" y="31885"/>
                    </a:lnTo>
                    <a:lnTo>
                      <a:pt x="0" y="3158"/>
                    </a:ln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6" name="Google Shape;7009;p72">
                <a:extLst>
                  <a:ext uri="{FF2B5EF4-FFF2-40B4-BE49-F238E27FC236}">
                    <a16:creationId xmlns:a16="http://schemas.microsoft.com/office/drawing/2014/main" id="{E3C2C470-EA7E-449A-ABA4-3ACA48CD2FA8}"/>
                  </a:ext>
                </a:extLst>
              </p:cNvPr>
              <p:cNvSpPr/>
              <p:nvPr/>
            </p:nvSpPr>
            <p:spPr>
              <a:xfrm>
                <a:off x="2798913" y="2059814"/>
                <a:ext cx="30536" cy="346716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31838" extrusionOk="0">
                    <a:moveTo>
                      <a:pt x="2804" y="0"/>
                    </a:moveTo>
                    <a:lnTo>
                      <a:pt x="2804" y="29033"/>
                    </a:lnTo>
                    <a:lnTo>
                      <a:pt x="0" y="31838"/>
                    </a:lnTo>
                    <a:lnTo>
                      <a:pt x="0" y="2969"/>
                    </a:ln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7" name="Google Shape;7010;p72">
                <a:extLst>
                  <a:ext uri="{FF2B5EF4-FFF2-40B4-BE49-F238E27FC236}">
                    <a16:creationId xmlns:a16="http://schemas.microsoft.com/office/drawing/2014/main" id="{CEC42D9B-C579-45AA-B741-36D392DE577F}"/>
                  </a:ext>
                </a:extLst>
              </p:cNvPr>
              <p:cNvSpPr/>
              <p:nvPr/>
            </p:nvSpPr>
            <p:spPr>
              <a:xfrm>
                <a:off x="2828942" y="2033119"/>
                <a:ext cx="29773" cy="340813"/>
              </a:xfrm>
              <a:custGeom>
                <a:avLst/>
                <a:gdLst/>
                <a:ahLst/>
                <a:cxnLst/>
                <a:rect l="l" t="t" r="r" b="b"/>
                <a:pathLst>
                  <a:path w="2734" h="31296" extrusionOk="0">
                    <a:moveTo>
                      <a:pt x="0" y="2545"/>
                    </a:moveTo>
                    <a:lnTo>
                      <a:pt x="2734" y="0"/>
                    </a:lnTo>
                    <a:lnTo>
                      <a:pt x="2734" y="28845"/>
                    </a:lnTo>
                    <a:lnTo>
                      <a:pt x="283" y="31296"/>
                    </a:ln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188" name="Google Shape;7011;p72">
                <a:extLst>
                  <a:ext uri="{FF2B5EF4-FFF2-40B4-BE49-F238E27FC236}">
                    <a16:creationId xmlns:a16="http://schemas.microsoft.com/office/drawing/2014/main" id="{4FD9D611-43B1-46BA-9001-E74927786CEC}"/>
                  </a:ext>
                </a:extLst>
              </p:cNvPr>
              <p:cNvCxnSpPr/>
              <p:nvPr/>
            </p:nvCxnSpPr>
            <p:spPr>
              <a:xfrm rot="10800000" flipH="1">
                <a:off x="2760149" y="2127902"/>
                <a:ext cx="99900" cy="10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7012;p72">
                <a:extLst>
                  <a:ext uri="{FF2B5EF4-FFF2-40B4-BE49-F238E27FC236}">
                    <a16:creationId xmlns:a16="http://schemas.microsoft.com/office/drawing/2014/main" id="{E0E61785-713A-4AEE-91F1-362F7CD950F3}"/>
                  </a:ext>
                </a:extLst>
              </p:cNvPr>
              <p:cNvCxnSpPr/>
              <p:nvPr/>
            </p:nvCxnSpPr>
            <p:spPr>
              <a:xfrm rot="10800000" flipH="1">
                <a:off x="2760149" y="2241869"/>
                <a:ext cx="99900" cy="10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0" name="Google Shape;7003;p72">
              <a:extLst>
                <a:ext uri="{FF2B5EF4-FFF2-40B4-BE49-F238E27FC236}">
                  <a16:creationId xmlns:a16="http://schemas.microsoft.com/office/drawing/2014/main" id="{1DAE5C86-DFFF-43F3-9DB4-DC9CE3562D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4574" y="2357284"/>
              <a:ext cx="190498" cy="95401"/>
            </a:xfrm>
            <a:prstGeom prst="parallelogram">
              <a:avLst>
                <a:gd name="adj" fmla="val 99657"/>
              </a:avLst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7002;p72">
              <a:extLst>
                <a:ext uri="{FF2B5EF4-FFF2-40B4-BE49-F238E27FC236}">
                  <a16:creationId xmlns:a16="http://schemas.microsoft.com/office/drawing/2014/main" id="{714F1BD9-91F8-42B8-A71B-943F832847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0086" y="2336886"/>
              <a:ext cx="190498" cy="95401"/>
            </a:xfrm>
            <a:prstGeom prst="parallelogram">
              <a:avLst>
                <a:gd name="adj" fmla="val 99657"/>
              </a:avLst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7003;p72">
              <a:extLst>
                <a:ext uri="{FF2B5EF4-FFF2-40B4-BE49-F238E27FC236}">
                  <a16:creationId xmlns:a16="http://schemas.microsoft.com/office/drawing/2014/main" id="{D4F71887-BF6F-4BCA-8481-20CBD24104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1662" y="2316488"/>
              <a:ext cx="190498" cy="95401"/>
            </a:xfrm>
            <a:prstGeom prst="parallelogram">
              <a:avLst>
                <a:gd name="adj" fmla="val 9965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FA17C144-F7E0-48A3-A57C-EB8F9A1B7C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71414" y="2633371"/>
              <a:ext cx="465262" cy="10080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fold</a:t>
              </a:r>
              <a:endParaRPr lang="zh-CN" altLang="en-US" sz="800" dirty="0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0E449C36-C8FB-4C67-9089-9CA5B3F17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6702" y="2351963"/>
              <a:ext cx="86198" cy="1351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/>
                <a:t>H</a:t>
              </a:r>
              <a:endParaRPr lang="zh-CN" altLang="en-US" sz="700" dirty="0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916AA737-114A-478F-8C9D-7F2086D324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6741" y="2605191"/>
              <a:ext cx="74840" cy="1053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/>
                <a:t>w</a:t>
              </a:r>
              <a:endParaRPr lang="zh-CN" altLang="en-US" sz="700" dirty="0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69B0412D-3FC0-4945-A37B-976BE8CCB7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0494" y="2105120"/>
              <a:ext cx="86198" cy="13517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/>
                <a:t>d</a:t>
              </a:r>
              <a:endParaRPr lang="zh-CN" altLang="en-US" sz="700" dirty="0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BE58A351-C201-4DB5-A2FD-A1A687E3EB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4987" y="2468801"/>
              <a:ext cx="74840" cy="1053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/>
                <a:t>N</a:t>
              </a:r>
              <a:endParaRPr lang="zh-CN" altLang="en-US" sz="700" dirty="0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BA547DEF-286F-4E40-8BB3-FDCD21C08F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06704" y="2330668"/>
              <a:ext cx="86198" cy="1351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/>
                <a:t>P</a:t>
              </a:r>
              <a:endParaRPr lang="zh-CN" altLang="en-US" sz="700" dirty="0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95541325-47EA-4C0C-91F4-36BA8266DE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55290" y="2208249"/>
              <a:ext cx="86198" cy="13517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/>
                <a:t>d</a:t>
              </a:r>
              <a:endParaRPr lang="zh-CN" altLang="en-US" sz="700" dirty="0"/>
            </a:p>
          </p:txBody>
        </p:sp>
        <p:cxnSp>
          <p:nvCxnSpPr>
            <p:cNvPr id="202" name="直接箭头连接符 201">
              <a:extLst>
                <a:ext uri="{FF2B5EF4-FFF2-40B4-BE49-F238E27FC236}">
                  <a16:creationId xmlns:a16="http://schemas.microsoft.com/office/drawing/2014/main" id="{A238434A-E021-4289-A603-55A773FD8DF0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690675" y="2386414"/>
              <a:ext cx="111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箭头连接符 202">
              <a:extLst>
                <a:ext uri="{FF2B5EF4-FFF2-40B4-BE49-F238E27FC236}">
                  <a16:creationId xmlns:a16="http://schemas.microsoft.com/office/drawing/2014/main" id="{0943B157-D1FC-4776-8CCF-A374D9F575B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162167" y="2386408"/>
              <a:ext cx="111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箭头连接符 203">
              <a:extLst>
                <a:ext uri="{FF2B5EF4-FFF2-40B4-BE49-F238E27FC236}">
                  <a16:creationId xmlns:a16="http://schemas.microsoft.com/office/drawing/2014/main" id="{36EDD3DF-D2B4-4613-B068-773AC3186F5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867006" y="2381635"/>
              <a:ext cx="111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箭头连接符 204">
              <a:extLst>
                <a:ext uri="{FF2B5EF4-FFF2-40B4-BE49-F238E27FC236}">
                  <a16:creationId xmlns:a16="http://schemas.microsoft.com/office/drawing/2014/main" id="{E1CE9E06-15A3-4513-AD02-D98947696E8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371830" y="2381633"/>
              <a:ext cx="111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21E17FD4-B0E4-44AB-BE6B-E1EE320D6118}"/>
                </a:ext>
              </a:extLst>
            </p:cNvPr>
            <p:cNvSpPr txBox="1"/>
            <p:nvPr/>
          </p:nvSpPr>
          <p:spPr>
            <a:xfrm>
              <a:off x="2263779" y="1688104"/>
              <a:ext cx="631822" cy="215444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</a:rPr>
                <a:t>Transform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9" name="直接箭头连接符 208">
              <a:extLst>
                <a:ext uri="{FF2B5EF4-FFF2-40B4-BE49-F238E27FC236}">
                  <a16:creationId xmlns:a16="http://schemas.microsoft.com/office/drawing/2014/main" id="{E76F0C76-AB8D-4285-A742-C613F47F7FE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560632" y="1903537"/>
              <a:ext cx="9520" cy="29671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84FF6118-2AAC-4383-A73D-683013FEC5AC}"/>
                </a:ext>
              </a:extLst>
            </p:cNvPr>
            <p:cNvSpPr/>
            <p:nvPr/>
          </p:nvSpPr>
          <p:spPr>
            <a:xfrm>
              <a:off x="406000" y="2050499"/>
              <a:ext cx="374637" cy="6025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D132A41D-B6F9-465E-95D9-74EFF44321E3}"/>
                </a:ext>
              </a:extLst>
            </p:cNvPr>
            <p:cNvSpPr/>
            <p:nvPr/>
          </p:nvSpPr>
          <p:spPr>
            <a:xfrm>
              <a:off x="476681" y="2095996"/>
              <a:ext cx="239723" cy="164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3C7D1E6D-DC83-4ADE-A01D-27D79E3DD93A}"/>
                </a:ext>
              </a:extLst>
            </p:cNvPr>
            <p:cNvSpPr txBox="1"/>
            <p:nvPr/>
          </p:nvSpPr>
          <p:spPr>
            <a:xfrm>
              <a:off x="428135" y="2038626"/>
              <a:ext cx="4112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/>
                <a:t>Conv</a:t>
              </a:r>
            </a:p>
            <a:p>
              <a:r>
                <a:rPr lang="en-US" altLang="zh-CN" sz="600" dirty="0"/>
                <a:t>n*n</a:t>
              </a:r>
              <a:endParaRPr lang="zh-CN" altLang="en-US" sz="600" dirty="0"/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B3D06799-BFF7-4DCA-BD65-AC7963AB0578}"/>
                </a:ext>
              </a:extLst>
            </p:cNvPr>
            <p:cNvSpPr/>
            <p:nvPr/>
          </p:nvSpPr>
          <p:spPr>
            <a:xfrm>
              <a:off x="485835" y="2346032"/>
              <a:ext cx="229566" cy="1930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37FE3A6D-7EBE-4554-967F-786767CFBBBE}"/>
                </a:ext>
              </a:extLst>
            </p:cNvPr>
            <p:cNvSpPr txBox="1"/>
            <p:nvPr/>
          </p:nvSpPr>
          <p:spPr>
            <a:xfrm>
              <a:off x="428136" y="2301092"/>
              <a:ext cx="4112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/>
                <a:t>Conv</a:t>
              </a:r>
            </a:p>
            <a:p>
              <a:r>
                <a:rPr lang="en-US" altLang="zh-CN" sz="600" dirty="0"/>
                <a:t>1*1</a:t>
              </a:r>
              <a:endParaRPr lang="zh-CN" altLang="en-US" sz="600" dirty="0"/>
            </a:p>
          </p:txBody>
        </p:sp>
        <p:cxnSp>
          <p:nvCxnSpPr>
            <p:cNvPr id="221" name="直接箭头连接符 220">
              <a:extLst>
                <a:ext uri="{FF2B5EF4-FFF2-40B4-BE49-F238E27FC236}">
                  <a16:creationId xmlns:a16="http://schemas.microsoft.com/office/drawing/2014/main" id="{FC69F9C7-6A04-4B1B-A207-76EE26FDD96C}"/>
                </a:ext>
              </a:extLst>
            </p:cNvPr>
            <p:cNvCxnSpPr>
              <a:cxnSpLocks/>
            </p:cNvCxnSpPr>
            <p:nvPr/>
          </p:nvCxnSpPr>
          <p:spPr>
            <a:xfrm>
              <a:off x="715401" y="2456821"/>
              <a:ext cx="544349" cy="7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ADEB84ED-24A3-4F74-9D80-1E4EDD0116B2}"/>
                </a:ext>
              </a:extLst>
            </p:cNvPr>
            <p:cNvSpPr/>
            <p:nvPr/>
          </p:nvSpPr>
          <p:spPr>
            <a:xfrm>
              <a:off x="533397" y="1452562"/>
              <a:ext cx="208705" cy="21176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x</a:t>
              </a:r>
              <a:endParaRPr lang="zh-CN" altLang="en-US" sz="1100" dirty="0"/>
            </a:p>
          </p:txBody>
        </p:sp>
        <p:cxnSp>
          <p:nvCxnSpPr>
            <p:cNvPr id="234" name="直接箭头连接符 233">
              <a:extLst>
                <a:ext uri="{FF2B5EF4-FFF2-40B4-BE49-F238E27FC236}">
                  <a16:creationId xmlns:a16="http://schemas.microsoft.com/office/drawing/2014/main" id="{5D4FE387-6F55-45B8-9B72-1BE7691AD538}"/>
                </a:ext>
              </a:extLst>
            </p:cNvPr>
            <p:cNvCxnSpPr>
              <a:cxnSpLocks/>
              <a:stCxn id="223" idx="2"/>
              <a:endCxn id="215" idx="0"/>
            </p:cNvCxnSpPr>
            <p:nvPr/>
          </p:nvCxnSpPr>
          <p:spPr>
            <a:xfrm flipH="1">
              <a:off x="633763" y="1664323"/>
              <a:ext cx="3987" cy="374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4874C26C-F817-4866-B2F7-6680BFB3E29A}"/>
                </a:ext>
              </a:extLst>
            </p:cNvPr>
            <p:cNvSpPr/>
            <p:nvPr/>
          </p:nvSpPr>
          <p:spPr>
            <a:xfrm>
              <a:off x="4262438" y="1330740"/>
              <a:ext cx="1290069" cy="12634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8" name="直接箭头连接符 237">
              <a:extLst>
                <a:ext uri="{FF2B5EF4-FFF2-40B4-BE49-F238E27FC236}">
                  <a16:creationId xmlns:a16="http://schemas.microsoft.com/office/drawing/2014/main" id="{5FCA0C86-5D50-4623-8FF9-5912A4242F00}"/>
                </a:ext>
              </a:extLst>
            </p:cNvPr>
            <p:cNvCxnSpPr>
              <a:cxnSpLocks/>
              <a:stCxn id="200" idx="3"/>
            </p:cNvCxnSpPr>
            <p:nvPr/>
          </p:nvCxnSpPr>
          <p:spPr>
            <a:xfrm>
              <a:off x="4048977" y="2431286"/>
              <a:ext cx="339438" cy="1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箭头连接符 239">
              <a:extLst>
                <a:ext uri="{FF2B5EF4-FFF2-40B4-BE49-F238E27FC236}">
                  <a16:creationId xmlns:a16="http://schemas.microsoft.com/office/drawing/2014/main" id="{679D9009-B318-4FD1-B6E8-26A4C186F819}"/>
                </a:ext>
              </a:extLst>
            </p:cNvPr>
            <p:cNvCxnSpPr>
              <a:cxnSpLocks/>
              <a:stCxn id="223" idx="3"/>
            </p:cNvCxnSpPr>
            <p:nvPr/>
          </p:nvCxnSpPr>
          <p:spPr>
            <a:xfrm flipV="1">
              <a:off x="742102" y="1531838"/>
              <a:ext cx="3904089" cy="26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2207C547-380E-470C-AC7A-BD2BE36B423D}"/>
                </a:ext>
              </a:extLst>
            </p:cNvPr>
            <p:cNvSpPr/>
            <p:nvPr/>
          </p:nvSpPr>
          <p:spPr>
            <a:xfrm>
              <a:off x="4416625" y="2336171"/>
              <a:ext cx="229566" cy="1930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文本框 242">
              <a:extLst>
                <a:ext uri="{FF2B5EF4-FFF2-40B4-BE49-F238E27FC236}">
                  <a16:creationId xmlns:a16="http://schemas.microsoft.com/office/drawing/2014/main" id="{E4165AE1-2682-4A8E-BBC9-CEA08016DA23}"/>
                </a:ext>
              </a:extLst>
            </p:cNvPr>
            <p:cNvSpPr txBox="1"/>
            <p:nvPr/>
          </p:nvSpPr>
          <p:spPr>
            <a:xfrm>
              <a:off x="4358926" y="2291231"/>
              <a:ext cx="4112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/>
                <a:t>Conv</a:t>
              </a:r>
            </a:p>
            <a:p>
              <a:r>
                <a:rPr lang="en-US" altLang="zh-CN" sz="600" dirty="0"/>
                <a:t>1*1</a:t>
              </a:r>
              <a:endParaRPr lang="zh-CN" altLang="en-US" sz="600" dirty="0"/>
            </a:p>
          </p:txBody>
        </p:sp>
        <p:cxnSp>
          <p:nvCxnSpPr>
            <p:cNvPr id="244" name="直接箭头连接符 243">
              <a:extLst>
                <a:ext uri="{FF2B5EF4-FFF2-40B4-BE49-F238E27FC236}">
                  <a16:creationId xmlns:a16="http://schemas.microsoft.com/office/drawing/2014/main" id="{8537C9EA-1BB6-43D1-80E8-9B69F9EA68C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659061" y="2431286"/>
              <a:ext cx="111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D193C459-D6C1-437A-9DC9-EE03648B62CF}"/>
                </a:ext>
              </a:extLst>
            </p:cNvPr>
            <p:cNvSpPr/>
            <p:nvPr/>
          </p:nvSpPr>
          <p:spPr>
            <a:xfrm>
              <a:off x="4785621" y="2333620"/>
              <a:ext cx="208705" cy="21176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 dirty="0"/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44B575FC-3CCC-4855-A3B3-7408C2547202}"/>
                </a:ext>
              </a:extLst>
            </p:cNvPr>
            <p:cNvSpPr/>
            <p:nvPr/>
          </p:nvSpPr>
          <p:spPr>
            <a:xfrm>
              <a:off x="4785621" y="1348891"/>
              <a:ext cx="208705" cy="21176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 dirty="0"/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EE1778D1-F9A5-4212-B2CE-AB6541226EB6}"/>
                </a:ext>
              </a:extLst>
            </p:cNvPr>
            <p:cNvSpPr/>
            <p:nvPr/>
          </p:nvSpPr>
          <p:spPr>
            <a:xfrm>
              <a:off x="4750543" y="1417362"/>
              <a:ext cx="208705" cy="21176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 dirty="0"/>
            </a:p>
          </p:txBody>
        </p:sp>
        <p:cxnSp>
          <p:nvCxnSpPr>
            <p:cNvPr id="259" name="直接箭头连接符 258">
              <a:extLst>
                <a:ext uri="{FF2B5EF4-FFF2-40B4-BE49-F238E27FC236}">
                  <a16:creationId xmlns:a16="http://schemas.microsoft.com/office/drawing/2014/main" id="{9F853877-8336-43BC-989C-7415971E7FFD}"/>
                </a:ext>
              </a:extLst>
            </p:cNvPr>
            <p:cNvCxnSpPr/>
            <p:nvPr/>
          </p:nvCxnSpPr>
          <p:spPr>
            <a:xfrm flipV="1">
              <a:off x="4877247" y="1647274"/>
              <a:ext cx="0" cy="675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2E973387-54CB-4567-BFED-8303018D2700}"/>
                </a:ext>
              </a:extLst>
            </p:cNvPr>
            <p:cNvSpPr/>
            <p:nvPr/>
          </p:nvSpPr>
          <p:spPr>
            <a:xfrm>
              <a:off x="5213681" y="1393831"/>
              <a:ext cx="229566" cy="1930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文本框 260">
              <a:extLst>
                <a:ext uri="{FF2B5EF4-FFF2-40B4-BE49-F238E27FC236}">
                  <a16:creationId xmlns:a16="http://schemas.microsoft.com/office/drawing/2014/main" id="{4A8B94CB-B76B-4C06-B12C-660E208CB3D3}"/>
                </a:ext>
              </a:extLst>
            </p:cNvPr>
            <p:cNvSpPr txBox="1"/>
            <p:nvPr/>
          </p:nvSpPr>
          <p:spPr>
            <a:xfrm>
              <a:off x="5155982" y="1348891"/>
              <a:ext cx="4112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/>
                <a:t>Conv</a:t>
              </a:r>
            </a:p>
            <a:p>
              <a:r>
                <a:rPr lang="en-US" altLang="zh-CN" sz="600" dirty="0"/>
                <a:t>n*n</a:t>
              </a:r>
              <a:endParaRPr lang="zh-CN" altLang="en-US" sz="600" dirty="0"/>
            </a:p>
          </p:txBody>
        </p:sp>
        <p:cxnSp>
          <p:nvCxnSpPr>
            <p:cNvPr id="262" name="直接箭头连接符 261">
              <a:extLst>
                <a:ext uri="{FF2B5EF4-FFF2-40B4-BE49-F238E27FC236}">
                  <a16:creationId xmlns:a16="http://schemas.microsoft.com/office/drawing/2014/main" id="{37F9AC1D-F3A2-4A39-BC23-9974775F8A2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5054359" y="1531159"/>
              <a:ext cx="111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箭头连接符 263">
              <a:extLst>
                <a:ext uri="{FF2B5EF4-FFF2-40B4-BE49-F238E27FC236}">
                  <a16:creationId xmlns:a16="http://schemas.microsoft.com/office/drawing/2014/main" id="{63E98EC7-1BAB-440D-BAE9-18CD0CC088A4}"/>
                </a:ext>
              </a:extLst>
            </p:cNvPr>
            <p:cNvCxnSpPr>
              <a:cxnSpLocks/>
            </p:cNvCxnSpPr>
            <p:nvPr/>
          </p:nvCxnSpPr>
          <p:spPr>
            <a:xfrm>
              <a:off x="5477091" y="1521634"/>
              <a:ext cx="2045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C17BDAC5-B8D1-4ACD-94CF-32BC5A3DB452}"/>
                </a:ext>
              </a:extLst>
            </p:cNvPr>
            <p:cNvSpPr/>
            <p:nvPr/>
          </p:nvSpPr>
          <p:spPr>
            <a:xfrm>
              <a:off x="5714163" y="1417362"/>
              <a:ext cx="208705" cy="21176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Y</a:t>
              </a:r>
              <a:endParaRPr lang="zh-CN" altLang="en-US" sz="1100" dirty="0"/>
            </a:p>
          </p:txBody>
        </p:sp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B6AF7833-F42B-49AB-BD7E-C314F2078D66}"/>
                </a:ext>
              </a:extLst>
            </p:cNvPr>
            <p:cNvSpPr txBox="1"/>
            <p:nvPr/>
          </p:nvSpPr>
          <p:spPr>
            <a:xfrm>
              <a:off x="5134436" y="2316810"/>
              <a:ext cx="39122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dirty="0"/>
                <a:t>融合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462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1032</TotalTime>
  <Words>59</Words>
  <Application>Microsoft Office PowerPoint</Application>
  <PresentationFormat>宽屏</PresentationFormat>
  <Paragraphs>52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小龙 肖</dc:creator>
  <cp:lastModifiedBy>小龙 肖</cp:lastModifiedBy>
  <cp:revision>23</cp:revision>
  <dcterms:created xsi:type="dcterms:W3CDTF">2023-05-10T08:43:01Z</dcterms:created>
  <dcterms:modified xsi:type="dcterms:W3CDTF">2023-05-11T12:48:18Z</dcterms:modified>
</cp:coreProperties>
</file>