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3840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06" y="4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41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86200"/>
            <a:ext cx="10515600" cy="6134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1170434"/>
            <a:ext cx="10514012" cy="40233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9788" y="710286"/>
            <a:ext cx="10512425" cy="269898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4546783" y="1883620"/>
            <a:ext cx="3090760" cy="309076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9787" y="2652712"/>
            <a:ext cx="10512425" cy="1552575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73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9788" y="710286"/>
            <a:ext cx="10512425" cy="269898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8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9788" y="194607"/>
            <a:ext cx="10512425" cy="269898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053869" y="26316"/>
            <a:ext cx="2084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4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9787" y="2652712"/>
            <a:ext cx="10512425" cy="1552575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9788" y="2326944"/>
            <a:ext cx="10512425" cy="269898"/>
          </a:xfrm>
        </p:spPr>
        <p:txBody>
          <a:bodyPr>
            <a:normAutofit/>
          </a:bodyPr>
          <a:lstStyle>
            <a:lvl1pPr algn="ctr">
              <a:defRPr sz="1200"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6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685016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6024000" y="6319811"/>
            <a:ext cx="144000" cy="144000"/>
          </a:xfrm>
          <a:prstGeom prst="ellipse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6199"/>
            <a:ext cx="10515600" cy="130180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52031"/>
            <a:ext cx="10514012" cy="4077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53869" y="26316"/>
            <a:ext cx="2084263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 userDrawn="1"/>
        </p:nvSpPr>
        <p:spPr>
          <a:xfrm>
            <a:off x="6024000" y="6319811"/>
            <a:ext cx="144000" cy="144000"/>
          </a:xfrm>
          <a:prstGeom prst="ellipse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3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4" r:id="rId5"/>
    <p:sldLayoutId id="2147483651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DFDED4-0BE9-4235-99A5-14939E2BC2B8}"/>
              </a:ext>
            </a:extLst>
          </p:cNvPr>
          <p:cNvSpPr/>
          <p:nvPr/>
        </p:nvSpPr>
        <p:spPr>
          <a:xfrm>
            <a:off x="2892828" y="1113904"/>
            <a:ext cx="2745805" cy="265176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ZA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9C69F0F-A8BA-4BC2-9453-85EBAE48FAD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86" y="1632214"/>
            <a:ext cx="588463" cy="58846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05E7236-9929-468C-B9E4-646C802FB0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92" y="848272"/>
            <a:ext cx="588464" cy="58846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8AE2EA0-CF6F-457B-AC0A-2A6A35E05795}"/>
              </a:ext>
            </a:extLst>
          </p:cNvPr>
          <p:cNvSpPr/>
          <p:nvPr/>
        </p:nvSpPr>
        <p:spPr>
          <a:xfrm>
            <a:off x="3217463" y="782354"/>
            <a:ext cx="1632066" cy="39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pc="-60" dirty="0"/>
              <a:t>Raspberry 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A1672-A461-42BA-A223-86621113601D}"/>
              </a:ext>
            </a:extLst>
          </p:cNvPr>
          <p:cNvSpPr/>
          <p:nvPr/>
        </p:nvSpPr>
        <p:spPr>
          <a:xfrm>
            <a:off x="2769532" y="2187248"/>
            <a:ext cx="1874518" cy="27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50" spc="-60" dirty="0"/>
              <a:t>Database / File Storage</a:t>
            </a:r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CD29D4-10CF-40BF-A618-EB90A90DA9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62" y="4661180"/>
            <a:ext cx="955573" cy="955573"/>
          </a:xfrm>
          <a:prstGeom prst="rect">
            <a:avLst/>
          </a:prstGeom>
        </p:spPr>
      </p:pic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26F630-2360-4A02-8EB7-0B95547CA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37" y="4599362"/>
            <a:ext cx="1096674" cy="1096674"/>
          </a:xfrm>
          <a:prstGeom prst="rect">
            <a:avLst/>
          </a:prstGeom>
        </p:spPr>
      </p:pic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83A5F-496D-4D52-8AFF-84A1FB6675C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31" y="5588700"/>
            <a:ext cx="615142" cy="19070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37C84BC-3D38-4C2B-8EFF-2EF6709E341D}"/>
              </a:ext>
            </a:extLst>
          </p:cNvPr>
          <p:cNvSpPr/>
          <p:nvPr/>
        </p:nvSpPr>
        <p:spPr>
          <a:xfrm>
            <a:off x="2505922" y="5930219"/>
            <a:ext cx="2318374" cy="27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50" spc="-60" dirty="0"/>
              <a:t>Business Logic / View / Reporting</a:t>
            </a:r>
          </a:p>
        </p:txBody>
      </p:sp>
      <p:sp>
        <p:nvSpPr>
          <p:cNvPr id="85" name="Right Arrow 10">
            <a:extLst>
              <a:ext uri="{FF2B5EF4-FFF2-40B4-BE49-F238E27FC236}">
                <a16:creationId xmlns:a16="http://schemas.microsoft.com/office/drawing/2014/main" id="{17001E11-D3E8-4B07-96FB-0ED6C7101FF6}"/>
              </a:ext>
            </a:extLst>
          </p:cNvPr>
          <p:cNvSpPr/>
          <p:nvPr/>
        </p:nvSpPr>
        <p:spPr>
          <a:xfrm rot="12997245">
            <a:off x="3892556" y="2561468"/>
            <a:ext cx="1028656" cy="443902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>
                  <a:alpha val="30000"/>
                </a:schemeClr>
              </a:gs>
            </a:gsLst>
            <a:lin ang="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E5B99CE-4235-4EC5-B743-BABCBE758499}"/>
              </a:ext>
            </a:extLst>
          </p:cNvPr>
          <p:cNvSpPr/>
          <p:nvPr/>
        </p:nvSpPr>
        <p:spPr>
          <a:xfrm>
            <a:off x="4406885" y="2687057"/>
            <a:ext cx="1361287" cy="27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50" spc="-60" dirty="0"/>
              <a:t>Python Scripts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D077F7-7AB4-466C-A742-CE97E0115521}"/>
              </a:ext>
            </a:extLst>
          </p:cNvPr>
          <p:cNvGrpSpPr/>
          <p:nvPr/>
        </p:nvGrpSpPr>
        <p:grpSpPr>
          <a:xfrm>
            <a:off x="4495456" y="2924193"/>
            <a:ext cx="1163782" cy="869067"/>
            <a:chOff x="3225338" y="2954788"/>
            <a:chExt cx="1163782" cy="8690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74B4426-62A1-47B2-B585-7221A07D85E3}"/>
                </a:ext>
              </a:extLst>
            </p:cNvPr>
            <p:cNvSpPr/>
            <p:nvPr/>
          </p:nvSpPr>
          <p:spPr>
            <a:xfrm>
              <a:off x="3225338" y="2954788"/>
              <a:ext cx="1163782" cy="86906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endParaRPr lang="en-ZA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6" name="Picture 25" descr="A close up of a sign&#10;&#10;Description automatically generated">
              <a:extLst>
                <a:ext uri="{FF2B5EF4-FFF2-40B4-BE49-F238E27FC236}">
                  <a16:creationId xmlns:a16="http://schemas.microsoft.com/office/drawing/2014/main" id="{93EC743D-438F-4651-B1C5-56C2DF2E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005" y="3429000"/>
              <a:ext cx="320728" cy="320728"/>
            </a:xfrm>
            <a:prstGeom prst="rect">
              <a:avLst/>
            </a:prstGeom>
          </p:spPr>
        </p:pic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73F6E10B-870B-4970-89E6-D5BC97DC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672" y="3429000"/>
              <a:ext cx="320728" cy="320728"/>
            </a:xfrm>
            <a:prstGeom prst="rect">
              <a:avLst/>
            </a:prstGeom>
          </p:spPr>
        </p:pic>
        <p:pic>
          <p:nvPicPr>
            <p:cNvPr id="31" name="Picture 30" descr="A close up of a sign&#10;&#10;Description automatically generated">
              <a:extLst>
                <a:ext uri="{FF2B5EF4-FFF2-40B4-BE49-F238E27FC236}">
                  <a16:creationId xmlns:a16="http://schemas.microsoft.com/office/drawing/2014/main" id="{12FDB83C-FCD8-4332-BF50-E04BE60A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339" y="3429000"/>
              <a:ext cx="320728" cy="320728"/>
            </a:xfrm>
            <a:prstGeom prst="rect">
              <a:avLst/>
            </a:prstGeom>
          </p:spPr>
        </p:pic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22B1C843-479E-4C9F-9626-5231F75C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005" y="3076579"/>
              <a:ext cx="320728" cy="320728"/>
            </a:xfrm>
            <a:prstGeom prst="rect">
              <a:avLst/>
            </a:prstGeom>
          </p:spPr>
        </p:pic>
        <p:pic>
          <p:nvPicPr>
            <p:cNvPr id="34" name="Picture 33" descr="A close up of a sign&#10;&#10;Description automatically generated">
              <a:extLst>
                <a:ext uri="{FF2B5EF4-FFF2-40B4-BE49-F238E27FC236}">
                  <a16:creationId xmlns:a16="http://schemas.microsoft.com/office/drawing/2014/main" id="{6AF1076B-F888-4FCC-A542-EA6ECCB8F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672" y="3076579"/>
              <a:ext cx="320728" cy="320728"/>
            </a:xfrm>
            <a:prstGeom prst="rect">
              <a:avLst/>
            </a:prstGeom>
          </p:spPr>
        </p:pic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2CC443AD-F92B-40EE-A712-94594C3A4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339" y="3076579"/>
              <a:ext cx="320728" cy="320728"/>
            </a:xfrm>
            <a:prstGeom prst="rect">
              <a:avLst/>
            </a:prstGeom>
          </p:spPr>
        </p:pic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EB38C6A-752C-40E4-8BA8-87EA34E1B3A3}"/>
              </a:ext>
            </a:extLst>
          </p:cNvPr>
          <p:cNvCxnSpPr>
            <a:cxnSpLocks/>
          </p:cNvCxnSpPr>
          <p:nvPr/>
        </p:nvCxnSpPr>
        <p:spPr>
          <a:xfrm rot="5400000">
            <a:off x="2282939" y="3259754"/>
            <a:ext cx="1999423" cy="488341"/>
          </a:xfrm>
          <a:prstGeom prst="bent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3B29E0A-AEB3-45A7-9742-8D5A9EC732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9776" y="3243346"/>
            <a:ext cx="1979239" cy="500976"/>
          </a:xfrm>
          <a:prstGeom prst="bent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59D7BE06-E065-4F4D-A547-5182DDAC3282}"/>
              </a:ext>
            </a:extLst>
          </p:cNvPr>
          <p:cNvSpPr/>
          <p:nvPr/>
        </p:nvSpPr>
        <p:spPr>
          <a:xfrm>
            <a:off x="6335295" y="1162694"/>
            <a:ext cx="669877" cy="360772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ZA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05CB5DE9-DADF-4B37-9B3C-2080624082D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53" y="2926432"/>
            <a:ext cx="610245" cy="610245"/>
          </a:xfrm>
          <a:prstGeom prst="rect">
            <a:avLst/>
          </a:prstGeom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27DAD0BC-FEAC-4019-8443-7DA9548312B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64" y="2298476"/>
            <a:ext cx="572225" cy="572225"/>
          </a:xfrm>
          <a:prstGeom prst="rect">
            <a:avLst/>
          </a:prstGeom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4D81FC0-B6CC-46A9-8030-13B38DE0FBC8}"/>
              </a:ext>
            </a:extLst>
          </p:cNvPr>
          <p:cNvGrpSpPr/>
          <p:nvPr/>
        </p:nvGrpSpPr>
        <p:grpSpPr>
          <a:xfrm>
            <a:off x="7240195" y="2687621"/>
            <a:ext cx="2105126" cy="1440618"/>
            <a:chOff x="7347423" y="4496707"/>
            <a:chExt cx="2105126" cy="144061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D4EA64-150A-47B0-B604-08A79E3E78AB}"/>
                </a:ext>
              </a:extLst>
            </p:cNvPr>
            <p:cNvGrpSpPr/>
            <p:nvPr/>
          </p:nvGrpSpPr>
          <p:grpSpPr>
            <a:xfrm>
              <a:off x="7347423" y="4770420"/>
              <a:ext cx="2034594" cy="1166905"/>
              <a:chOff x="9194719" y="3984033"/>
              <a:chExt cx="2034594" cy="116690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7782EF-4050-46E0-A234-F1608494C219}"/>
                  </a:ext>
                </a:extLst>
              </p:cNvPr>
              <p:cNvSpPr/>
              <p:nvPr/>
            </p:nvSpPr>
            <p:spPr>
              <a:xfrm>
                <a:off x="9357276" y="3984033"/>
                <a:ext cx="1872037" cy="11669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:endParaRPr lang="en-ZA" dirty="0">
                  <a:solidFill>
                    <a:schemeClr val="tx1"/>
                  </a:solidFill>
                  <a:latin typeface="+mj-lt"/>
                </a:endParaRPr>
              </a:p>
            </p:txBody>
          </p:sp>
          <p:pic>
            <p:nvPicPr>
              <p:cNvPr id="1026" name="Picture 2" descr="Image result for luno logo">
                <a:extLst>
                  <a:ext uri="{FF2B5EF4-FFF2-40B4-BE49-F238E27FC236}">
                    <a16:creationId xmlns:a16="http://schemas.microsoft.com/office/drawing/2014/main" id="{685EA159-D748-4F3E-BCE2-CA11C6E76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9545" y="4187224"/>
                <a:ext cx="1255547" cy="308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valr logo">
                <a:extLst>
                  <a:ext uri="{FF2B5EF4-FFF2-40B4-BE49-F238E27FC236}">
                    <a16:creationId xmlns:a16="http://schemas.microsoft.com/office/drawing/2014/main" id="{98B91CAF-8BE9-430B-BB77-F793E45CFF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94719" y="4502035"/>
                <a:ext cx="1976801" cy="593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89CAEC9-C5B9-482B-9467-BCCBAC00DA2D}"/>
                </a:ext>
              </a:extLst>
            </p:cNvPr>
            <p:cNvSpPr/>
            <p:nvPr/>
          </p:nvSpPr>
          <p:spPr>
            <a:xfrm>
              <a:off x="7578031" y="4496707"/>
              <a:ext cx="1874518" cy="279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r>
                <a:rPr lang="en-US" sz="1050" spc="-60" dirty="0"/>
                <a:t>Local Crypto Exchanges</a:t>
              </a:r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5A500FC-7595-46AE-9F78-7B2AD0332C0E}"/>
              </a:ext>
            </a:extLst>
          </p:cNvPr>
          <p:cNvGrpSpPr/>
          <p:nvPr/>
        </p:nvGrpSpPr>
        <p:grpSpPr>
          <a:xfrm>
            <a:off x="7461127" y="4372082"/>
            <a:ext cx="1874518" cy="1424032"/>
            <a:chOff x="7484835" y="2667066"/>
            <a:chExt cx="1874518" cy="142403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6758273-8A37-458B-AE3F-58B32AE99B89}"/>
                </a:ext>
              </a:extLst>
            </p:cNvPr>
            <p:cNvGrpSpPr/>
            <p:nvPr/>
          </p:nvGrpSpPr>
          <p:grpSpPr>
            <a:xfrm>
              <a:off x="7484835" y="2924193"/>
              <a:ext cx="1872037" cy="1166905"/>
              <a:chOff x="7213774" y="3984033"/>
              <a:chExt cx="1872037" cy="11669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1BEEE0-ED08-4779-9102-2C63EE198379}"/>
                  </a:ext>
                </a:extLst>
              </p:cNvPr>
              <p:cNvSpPr/>
              <p:nvPr/>
            </p:nvSpPr>
            <p:spPr>
              <a:xfrm>
                <a:off x="7213774" y="3984033"/>
                <a:ext cx="1872037" cy="11669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:endParaRPr lang="en-ZA" dirty="0">
                  <a:solidFill>
                    <a:schemeClr val="tx1"/>
                  </a:solidFill>
                  <a:latin typeface="+mj-lt"/>
                </a:endParaRPr>
              </a:p>
            </p:txBody>
          </p:sp>
          <p:pic>
            <p:nvPicPr>
              <p:cNvPr id="1030" name="Picture 6" descr="Image result for oanda logo">
                <a:extLst>
                  <a:ext uri="{FF2B5EF4-FFF2-40B4-BE49-F238E27FC236}">
                    <a16:creationId xmlns:a16="http://schemas.microsoft.com/office/drawing/2014/main" id="{F8592543-7C9B-4A36-8746-8D4E1B11E9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5239" y="4559999"/>
                <a:ext cx="1443645" cy="292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7ECA494F-AFB1-4A3C-B9A2-DD41D750D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7200" y="4042770"/>
                <a:ext cx="1531684" cy="469717"/>
              </a:xfrm>
              <a:prstGeom prst="rect">
                <a:avLst/>
              </a:prstGeom>
            </p:spPr>
          </p:pic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9E4A28-FC5E-4752-8BA9-4D98AD01B115}"/>
                </a:ext>
              </a:extLst>
            </p:cNvPr>
            <p:cNvSpPr/>
            <p:nvPr/>
          </p:nvSpPr>
          <p:spPr>
            <a:xfrm>
              <a:off x="7484835" y="2667066"/>
              <a:ext cx="1874518" cy="2795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r>
                <a:rPr lang="en-US" sz="1050" spc="-60" dirty="0"/>
                <a:t>FX Rate Providers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7F2EC646-2A66-411F-96C0-E10F27F884AD}"/>
              </a:ext>
            </a:extLst>
          </p:cNvPr>
          <p:cNvGrpSpPr/>
          <p:nvPr/>
        </p:nvGrpSpPr>
        <p:grpSpPr>
          <a:xfrm>
            <a:off x="7240195" y="386786"/>
            <a:ext cx="2190215" cy="2100881"/>
            <a:chOff x="7278948" y="417067"/>
            <a:chExt cx="2190215" cy="210088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B76903A-1E03-4C06-95E5-BA4311CF0085}"/>
                </a:ext>
              </a:extLst>
            </p:cNvPr>
            <p:cNvGrpSpPr/>
            <p:nvPr/>
          </p:nvGrpSpPr>
          <p:grpSpPr>
            <a:xfrm>
              <a:off x="7442231" y="527858"/>
              <a:ext cx="1872037" cy="1990090"/>
              <a:chOff x="7404707" y="1375993"/>
              <a:chExt cx="1872037" cy="199009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D0A9A7-7687-4ED7-8A3D-FA478FECB363}"/>
                  </a:ext>
                </a:extLst>
              </p:cNvPr>
              <p:cNvSpPr/>
              <p:nvPr/>
            </p:nvSpPr>
            <p:spPr>
              <a:xfrm>
                <a:off x="7404707" y="1539234"/>
                <a:ext cx="1872037" cy="18268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:endParaRPr lang="en-ZA" dirty="0">
                  <a:solidFill>
                    <a:schemeClr val="tx1"/>
                  </a:solidFill>
                  <a:latin typeface="+mj-lt"/>
                </a:endParaRPr>
              </a:p>
            </p:txBody>
          </p:sp>
          <p:pic>
            <p:nvPicPr>
              <p:cNvPr id="49" name="Picture 48" descr="A picture containing food, stop&#10;&#10;Description automatically generated">
                <a:extLst>
                  <a:ext uri="{FF2B5EF4-FFF2-40B4-BE49-F238E27FC236}">
                    <a16:creationId xmlns:a16="http://schemas.microsoft.com/office/drawing/2014/main" id="{ABECA8FB-12BD-4F39-93C9-27EE23C13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345" y="1375993"/>
                <a:ext cx="1716374" cy="908796"/>
              </a:xfrm>
              <a:prstGeom prst="rect">
                <a:avLst/>
              </a:prstGeom>
            </p:spPr>
          </p:pic>
          <p:pic>
            <p:nvPicPr>
              <p:cNvPr id="51" name="Picture 50" descr="A picture containing food, plate&#10;&#10;Description automatically generated">
                <a:extLst>
                  <a:ext uri="{FF2B5EF4-FFF2-40B4-BE49-F238E27FC236}">
                    <a16:creationId xmlns:a16="http://schemas.microsoft.com/office/drawing/2014/main" id="{E173F764-6930-456B-9750-E838FB81D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2339" y="2846974"/>
                <a:ext cx="1288386" cy="390790"/>
              </a:xfrm>
              <a:prstGeom prst="rect">
                <a:avLst/>
              </a:prstGeom>
            </p:spPr>
          </p:pic>
          <p:pic>
            <p:nvPicPr>
              <p:cNvPr id="53" name="Picture 52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F2390C59-7E67-45A4-B5AD-04D682D30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4263" y="2288480"/>
                <a:ext cx="1644535" cy="354426"/>
              </a:xfrm>
              <a:prstGeom prst="rect">
                <a:avLst/>
              </a:prstGeom>
            </p:spPr>
          </p:pic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E7C3F40-00EA-4275-B57A-6E89537BA9E4}"/>
                </a:ext>
              </a:extLst>
            </p:cNvPr>
            <p:cNvSpPr/>
            <p:nvPr/>
          </p:nvSpPr>
          <p:spPr>
            <a:xfrm>
              <a:off x="7278948" y="417067"/>
              <a:ext cx="2190215" cy="271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r>
                <a:rPr lang="en-US" sz="1050" spc="-60" dirty="0"/>
                <a:t>International Crypto Exchanges</a:t>
              </a:r>
            </a:p>
          </p:txBody>
        </p:sp>
      </p:grp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AEEEBEA-4578-4208-994D-7AD21BCD85F1}"/>
              </a:ext>
            </a:extLst>
          </p:cNvPr>
          <p:cNvCxnSpPr>
            <a:cxnSpLocks/>
            <a:stCxn id="67" idx="1"/>
            <a:endCxn id="1025" idx="3"/>
          </p:cNvCxnSpPr>
          <p:nvPr/>
        </p:nvCxnSpPr>
        <p:spPr>
          <a:xfrm flipH="1">
            <a:off x="7005172" y="1574243"/>
            <a:ext cx="398306" cy="1392314"/>
          </a:xfrm>
          <a:prstGeom prst="line">
            <a:avLst/>
          </a:prstGeom>
          <a:ln w="31750">
            <a:prstDash val="sysDash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EC535E3-3B7F-47C6-80A8-89A57C2A2206}"/>
              </a:ext>
            </a:extLst>
          </p:cNvPr>
          <p:cNvCxnSpPr>
            <a:cxnSpLocks/>
          </p:cNvCxnSpPr>
          <p:nvPr/>
        </p:nvCxnSpPr>
        <p:spPr>
          <a:xfrm flipH="1" flipV="1">
            <a:off x="7013436" y="2972549"/>
            <a:ext cx="381652" cy="603388"/>
          </a:xfrm>
          <a:prstGeom prst="line">
            <a:avLst/>
          </a:prstGeom>
          <a:ln w="31750">
            <a:prstDash val="sysDash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E337F06-B329-4601-B279-D81726411F48}"/>
              </a:ext>
            </a:extLst>
          </p:cNvPr>
          <p:cNvCxnSpPr>
            <a:cxnSpLocks/>
            <a:stCxn id="61" idx="1"/>
            <a:endCxn id="1025" idx="3"/>
          </p:cNvCxnSpPr>
          <p:nvPr/>
        </p:nvCxnSpPr>
        <p:spPr>
          <a:xfrm flipH="1" flipV="1">
            <a:off x="7005172" y="2966557"/>
            <a:ext cx="455955" cy="2246105"/>
          </a:xfrm>
          <a:prstGeom prst="line">
            <a:avLst/>
          </a:prstGeom>
          <a:ln w="31750">
            <a:prstDash val="sysDash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Arrow: Left-Right 1043">
            <a:extLst>
              <a:ext uri="{FF2B5EF4-FFF2-40B4-BE49-F238E27FC236}">
                <a16:creationId xmlns:a16="http://schemas.microsoft.com/office/drawing/2014/main" id="{16655748-A63F-4D7F-893B-FEADF381D88D}"/>
              </a:ext>
            </a:extLst>
          </p:cNvPr>
          <p:cNvSpPr/>
          <p:nvPr/>
        </p:nvSpPr>
        <p:spPr>
          <a:xfrm>
            <a:off x="5700406" y="3186108"/>
            <a:ext cx="572808" cy="279501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Z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AE068D7-75B6-4389-A4CD-8231AEC343BA}"/>
              </a:ext>
            </a:extLst>
          </p:cNvPr>
          <p:cNvSpPr/>
          <p:nvPr/>
        </p:nvSpPr>
        <p:spPr>
          <a:xfrm>
            <a:off x="5629014" y="3202693"/>
            <a:ext cx="747117" cy="245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900" spc="-60" dirty="0"/>
              <a:t>WWW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E458E52-A46E-4EE9-8001-C1A33F05DE19}"/>
              </a:ext>
            </a:extLst>
          </p:cNvPr>
          <p:cNvSpPr/>
          <p:nvPr/>
        </p:nvSpPr>
        <p:spPr>
          <a:xfrm>
            <a:off x="3007223" y="4097216"/>
            <a:ext cx="1361287" cy="27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50" spc="-60" dirty="0"/>
              <a:t>DB Connection</a:t>
            </a:r>
          </a:p>
        </p:txBody>
      </p:sp>
    </p:spTree>
    <p:extLst>
      <p:ext uri="{BB962C8B-B14F-4D97-AF65-F5344CB8AC3E}">
        <p14:creationId xmlns:p14="http://schemas.microsoft.com/office/powerpoint/2010/main" val="120747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tone">
      <a:dk1>
        <a:srgbClr val="222222"/>
      </a:dk1>
      <a:lt1>
        <a:srgbClr val="FFFFFF"/>
      </a:lt1>
      <a:dk2>
        <a:srgbClr val="222222"/>
      </a:dk2>
      <a:lt2>
        <a:srgbClr val="FFFFFF"/>
      </a:lt2>
      <a:accent1>
        <a:srgbClr val="FB5C3E"/>
      </a:accent1>
      <a:accent2>
        <a:srgbClr val="F24A2A"/>
      </a:accent2>
      <a:accent3>
        <a:srgbClr val="EB4020"/>
      </a:accent3>
      <a:accent4>
        <a:srgbClr val="E43514"/>
      </a:accent4>
      <a:accent5>
        <a:srgbClr val="D92C0B"/>
      </a:accent5>
      <a:accent6>
        <a:srgbClr val="D42807"/>
      </a:accent6>
      <a:hlink>
        <a:srgbClr val="0563C1"/>
      </a:hlink>
      <a:folHlink>
        <a:srgbClr val="954F72"/>
      </a:folHlink>
    </a:clrScheme>
    <a:fontScheme name="Galaxy">
      <a:majorFont>
        <a:latin typeface="Montserrat Bold"/>
        <a:ea typeface=""/>
        <a:cs typeface=""/>
      </a:majorFont>
      <a:minorFont>
        <a:latin typeface="Montserrat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accent1"/>
          </a:solidFill>
        </a:ln>
      </a:spPr>
      <a:bodyPr rtlCol="0" anchor="ctr"/>
      <a:lstStyle>
        <a:defPPr algn="ctr">
          <a:lnSpc>
            <a:spcPct val="120000"/>
          </a:lnSpc>
          <a:spcBef>
            <a:spcPts val="600"/>
          </a:spcBef>
          <a:defRPr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Montserrat Bold</vt:lpstr>
      <vt:lpstr>Montserrat Regular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Powerpoint Template</dc:title>
  <dc:subject/>
  <dc:creator>SevenBox</dc:creator>
  <cp:keywords/>
  <dc:description/>
  <cp:lastModifiedBy>Siyabonga</cp:lastModifiedBy>
  <cp:revision>289</cp:revision>
  <dcterms:created xsi:type="dcterms:W3CDTF">2019-06-09T05:33:59Z</dcterms:created>
  <dcterms:modified xsi:type="dcterms:W3CDTF">2020-02-24T18:05:21Z</dcterms:modified>
  <cp:category/>
</cp:coreProperties>
</file>