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72" r:id="rId8"/>
    <p:sldId id="264" r:id="rId9"/>
    <p:sldId id="265" r:id="rId10"/>
    <p:sldId id="273" r:id="rId11"/>
    <p:sldId id="274" r:id="rId12"/>
    <p:sldId id="271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E32-9990-4637-A7B6-A51D04047568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D41B-86DC-4529-A2EC-F2D06AB55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E32-9990-4637-A7B6-A51D04047568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D41B-86DC-4529-A2EC-F2D06AB55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18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E32-9990-4637-A7B6-A51D04047568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D41B-86DC-4529-A2EC-F2D06AB55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87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E32-9990-4637-A7B6-A51D04047568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D41B-86DC-4529-A2EC-F2D06AB55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87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E32-9990-4637-A7B6-A51D04047568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D41B-86DC-4529-A2EC-F2D06AB55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95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E32-9990-4637-A7B6-A51D04047568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D41B-86DC-4529-A2EC-F2D06AB55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50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E32-9990-4637-A7B6-A51D04047568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D41B-86DC-4529-A2EC-F2D06AB55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56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E32-9990-4637-A7B6-A51D04047568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D41B-86DC-4529-A2EC-F2D06AB55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92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E32-9990-4637-A7B6-A51D04047568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D41B-86DC-4529-A2EC-F2D06AB55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8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E32-9990-4637-A7B6-A51D04047568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D41B-86DC-4529-A2EC-F2D06AB55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33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E32-9990-4637-A7B6-A51D04047568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D41B-86DC-4529-A2EC-F2D06AB55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72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8BE32-9990-4637-A7B6-A51D04047568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1D41B-86DC-4529-A2EC-F2D06AB55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52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009EEA3-0770-4025-9EB4-E1E222E55DE8}"/>
              </a:ext>
            </a:extLst>
          </p:cNvPr>
          <p:cNvSpPr/>
          <p:nvPr/>
        </p:nvSpPr>
        <p:spPr>
          <a:xfrm>
            <a:off x="792480" y="3918857"/>
            <a:ext cx="10728960" cy="9007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0CDE4A-EF98-4EA9-9B52-E3FDA65CB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76" y="3874517"/>
            <a:ext cx="11789545" cy="900793"/>
          </a:xfrm>
        </p:spPr>
        <p:txBody>
          <a:bodyPr>
            <a:noAutofit/>
          </a:bodyPr>
          <a:lstStyle/>
          <a:p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модуля для дополнительной защиты сайтов, создаваемых на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Joomla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97A26-FDD6-4337-AA78-DDA738C37644}"/>
              </a:ext>
            </a:extLst>
          </p:cNvPr>
          <p:cNvSpPr txBox="1"/>
          <p:nvPr/>
        </p:nvSpPr>
        <p:spPr>
          <a:xfrm>
            <a:off x="7599872" y="4867916"/>
            <a:ext cx="452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 работы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Беловолов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58402B-A015-4347-AB40-DE0E4F8BD158}"/>
              </a:ext>
            </a:extLst>
          </p:cNvPr>
          <p:cNvSpPr txBox="1"/>
          <p:nvPr/>
        </p:nvSpPr>
        <p:spPr>
          <a:xfrm>
            <a:off x="7599872" y="5237248"/>
            <a:ext cx="4679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каф.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«КБИС»,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кандидат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физ.-мат. наук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Куликова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Ольга Витальевна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F6E28E-F9EA-49B6-8559-20C2D9A7DF3C}"/>
              </a:ext>
            </a:extLst>
          </p:cNvPr>
          <p:cNvSpPr txBox="1"/>
          <p:nvPr/>
        </p:nvSpPr>
        <p:spPr>
          <a:xfrm>
            <a:off x="3516923" y="3056156"/>
            <a:ext cx="659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тема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выпускной квалификационной работы: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A14DABE-EF10-4044-97C4-D25E4220EAEA}"/>
              </a:ext>
            </a:extLst>
          </p:cNvPr>
          <p:cNvSpPr/>
          <p:nvPr/>
        </p:nvSpPr>
        <p:spPr>
          <a:xfrm>
            <a:off x="2796208" y="26833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 «ДОНСКОЙ ГОСУДАРСТВЕННЫЙ ТЕХНИЧЕСКИЙ УНИВЕРСИТЕТ» (ДГТУ)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1D0A7C0-63DD-40B2-BF5F-EDB1BC6F2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845" y="105652"/>
            <a:ext cx="1070865" cy="9412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94965" y="268336"/>
            <a:ext cx="57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40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6718"/>
            <a:ext cx="10515600" cy="782188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существующих программных решений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0830" y="1017918"/>
            <a:ext cx="2070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VirusTotal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94965" y="268336"/>
            <a:ext cx="57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00023" y="2205826"/>
            <a:ext cx="42585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VirusTotal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бесплатная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служба, которая осуществляет анализ подозрительных файлов и ссылок на предмет выявления вирусов, троянов, червей и всевозможных вредоносных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служба была награждена американским изданием PC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Magazine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как один из 100 лучших продуктов 2007 года. Имеет корректный перевод на многие языки мира, включая русский. Также, сервис полностью бесплатный.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54289" y="5422724"/>
            <a:ext cx="2295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VirusTotal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885" y="1610002"/>
            <a:ext cx="4426080" cy="36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26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89" y="227102"/>
            <a:ext cx="10515600" cy="954717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существующих программных решений</a:t>
            </a:r>
            <a:endParaRPr lang="ru-RU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1194965" y="268336"/>
            <a:ext cx="57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0830" y="1017918"/>
            <a:ext cx="2070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JoomScan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91397" y="1972635"/>
            <a:ext cx="42499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JoomScan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один из проектов компании OWASP. Данный продукт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открытым исходным кодом, разработанный с целью автоматизации задачи обнаружения уязвимостей и обеспечения надежности в развертываниях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CMS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Joomla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это инструмент, обеспечивающий беспрепятственное и легкое сканирование установок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Joomla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оставляя минимальный след благодаря своей модульной архитектуре.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218" y="1909347"/>
            <a:ext cx="5035732" cy="319458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826990" y="5164360"/>
            <a:ext cx="2278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JoomScan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508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4594" y="313393"/>
            <a:ext cx="6142122" cy="661570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64" y="2743701"/>
            <a:ext cx="2965784" cy="160337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695" y="2474970"/>
            <a:ext cx="2137610" cy="213761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673" y="2143007"/>
            <a:ext cx="3625516" cy="28015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3193" y="4944542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42476" y="4944542"/>
            <a:ext cx="3092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Visual Studio Code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96306" y="4944541"/>
            <a:ext cx="198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&amp; CSS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94965" y="268336"/>
            <a:ext cx="57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42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2055A-D744-47E0-9B6D-53AE23F6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182562"/>
            <a:ext cx="10515600" cy="799467"/>
          </a:xfrm>
        </p:spPr>
        <p:txBody>
          <a:bodyPr>
            <a:normAutofit/>
          </a:bodyPr>
          <a:lstStyle/>
          <a:p>
            <a:pPr algn="ctr"/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работы программного средства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94965" y="268336"/>
            <a:ext cx="57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219" y="1147223"/>
            <a:ext cx="86772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0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0778" y="353683"/>
            <a:ext cx="9091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разработанного плагина в систему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59" y="2418097"/>
            <a:ext cx="6124719" cy="300791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662377" y="1984877"/>
            <a:ext cx="369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Вкладка Система, раздел установки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390272" y="1432787"/>
            <a:ext cx="2433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расширения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94965" y="268336"/>
            <a:ext cx="57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175" y="1984877"/>
            <a:ext cx="3973605" cy="40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44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9902" y="353682"/>
            <a:ext cx="7089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программного средства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54648" y="4516416"/>
            <a:ext cx="279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Добавленное расширение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525229" y="5538190"/>
            <a:ext cx="3893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программы в CMS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Joomla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94965" y="268336"/>
            <a:ext cx="57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1524000" y="2582779"/>
            <a:ext cx="15079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18" y="1613750"/>
            <a:ext cx="2743438" cy="263979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074" y="1408712"/>
            <a:ext cx="6023876" cy="304987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775" y="4458583"/>
            <a:ext cx="5840474" cy="10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32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7815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выпускной квалификационной работе были решены следующие задачи: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7815" y="2127549"/>
            <a:ext cx="10515600" cy="4351338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изучены теоретические основы системы управления содержимым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Joomla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рассмотрены возможные уязвимости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Joomla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обзор существующих основных методов дополнительной защиты сайтов, создаваемых на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Joomla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модуль для дополнительной защиты сайтов, создаваемых на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Joomla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94965" y="268336"/>
            <a:ext cx="57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88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BDCDC61-44BF-43D3-B900-F7B160F62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854" y="453002"/>
            <a:ext cx="10058400" cy="185713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Объектом исследования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являются сайты, разрабатываемые на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CMS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Joomla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Предметом исследования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системы управления контентом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CMS Joomla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вредоносного ПО.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модуля для дополнительной защиты сайтов,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создаваемых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CMS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Joomla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исследования:</a:t>
            </a:r>
          </a:p>
          <a:p>
            <a:pPr lvl="0"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теоретические основы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содержимым;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рассмотреть основные виды систем управления содержимым и их возможные уязвимости;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рассмотреть основные методы дополнительной защиты сайтов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аналогов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модуль для дополнительной защиты сайтов, создаваемых на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Joomla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D6A161B-9B8F-43CD-986E-9F7B8E4F998C}"/>
              </a:ext>
            </a:extLst>
          </p:cNvPr>
          <p:cNvSpPr txBox="1">
            <a:spLocks/>
          </p:cNvSpPr>
          <p:nvPr/>
        </p:nvSpPr>
        <p:spPr>
          <a:xfrm>
            <a:off x="605246" y="3756125"/>
            <a:ext cx="10058400" cy="122790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194965" y="268336"/>
            <a:ext cx="57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8581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00687" y="1988257"/>
            <a:ext cx="867529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управления содержимым (CMS) – информационная система или компьютерная программа, используемая для обеспечения и организации совместного процесса создания, редактирования и управления содержимым, иначе – контентом.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CMS обычно состоит из двух основных компонентов: приложения для управления контентом (CMA) в качестве внешнего пользовательского интерфейса, позволяющего пользователю добавлять, изменять и удалять контент с веб-сайта без вмешательства веб-мастера, и приложение доставки контента (CDA), которое компилирует контент и обновляет веб-сайт.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86068" y="345057"/>
            <a:ext cx="1268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CMS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94965" y="268336"/>
            <a:ext cx="57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7974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704" y="1238042"/>
            <a:ext cx="6901593" cy="40948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43125" y="336430"/>
            <a:ext cx="5686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Статистика популярности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CMS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442519" y="5649134"/>
            <a:ext cx="3087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данным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iTrack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2021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год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94965" y="268336"/>
            <a:ext cx="57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6312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33821" y="408258"/>
            <a:ext cx="3561272" cy="110999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CMS Joomla!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1110" y="3783821"/>
            <a:ext cx="10686691" cy="264285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Joomla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система управления контентом с открытым исходным кодом, используемая для создания веб-контента, она написана на PHP и использует базу данных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хранения данных, также использует методы объектно-ориентированного программирования. Это одна из самых популярных систем управления контентом благодаря таким функциям, как кэширование страниц, многоязычная поддержка, плагины и расширения.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118" y="1518250"/>
            <a:ext cx="1652677" cy="16526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94965" y="268336"/>
            <a:ext cx="57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7823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00702"/>
            <a:ext cx="11946147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безопасности современных CMS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20793" y="1564611"/>
            <a:ext cx="532824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Joomla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одна из самых популярных CMS, к ней приковано внимание большого числа злоумышленников. За время существования системы, в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Joomla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было выявлено более чем 1280 уязвимостей, согласно CVE (база данных общеизвестных уязвимостей информационной безопасности). Большинство из них были достаточно серьезными и приводили к утечке данных неавторизованных пользователей, возможности выполнения SQL-инъекций, а также возможности получений комбинаций имени пользователя и пароля, сброс в начальное состояние, а также способность повышения своих привилегий. Большинство этих уязвимостей были исправлены в последующих версиях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Joomla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651" y="1953792"/>
            <a:ext cx="3886200" cy="3019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79637" y="192747"/>
            <a:ext cx="57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03631" y="4973217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по базе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462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03358" y="381168"/>
            <a:ext cx="6749716" cy="597401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уязвимостей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Joomla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216" y="1649329"/>
            <a:ext cx="5524789" cy="285082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82" y="1649329"/>
            <a:ext cx="5531442" cy="28508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06652" y="4668253"/>
            <a:ext cx="3982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Уязвимость от 20 января 2022 года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6617" y="4668253"/>
            <a:ext cx="3874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Уязвимость от 25 марта 2022 года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94965" y="268336"/>
            <a:ext cx="57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78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63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существующих программных решений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70950" y="1044599"/>
            <a:ext cx="5050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Antivirus Website Protection (AWP)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603" y="1653811"/>
            <a:ext cx="3682303" cy="36884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093603" y="5379461"/>
            <a:ext cx="399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Antivirus Website Protection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38200" y="2203869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особенности плагина: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глубокий анализ каждого файла на сайте;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своевременное обновление вирусной базы данных;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эвристического анализа;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тревоги и уведомления в разделе администрирования и по электронной почте;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сканер может обнаружить широкий список вредоносных типов объектов;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онлайн просмотр отчетов безопасности.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97936" y="268336"/>
            <a:ext cx="57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22915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63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существующих программных решений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70950" y="1044599"/>
            <a:ext cx="4696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Antivirus Scanner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)»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610271" y="4930887"/>
            <a:ext cx="387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Antivirus Scanner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57045" y="225323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расширение безопасности для обнаружения вирусов и подозрительных кодов, SQL-инъекций и попыток взлома.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Помимо обеспечения расширенной защиты от вредоносных программ для сайтов, расширение также может обнаруживать хакерские атаки в процессе функционирования сайта, блокировать их и автоматически предотвращать его возможный взлом.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908" y="2203869"/>
            <a:ext cx="4574533" cy="25367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94965" y="268336"/>
            <a:ext cx="57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04040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703</Words>
  <Application>Microsoft Office PowerPoint</Application>
  <PresentationFormat>Широкоэкранный</PresentationFormat>
  <Paragraphs>93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   Разработка модуля для дополнительной защиты сайтов, создаваемых на Joomla</vt:lpstr>
      <vt:lpstr>Презентация PowerPoint</vt:lpstr>
      <vt:lpstr>Презентация PowerPoint</vt:lpstr>
      <vt:lpstr>Презентация PowerPoint</vt:lpstr>
      <vt:lpstr>CMS Joomla!</vt:lpstr>
      <vt:lpstr>Проблемы безопасности современных CMS</vt:lpstr>
      <vt:lpstr>Примеры уязвимостей Joomla</vt:lpstr>
      <vt:lpstr>Обзор существующих программных решений</vt:lpstr>
      <vt:lpstr>Обзор существующих программных решений</vt:lpstr>
      <vt:lpstr>Обзор существующих программных решений</vt:lpstr>
      <vt:lpstr>Обзор существующих программных решений</vt:lpstr>
      <vt:lpstr>Средства разработки</vt:lpstr>
      <vt:lpstr>Алгоритм работы программного средства</vt:lpstr>
      <vt:lpstr>Презентация PowerPoint</vt:lpstr>
      <vt:lpstr>Презентация PowerPoint</vt:lpstr>
      <vt:lpstr>В выпускной квалификационной работе были решены следующие задачи: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модуля для дополнительной защиты сайтов, создаваемых на Joomla</dc:title>
  <dc:creator>Роман Балаво</dc:creator>
  <cp:lastModifiedBy>Роман Балаво</cp:lastModifiedBy>
  <cp:revision>23</cp:revision>
  <dcterms:created xsi:type="dcterms:W3CDTF">2022-12-15T17:39:02Z</dcterms:created>
  <dcterms:modified xsi:type="dcterms:W3CDTF">2023-02-06T15:46:49Z</dcterms:modified>
</cp:coreProperties>
</file>