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BBE0-80AA-4321-2006-1C60F57E1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4891C-7FE8-3E20-1522-67511B1A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AB31-B5A9-4D94-33CF-5C8CF835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868B-840D-9C4A-4D95-1DA8C57C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2CFC-2CF2-BD53-CE23-25AA83DC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1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C42E-CF83-8958-CD54-A899A611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975D4-0F33-9C03-6A38-3029F37C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066D-101D-F7CC-2172-7C6D790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4118-69F3-C87B-5B24-E5FAD776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A97D-DC79-97BA-95C4-37377634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1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9DF8B-7A72-A193-F902-25ADD4EC0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3ACE6-BEBD-9DAB-F413-67A42848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163A-ADCD-C159-6C77-BADE13F7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D3EB-3DFF-E01E-C2A9-704286AC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23622-24D6-0255-FEF4-3F11C02E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1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9404-B719-4938-5951-3B5F3DCF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8456-C2B7-5096-3C45-F7790C78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A580-768D-0478-52A3-E54FF711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9AE7-E6D5-097E-9CAC-017C34F0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5C29-55E7-E19D-A71C-01053A29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5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F6BC-EA7F-3B1A-BE4B-17526EEC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659B2-2793-FB15-36E3-C5314183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4531-B01E-1ABB-EA0B-91BD2474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87EF-C659-C53B-EA52-1E401F76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982E-1D1F-1753-D5F6-3522AE37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38A5-F119-677E-10EE-53F77CC2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77DD-63D0-54AB-6F54-2F5C0ECBB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BB9AF-B1C1-9E3C-8199-1FB5258E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7F7F9-6EBC-69DD-40E3-E84E94F7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1ECBA-0176-5DB8-15B7-7E58D10A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8D881-CA28-FD98-3D02-384F28A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FC8-A336-06C2-6BE3-15B61DD5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2C08-5E03-443C-FEA5-7F82BDD6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123C0-CF48-DD67-51FD-4AFF28906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C6E6-3909-5ADF-9C2C-F657BB152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F407C-BF9C-215E-00CD-BD12A89D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464AE-0EAB-E6F3-3E5F-B52871ED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A0125-59C5-EF92-9962-30B8A044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F56C1-7CF4-E8BE-95DB-8507AD49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8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F68A-F579-4FB9-E72F-3511E2BB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8A240-BBAB-41D7-77E0-CEC834D8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8ACB0-6B53-43C4-B8FD-5499E46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28C24-9A43-AC5F-D263-0FBE9C2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3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35C73-8D70-76B9-BD0D-361B3D9F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EB834-A96A-E5AE-9228-22D14F5F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A870-D67E-82DD-B8B8-3F941A66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4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5FDF-2946-C44B-92DF-E8DE2C91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654D-32AC-CC2C-0B4D-CFB5ADBC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414D-51A4-4D7D-2D29-93FF6D87C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C3DD4-08D4-411F-FD43-D284CA3D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246A-2E23-948A-5F15-2BF89D49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5BA70-C7DD-9F46-B173-AD72C55B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5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0C9B-ACDF-4853-E309-EC0EA0FD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A1B85-B09F-7407-974E-03B61BF67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9D0FE-B553-ABD4-72E1-87D4DD55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C260-C9D1-3059-3693-E0F99FA8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5676-F78C-FD47-81B1-A5C14A1F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E114E-431D-C777-C9DE-6A38C502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5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E6BA1-B5C5-D27A-B0F8-D015A11A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CF712-BE67-FEF4-C1F8-633260CF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5430-14C7-7734-A5B1-CF43CBDC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D4B5-1B73-406C-981F-8E2EF7EBC49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E462-5076-206D-2382-ACF6F0377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9046-428C-B46C-A9AB-53DB2E55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12CB-6DEA-4378-9425-84E5AF2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4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151-1307-705F-080C-B8D5761B6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365"/>
            <a:ext cx="9144000" cy="2841812"/>
          </a:xfrm>
        </p:spPr>
        <p:txBody>
          <a:bodyPr>
            <a:normAutofit/>
          </a:bodyPr>
          <a:lstStyle/>
          <a:p>
            <a:r>
              <a:rPr lang="en-IN" dirty="0"/>
              <a:t>AI-BASED CHATBOT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Batch no :-10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FE690-DEE5-C06B-E848-3443EEA20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422" y="4769224"/>
            <a:ext cx="10703860" cy="1864657"/>
          </a:xfrm>
        </p:spPr>
        <p:txBody>
          <a:bodyPr/>
          <a:lstStyle/>
          <a:p>
            <a:pPr lvl="1"/>
            <a:r>
              <a:rPr lang="en-IN" dirty="0"/>
              <a:t>                                                                                              M.PRAJWAL	 : 20N31A1297</a:t>
            </a:r>
          </a:p>
          <a:p>
            <a:pPr lvl="1"/>
            <a:r>
              <a:rPr lang="en-IN" dirty="0"/>
              <a:t>                                                                                              P.OMKAR	 : 20N31A12B8</a:t>
            </a:r>
          </a:p>
          <a:p>
            <a:pPr lvl="1"/>
            <a:r>
              <a:rPr lang="en-IN" dirty="0"/>
              <a:t>                                                                                                        K.SAI PRANAY   : 20N31A1291		</a:t>
            </a:r>
          </a:p>
        </p:txBody>
      </p:sp>
    </p:spTree>
    <p:extLst>
      <p:ext uri="{BB962C8B-B14F-4D97-AF65-F5344CB8AC3E}">
        <p14:creationId xmlns:p14="http://schemas.microsoft.com/office/powerpoint/2010/main" val="110682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5B69-602E-1F7E-99E4-5FD5A6C4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334" y="506543"/>
            <a:ext cx="9144000" cy="77815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E316C-87D7-3091-35AF-F9A14866D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2040477"/>
            <a:ext cx="11588620" cy="4413380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Chatbots typically provide a text-based user interface, allowing the user to type commands and receive text as well as text to speech response.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Chatbots are usually a stateful services, remembering previous commands (and perhaps even conversation) in order to provide functionality. 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chatbot technology is integrated with popular web services it can be utilized securely by an even larger audience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project, we design a chatbot which provides a genuine and accurate answer for any query using AIML with python platform.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800" b="0" dirty="0">
                <a:effectLst/>
              </a:rPr>
            </a:br>
            <a:br>
              <a:rPr lang="en-US" sz="2800" b="0" dirty="0">
                <a:effectLst/>
              </a:rPr>
            </a:br>
            <a:br>
              <a:rPr lang="en-US" sz="2800" b="0" dirty="0">
                <a:effectLst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331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EF72-0C64-020F-A3AE-29BCA571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B233-F896-6686-D661-A96B3B40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Nowadays, we see the chat bots everywhere Chat bots are the source of answers to the users questions in any particular domain where it is operating.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Chat bots are the source of answers to the users questions in any particular domain where it is operating.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</a:rPr>
              <a:t>The AI chatbot is able to interpret human language as it is written, which enables them to operate more or less on their own. </a:t>
            </a:r>
            <a:endParaRPr lang="en-US" b="0" i="0" u="none" strike="noStrike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</a:rPr>
              <a:t>It can understand language outside of pre-programmed commands and provide a response based on existing data.</a:t>
            </a:r>
            <a:endParaRPr lang="en-US" b="0" i="0" u="none" strike="noStrike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is a computer program designed to simulate a conversation with human users, over the internet.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7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35C4-5810-8D43-055E-C1CB96B1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Software</a:t>
            </a:r>
            <a:r>
              <a:rPr lang="en-IN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4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F27D-D7DB-0593-1AD5-4B5D3493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file and pickle file for back-end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 libraries like:</a:t>
            </a:r>
            <a:endParaRPr lang="en-IN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Tkinter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NLTK (Natural language toolkit)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Pickle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Tensorflow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62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1158-8142-5221-8E06-0D82A236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Hardware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 Specifications 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97A0-BC80-47D8-BF98-CBFA472F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64-bit CPU (Intel /AMD architecture)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 GB RAM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 GB free disk space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256GB SSD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Intel Core i5 or above processor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340B-B27E-D732-A895-E24C006A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5" y="2355364"/>
            <a:ext cx="5357327" cy="1325563"/>
          </a:xfrm>
        </p:spPr>
        <p:txBody>
          <a:bodyPr>
            <a:no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06975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AI-BASED CHATBOT  Batch no :-10</vt:lpstr>
      <vt:lpstr>ABSTRACT</vt:lpstr>
      <vt:lpstr>INTRODUCTION</vt:lpstr>
      <vt:lpstr>Software Requirement </vt:lpstr>
      <vt:lpstr>Hardware Requirement Specifications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NAME  Batch no :</dc:title>
  <dc:creator>vilasini padam</dc:creator>
  <cp:lastModifiedBy>omkar papinwar</cp:lastModifiedBy>
  <cp:revision>4</cp:revision>
  <dcterms:created xsi:type="dcterms:W3CDTF">2023-02-16T14:39:42Z</dcterms:created>
  <dcterms:modified xsi:type="dcterms:W3CDTF">2023-02-17T08:56:02Z</dcterms:modified>
</cp:coreProperties>
</file>