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1" r:id="rId5"/>
    <p:sldId id="263" r:id="rId6"/>
    <p:sldId id="266" r:id="rId7"/>
    <p:sldId id="258" r:id="rId8"/>
    <p:sldId id="267" r:id="rId9"/>
    <p:sldId id="259"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0621A89-A42C-4E65-9DEE-200EF4320D05}">
          <p14:sldIdLst>
            <p14:sldId id="256"/>
            <p14:sldId id="257"/>
            <p14:sldId id="265"/>
            <p14:sldId id="261"/>
            <p14:sldId id="263"/>
            <p14:sldId id="266"/>
            <p14:sldId id="258"/>
            <p14:sldId id="267"/>
            <p14:sldId id="25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53"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sv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png"/><Relationship Id="rId16" Type="http://schemas.openxmlformats.org/officeDocument/2006/relationships/image" Target="../media/image7.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svg"/><Relationship Id="rId1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27.sv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image" Target="../media/image26.png"/><Relationship Id="rId16" Type="http://schemas.openxmlformats.org/officeDocument/2006/relationships/image" Target="../media/image7.png"/><Relationship Id="rId1" Type="http://schemas.openxmlformats.org/officeDocument/2006/relationships/image" Target="../media/image25.png"/><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svg"/><Relationship Id="rId15" Type="http://schemas.openxmlformats.org/officeDocument/2006/relationships/image" Target="../media/image39.png"/><Relationship Id="rId10" Type="http://schemas.openxmlformats.org/officeDocument/2006/relationships/image" Target="../media/image34.sv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21A951-9CEC-4E94-BA82-5F5208B2DEA3}"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06A975AD-C093-4EE9-BED7-0A5765D96CEC}">
      <dgm:prSet/>
      <dgm:spPr/>
      <dgm:t>
        <a:bodyPr/>
        <a:lstStyle/>
        <a:p>
          <a:pPr>
            <a:lnSpc>
              <a:spcPct val="100000"/>
            </a:lnSpc>
          </a:pPr>
          <a:r>
            <a:rPr lang="en-US" dirty="0"/>
            <a:t>Inform Public for better decision making</a:t>
          </a:r>
        </a:p>
      </dgm:t>
    </dgm:pt>
    <dgm:pt modelId="{3EEBE165-9840-4401-A011-1A2E0171735E}" type="parTrans" cxnId="{4352F6AE-072D-4648-B470-5A52029FD565}">
      <dgm:prSet/>
      <dgm:spPr/>
      <dgm:t>
        <a:bodyPr/>
        <a:lstStyle/>
        <a:p>
          <a:endParaRPr lang="en-US"/>
        </a:p>
      </dgm:t>
    </dgm:pt>
    <dgm:pt modelId="{CBD33AE1-82BC-48EB-945E-6AFAD1FEA41C}" type="sibTrans" cxnId="{4352F6AE-072D-4648-B470-5A52029FD565}">
      <dgm:prSet/>
      <dgm:spPr/>
      <dgm:t>
        <a:bodyPr/>
        <a:lstStyle/>
        <a:p>
          <a:endParaRPr lang="en-US"/>
        </a:p>
      </dgm:t>
    </dgm:pt>
    <dgm:pt modelId="{4D966E72-FA88-4AEB-AB69-C334EBB53448}">
      <dgm:prSet custT="1"/>
      <dgm:spPr/>
      <dgm:t>
        <a:bodyPr/>
        <a:lstStyle/>
        <a:p>
          <a:pPr>
            <a:lnSpc>
              <a:spcPct val="100000"/>
            </a:lnSpc>
          </a:pPr>
          <a:r>
            <a:rPr lang="en-US" sz="1400" dirty="0"/>
            <a:t>- Real time data and Predictions [heatmaps and graphs]</a:t>
          </a:r>
        </a:p>
      </dgm:t>
    </dgm:pt>
    <dgm:pt modelId="{28FC39DD-CC4B-4E06-B0DB-66EA128F65A3}" type="parTrans" cxnId="{A2DD5DED-A94B-4270-B236-5C5EC8E11EA9}">
      <dgm:prSet/>
      <dgm:spPr/>
      <dgm:t>
        <a:bodyPr/>
        <a:lstStyle/>
        <a:p>
          <a:endParaRPr lang="en-US"/>
        </a:p>
      </dgm:t>
    </dgm:pt>
    <dgm:pt modelId="{E8E4C0A6-D133-413E-951D-E495FF3FA5FF}" type="sibTrans" cxnId="{A2DD5DED-A94B-4270-B236-5C5EC8E11EA9}">
      <dgm:prSet/>
      <dgm:spPr/>
      <dgm:t>
        <a:bodyPr/>
        <a:lstStyle/>
        <a:p>
          <a:endParaRPr lang="en-US"/>
        </a:p>
      </dgm:t>
    </dgm:pt>
    <dgm:pt modelId="{A2545B1D-50A0-425B-9BB8-A749C0D5CBD1}">
      <dgm:prSet custT="1"/>
      <dgm:spPr/>
      <dgm:t>
        <a:bodyPr/>
        <a:lstStyle/>
        <a:p>
          <a:pPr>
            <a:lnSpc>
              <a:spcPct val="100000"/>
            </a:lnSpc>
          </a:pPr>
          <a:r>
            <a:rPr lang="en-US" sz="1400" dirty="0"/>
            <a:t>- Suggestions and Alerts</a:t>
          </a:r>
        </a:p>
        <a:p>
          <a:pPr>
            <a:lnSpc>
              <a:spcPct val="100000"/>
            </a:lnSpc>
          </a:pPr>
          <a:endParaRPr lang="en-US" sz="1400" dirty="0"/>
        </a:p>
        <a:p>
          <a:pPr>
            <a:lnSpc>
              <a:spcPct val="100000"/>
            </a:lnSpc>
          </a:pPr>
          <a:r>
            <a:rPr lang="en-US" sz="1100" i="1" dirty="0"/>
            <a:t>Commuting citizens using Public Transport</a:t>
          </a:r>
          <a:endParaRPr lang="en-US" sz="1100" dirty="0"/>
        </a:p>
      </dgm:t>
    </dgm:pt>
    <dgm:pt modelId="{AF028A81-592D-4E26-B929-6A115900EF1A}" type="parTrans" cxnId="{98062022-1BEE-46BB-91EE-45351C3EE5DB}">
      <dgm:prSet/>
      <dgm:spPr/>
      <dgm:t>
        <a:bodyPr/>
        <a:lstStyle/>
        <a:p>
          <a:endParaRPr lang="en-US"/>
        </a:p>
      </dgm:t>
    </dgm:pt>
    <dgm:pt modelId="{E8BDFE22-8DCC-41C5-BBAC-AE93D9945C4E}" type="sibTrans" cxnId="{98062022-1BEE-46BB-91EE-45351C3EE5DB}">
      <dgm:prSet/>
      <dgm:spPr/>
      <dgm:t>
        <a:bodyPr/>
        <a:lstStyle/>
        <a:p>
          <a:endParaRPr lang="en-US"/>
        </a:p>
      </dgm:t>
    </dgm:pt>
    <dgm:pt modelId="{AAE944E9-7FCB-4A58-8B46-CB8AE46A5826}">
      <dgm:prSet/>
      <dgm:spPr/>
      <dgm:t>
        <a:bodyPr/>
        <a:lstStyle/>
        <a:p>
          <a:pPr>
            <a:lnSpc>
              <a:spcPct val="100000"/>
            </a:lnSpc>
          </a:pPr>
          <a:r>
            <a:rPr lang="en-US" dirty="0"/>
            <a:t>Monitoring Tools for Authorities &amp; Businesses</a:t>
          </a:r>
        </a:p>
      </dgm:t>
    </dgm:pt>
    <dgm:pt modelId="{327EA348-AE70-487C-A556-8B21D153639B}" type="parTrans" cxnId="{CD72D26B-BB3F-4234-86AA-9C25E294832B}">
      <dgm:prSet/>
      <dgm:spPr/>
      <dgm:t>
        <a:bodyPr/>
        <a:lstStyle/>
        <a:p>
          <a:endParaRPr lang="en-US"/>
        </a:p>
      </dgm:t>
    </dgm:pt>
    <dgm:pt modelId="{D52E355B-E5A4-4139-BCF3-579A244AED8D}" type="sibTrans" cxnId="{CD72D26B-BB3F-4234-86AA-9C25E294832B}">
      <dgm:prSet/>
      <dgm:spPr/>
      <dgm:t>
        <a:bodyPr/>
        <a:lstStyle/>
        <a:p>
          <a:endParaRPr lang="en-US"/>
        </a:p>
      </dgm:t>
    </dgm:pt>
    <dgm:pt modelId="{1C29C868-4449-4CCB-B863-3BE3EF6BEEB4}">
      <dgm:prSet custT="1"/>
      <dgm:spPr/>
      <dgm:t>
        <a:bodyPr/>
        <a:lstStyle/>
        <a:p>
          <a:pPr>
            <a:lnSpc>
              <a:spcPct val="100000"/>
            </a:lnSpc>
          </a:pPr>
          <a:r>
            <a:rPr lang="en-US" sz="1400" dirty="0"/>
            <a:t>- Crowd Overview</a:t>
          </a:r>
        </a:p>
      </dgm:t>
    </dgm:pt>
    <dgm:pt modelId="{94AD8802-4694-4417-8139-BF31A15706EF}" type="parTrans" cxnId="{C0518E01-6ECB-458D-B89E-3B68F9FBA80B}">
      <dgm:prSet/>
      <dgm:spPr/>
      <dgm:t>
        <a:bodyPr/>
        <a:lstStyle/>
        <a:p>
          <a:endParaRPr lang="en-US"/>
        </a:p>
      </dgm:t>
    </dgm:pt>
    <dgm:pt modelId="{80395127-300E-4315-8403-29ADDEEBBC90}" type="sibTrans" cxnId="{C0518E01-6ECB-458D-B89E-3B68F9FBA80B}">
      <dgm:prSet/>
      <dgm:spPr/>
      <dgm:t>
        <a:bodyPr/>
        <a:lstStyle/>
        <a:p>
          <a:endParaRPr lang="en-US"/>
        </a:p>
      </dgm:t>
    </dgm:pt>
    <dgm:pt modelId="{7D906DE0-AF8C-4546-9D61-D14A5C0FB5E4}">
      <dgm:prSet custT="1"/>
      <dgm:spPr/>
      <dgm:t>
        <a:bodyPr/>
        <a:lstStyle/>
        <a:p>
          <a:pPr>
            <a:lnSpc>
              <a:spcPct val="100000"/>
            </a:lnSpc>
          </a:pPr>
          <a:r>
            <a:rPr lang="en-US" sz="1400" dirty="0"/>
            <a:t>- Insights for better resource allocation</a:t>
          </a:r>
        </a:p>
      </dgm:t>
    </dgm:pt>
    <dgm:pt modelId="{45EC0074-C432-4210-A157-A25FB23FE826}" type="parTrans" cxnId="{1C96140E-C12F-481B-8C44-84A0113A73F0}">
      <dgm:prSet/>
      <dgm:spPr/>
      <dgm:t>
        <a:bodyPr/>
        <a:lstStyle/>
        <a:p>
          <a:endParaRPr lang="en-US"/>
        </a:p>
      </dgm:t>
    </dgm:pt>
    <dgm:pt modelId="{1CE71844-0E1D-4A37-BA41-D05E3A5B368D}" type="sibTrans" cxnId="{1C96140E-C12F-481B-8C44-84A0113A73F0}">
      <dgm:prSet/>
      <dgm:spPr/>
      <dgm:t>
        <a:bodyPr/>
        <a:lstStyle/>
        <a:p>
          <a:endParaRPr lang="en-US"/>
        </a:p>
      </dgm:t>
    </dgm:pt>
    <dgm:pt modelId="{4FBB0515-6325-4F9D-A95D-6392C5E8E534}">
      <dgm:prSet custT="1"/>
      <dgm:spPr/>
      <dgm:t>
        <a:bodyPr/>
        <a:lstStyle/>
        <a:p>
          <a:pPr>
            <a:lnSpc>
              <a:spcPct val="100000"/>
            </a:lnSpc>
          </a:pPr>
          <a:r>
            <a:rPr lang="en-US" sz="1400" dirty="0"/>
            <a:t>- Alerting and notifying</a:t>
          </a:r>
        </a:p>
        <a:p>
          <a:pPr>
            <a:lnSpc>
              <a:spcPct val="100000"/>
            </a:lnSpc>
          </a:pPr>
          <a:endParaRPr lang="en-US" sz="1100" dirty="0"/>
        </a:p>
        <a:p>
          <a:pPr>
            <a:lnSpc>
              <a:spcPct val="100000"/>
            </a:lnSpc>
          </a:pPr>
          <a:r>
            <a:rPr lang="en-US" sz="1100" i="1" dirty="0"/>
            <a:t>Staff scheduling, Efficient police force management, Bus schedule changes</a:t>
          </a:r>
        </a:p>
      </dgm:t>
    </dgm:pt>
    <dgm:pt modelId="{424F891D-3171-4D72-929F-389812273E26}" type="parTrans" cxnId="{73C95DB0-C349-41F7-8C38-E1AD7AD495F3}">
      <dgm:prSet/>
      <dgm:spPr/>
      <dgm:t>
        <a:bodyPr/>
        <a:lstStyle/>
        <a:p>
          <a:endParaRPr lang="en-US"/>
        </a:p>
      </dgm:t>
    </dgm:pt>
    <dgm:pt modelId="{15996803-0A19-4FDB-BE0C-EB225993798A}" type="sibTrans" cxnId="{73C95DB0-C349-41F7-8C38-E1AD7AD495F3}">
      <dgm:prSet/>
      <dgm:spPr/>
      <dgm:t>
        <a:bodyPr/>
        <a:lstStyle/>
        <a:p>
          <a:endParaRPr lang="en-US"/>
        </a:p>
      </dgm:t>
    </dgm:pt>
    <dgm:pt modelId="{E2009D7E-502F-45FE-A111-22D58402F797}">
      <dgm:prSet/>
      <dgm:spPr/>
      <dgm:t>
        <a:bodyPr/>
        <a:lstStyle/>
        <a:p>
          <a:pPr>
            <a:lnSpc>
              <a:spcPct val="100000"/>
            </a:lnSpc>
          </a:pPr>
          <a:r>
            <a:rPr lang="en-US"/>
            <a:t>Tools for Long Term Planning</a:t>
          </a:r>
        </a:p>
      </dgm:t>
    </dgm:pt>
    <dgm:pt modelId="{4BF22DBE-7D7E-474D-9580-A2A8BE244AC3}" type="parTrans" cxnId="{A6216DCC-B981-4A98-AB00-AFE3C60A4DD8}">
      <dgm:prSet/>
      <dgm:spPr/>
      <dgm:t>
        <a:bodyPr/>
        <a:lstStyle/>
        <a:p>
          <a:endParaRPr lang="en-US"/>
        </a:p>
      </dgm:t>
    </dgm:pt>
    <dgm:pt modelId="{D510F922-BCC6-4C97-AC4E-69E73658C935}" type="sibTrans" cxnId="{A6216DCC-B981-4A98-AB00-AFE3C60A4DD8}">
      <dgm:prSet/>
      <dgm:spPr/>
      <dgm:t>
        <a:bodyPr/>
        <a:lstStyle/>
        <a:p>
          <a:endParaRPr lang="en-US"/>
        </a:p>
      </dgm:t>
    </dgm:pt>
    <dgm:pt modelId="{66A5B6DF-B53D-42C8-B0F7-4209B0CD8BA1}">
      <dgm:prSet custT="1"/>
      <dgm:spPr/>
      <dgm:t>
        <a:bodyPr/>
        <a:lstStyle/>
        <a:p>
          <a:pPr>
            <a:lnSpc>
              <a:spcPct val="100000"/>
            </a:lnSpc>
            <a:buFont typeface="Arial" panose="020B0604020202020204" pitchFamily="34" charset="0"/>
            <a:buNone/>
          </a:pPr>
          <a:r>
            <a:rPr lang="en-US" sz="1400" dirty="0"/>
            <a:t>- Insights about urban planning in popular areas</a:t>
          </a:r>
        </a:p>
      </dgm:t>
    </dgm:pt>
    <dgm:pt modelId="{F3F86783-08C0-4417-B6B3-3A0102BB062A}" type="parTrans" cxnId="{AFEE3772-6D64-4E3F-B2E5-06DE052E9604}">
      <dgm:prSet/>
      <dgm:spPr/>
      <dgm:t>
        <a:bodyPr/>
        <a:lstStyle/>
        <a:p>
          <a:endParaRPr lang="en-US"/>
        </a:p>
      </dgm:t>
    </dgm:pt>
    <dgm:pt modelId="{31D81736-5169-401C-9850-D815519C98AA}" type="sibTrans" cxnId="{AFEE3772-6D64-4E3F-B2E5-06DE052E9604}">
      <dgm:prSet/>
      <dgm:spPr/>
      <dgm:t>
        <a:bodyPr/>
        <a:lstStyle/>
        <a:p>
          <a:endParaRPr lang="en-US"/>
        </a:p>
      </dgm:t>
    </dgm:pt>
    <dgm:pt modelId="{9614D649-E9E9-41F3-8FA3-4B282886317D}">
      <dgm:prSet custT="1"/>
      <dgm:spPr/>
      <dgm:t>
        <a:bodyPr/>
        <a:lstStyle/>
        <a:p>
          <a:pPr>
            <a:lnSpc>
              <a:spcPct val="100000"/>
            </a:lnSpc>
            <a:buNone/>
          </a:pPr>
          <a:r>
            <a:rPr lang="en-US" sz="1400" dirty="0"/>
            <a:t>- Effectiveness evaluation for measures taken</a:t>
          </a:r>
        </a:p>
        <a:p>
          <a:pPr>
            <a:lnSpc>
              <a:spcPct val="100000"/>
            </a:lnSpc>
            <a:buNone/>
          </a:pPr>
          <a:endParaRPr lang="en-US" sz="1100" dirty="0"/>
        </a:p>
        <a:p>
          <a:pPr>
            <a:lnSpc>
              <a:spcPct val="100000"/>
            </a:lnSpc>
            <a:buNone/>
          </a:pPr>
          <a:r>
            <a:rPr lang="en-US" sz="1100" i="1" dirty="0"/>
            <a:t>More sidewalks, New business locations</a:t>
          </a:r>
        </a:p>
      </dgm:t>
    </dgm:pt>
    <dgm:pt modelId="{52F58FC5-352A-4164-89AF-AE0295940591}" type="parTrans" cxnId="{CED3EA35-49FC-408E-B423-328E52F71C45}">
      <dgm:prSet/>
      <dgm:spPr/>
      <dgm:t>
        <a:bodyPr/>
        <a:lstStyle/>
        <a:p>
          <a:endParaRPr lang="en-US"/>
        </a:p>
      </dgm:t>
    </dgm:pt>
    <dgm:pt modelId="{B9E9B86A-A16E-4380-BFC9-4AA6A397B790}" type="sibTrans" cxnId="{CED3EA35-49FC-408E-B423-328E52F71C45}">
      <dgm:prSet/>
      <dgm:spPr/>
      <dgm:t>
        <a:bodyPr/>
        <a:lstStyle/>
        <a:p>
          <a:endParaRPr lang="en-US"/>
        </a:p>
      </dgm:t>
    </dgm:pt>
    <dgm:pt modelId="{912B68A5-C901-4F5E-9932-C05AB0E99836}" type="pres">
      <dgm:prSet presAssocID="{6421A951-9CEC-4E94-BA82-5F5208B2DEA3}" presName="root" presStyleCnt="0">
        <dgm:presLayoutVars>
          <dgm:dir/>
          <dgm:resizeHandles val="exact"/>
        </dgm:presLayoutVars>
      </dgm:prSet>
      <dgm:spPr/>
    </dgm:pt>
    <dgm:pt modelId="{6EC80BC9-3E6B-4C89-83E6-9CDAEDBC824A}" type="pres">
      <dgm:prSet presAssocID="{06A975AD-C093-4EE9-BED7-0A5765D96CEC}" presName="compNode" presStyleCnt="0"/>
      <dgm:spPr/>
    </dgm:pt>
    <dgm:pt modelId="{51C55C92-4465-426B-B87E-BA81CE82857E}" type="pres">
      <dgm:prSet presAssocID="{06A975AD-C093-4EE9-BED7-0A5765D96CEC}" presName="bgRect" presStyleLbl="bgShp" presStyleIdx="0" presStyleCnt="3"/>
      <dgm:spPr/>
    </dgm:pt>
    <dgm:pt modelId="{92295A7E-07BB-413D-AD6F-962469FD3CED}" type="pres">
      <dgm:prSet presAssocID="{06A975AD-C093-4EE9-BED7-0A5765D96C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Λεωφορείο"/>
        </a:ext>
      </dgm:extLst>
    </dgm:pt>
    <dgm:pt modelId="{C8F47CB9-067D-44A3-8B34-66E2C03C8378}" type="pres">
      <dgm:prSet presAssocID="{06A975AD-C093-4EE9-BED7-0A5765D96CEC}" presName="spaceRect" presStyleCnt="0"/>
      <dgm:spPr/>
    </dgm:pt>
    <dgm:pt modelId="{AEDF1128-EB2D-4C47-8A56-8E91E2B16F00}" type="pres">
      <dgm:prSet presAssocID="{06A975AD-C093-4EE9-BED7-0A5765D96CEC}" presName="parTx" presStyleLbl="revTx" presStyleIdx="0" presStyleCnt="6">
        <dgm:presLayoutVars>
          <dgm:chMax val="0"/>
          <dgm:chPref val="0"/>
        </dgm:presLayoutVars>
      </dgm:prSet>
      <dgm:spPr/>
    </dgm:pt>
    <dgm:pt modelId="{656C8748-6188-4F5A-9802-17D9C77CDDBB}" type="pres">
      <dgm:prSet presAssocID="{06A975AD-C093-4EE9-BED7-0A5765D96CEC}" presName="desTx" presStyleLbl="revTx" presStyleIdx="1" presStyleCnt="6" custScaleX="99458">
        <dgm:presLayoutVars/>
      </dgm:prSet>
      <dgm:spPr/>
    </dgm:pt>
    <dgm:pt modelId="{CCC7ECDC-92DE-42B3-BB1F-6F8AEAE65415}" type="pres">
      <dgm:prSet presAssocID="{CBD33AE1-82BC-48EB-945E-6AFAD1FEA41C}" presName="sibTrans" presStyleCnt="0"/>
      <dgm:spPr/>
    </dgm:pt>
    <dgm:pt modelId="{F723C522-E859-4762-A44E-B962B4698106}" type="pres">
      <dgm:prSet presAssocID="{AAE944E9-7FCB-4A58-8B46-CB8AE46A5826}" presName="compNode" presStyleCnt="0"/>
      <dgm:spPr/>
    </dgm:pt>
    <dgm:pt modelId="{DD9EBAE4-A890-4477-A036-ED47D92E5311}" type="pres">
      <dgm:prSet presAssocID="{AAE944E9-7FCB-4A58-8B46-CB8AE46A5826}" presName="bgRect" presStyleLbl="bgShp" presStyleIdx="1" presStyleCnt="3" custScaleY="134401"/>
      <dgm:spPr/>
    </dgm:pt>
    <dgm:pt modelId="{9D1CAAF3-E062-4521-8882-C6466BF44701}" type="pres">
      <dgm:prSet presAssocID="{AAE944E9-7FCB-4A58-8B46-CB8AE46A58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0FE16AD-B9BC-47CA-815B-5D10FB260C8B}" type="pres">
      <dgm:prSet presAssocID="{AAE944E9-7FCB-4A58-8B46-CB8AE46A5826}" presName="spaceRect" presStyleCnt="0"/>
      <dgm:spPr/>
    </dgm:pt>
    <dgm:pt modelId="{60A52EAC-21F7-4FB6-8BBF-FA1E77B22F1D}" type="pres">
      <dgm:prSet presAssocID="{AAE944E9-7FCB-4A58-8B46-CB8AE46A5826}" presName="parTx" presStyleLbl="revTx" presStyleIdx="2" presStyleCnt="6">
        <dgm:presLayoutVars>
          <dgm:chMax val="0"/>
          <dgm:chPref val="0"/>
        </dgm:presLayoutVars>
      </dgm:prSet>
      <dgm:spPr/>
    </dgm:pt>
    <dgm:pt modelId="{41FF7825-CA0B-4D9F-B5B0-08684D83D9E1}" type="pres">
      <dgm:prSet presAssocID="{AAE944E9-7FCB-4A58-8B46-CB8AE46A5826}" presName="desTx" presStyleLbl="revTx" presStyleIdx="3" presStyleCnt="6">
        <dgm:presLayoutVars/>
      </dgm:prSet>
      <dgm:spPr/>
    </dgm:pt>
    <dgm:pt modelId="{8F04F338-63AD-41FC-882D-15BE2C35E162}" type="pres">
      <dgm:prSet presAssocID="{D52E355B-E5A4-4139-BCF3-579A244AED8D}" presName="sibTrans" presStyleCnt="0"/>
      <dgm:spPr/>
    </dgm:pt>
    <dgm:pt modelId="{D86158A3-450A-41D6-9BDB-12F18103E3FA}" type="pres">
      <dgm:prSet presAssocID="{E2009D7E-502F-45FE-A111-22D58402F797}" presName="compNode" presStyleCnt="0"/>
      <dgm:spPr/>
    </dgm:pt>
    <dgm:pt modelId="{416B9078-5BCC-4203-9D3C-4E1B63CA160E}" type="pres">
      <dgm:prSet presAssocID="{E2009D7E-502F-45FE-A111-22D58402F797}" presName="bgRect" presStyleLbl="bgShp" presStyleIdx="2" presStyleCnt="3"/>
      <dgm:spPr/>
    </dgm:pt>
    <dgm:pt modelId="{B1B39BFF-46B8-48CB-A1D2-A9EF05B670B8}" type="pres">
      <dgm:prSet presAssocID="{E2009D7E-502F-45FE-A111-22D58402F79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Πόλη"/>
        </a:ext>
      </dgm:extLst>
    </dgm:pt>
    <dgm:pt modelId="{D83E1DFA-32B3-47F8-B0D8-B609E3E06B4F}" type="pres">
      <dgm:prSet presAssocID="{E2009D7E-502F-45FE-A111-22D58402F797}" presName="spaceRect" presStyleCnt="0"/>
      <dgm:spPr/>
    </dgm:pt>
    <dgm:pt modelId="{59A2CCC7-8463-4091-995F-BCB277D88866}" type="pres">
      <dgm:prSet presAssocID="{E2009D7E-502F-45FE-A111-22D58402F797}" presName="parTx" presStyleLbl="revTx" presStyleIdx="4" presStyleCnt="6">
        <dgm:presLayoutVars>
          <dgm:chMax val="0"/>
          <dgm:chPref val="0"/>
        </dgm:presLayoutVars>
      </dgm:prSet>
      <dgm:spPr/>
    </dgm:pt>
    <dgm:pt modelId="{1C53AD4F-62DC-493C-B227-FC36A8FD9088}" type="pres">
      <dgm:prSet presAssocID="{E2009D7E-502F-45FE-A111-22D58402F797}" presName="desTx" presStyleLbl="revTx" presStyleIdx="5" presStyleCnt="6">
        <dgm:presLayoutVars/>
      </dgm:prSet>
      <dgm:spPr/>
    </dgm:pt>
  </dgm:ptLst>
  <dgm:cxnLst>
    <dgm:cxn modelId="{C0518E01-6ECB-458D-B89E-3B68F9FBA80B}" srcId="{AAE944E9-7FCB-4A58-8B46-CB8AE46A5826}" destId="{1C29C868-4449-4CCB-B863-3BE3EF6BEEB4}" srcOrd="0" destOrd="0" parTransId="{94AD8802-4694-4417-8139-BF31A15706EF}" sibTransId="{80395127-300E-4315-8403-29ADDEEBBC90}"/>
    <dgm:cxn modelId="{1C96140E-C12F-481B-8C44-84A0113A73F0}" srcId="{AAE944E9-7FCB-4A58-8B46-CB8AE46A5826}" destId="{7D906DE0-AF8C-4546-9D61-D14A5C0FB5E4}" srcOrd="1" destOrd="0" parTransId="{45EC0074-C432-4210-A157-A25FB23FE826}" sibTransId="{1CE71844-0E1D-4A37-BA41-D05E3A5B368D}"/>
    <dgm:cxn modelId="{AE39E51B-8A8E-4E0C-B5C4-A902B243DAF5}" type="presOf" srcId="{AAE944E9-7FCB-4A58-8B46-CB8AE46A5826}" destId="{60A52EAC-21F7-4FB6-8BBF-FA1E77B22F1D}" srcOrd="0" destOrd="0" presId="urn:microsoft.com/office/officeart/2018/2/layout/IconVerticalSolidList"/>
    <dgm:cxn modelId="{98062022-1BEE-46BB-91EE-45351C3EE5DB}" srcId="{06A975AD-C093-4EE9-BED7-0A5765D96CEC}" destId="{A2545B1D-50A0-425B-9BB8-A749C0D5CBD1}" srcOrd="1" destOrd="0" parTransId="{AF028A81-592D-4E26-B929-6A115900EF1A}" sibTransId="{E8BDFE22-8DCC-41C5-BBAC-AE93D9945C4E}"/>
    <dgm:cxn modelId="{154FD227-CD4B-42E3-98D1-40304101B99A}" type="presOf" srcId="{E2009D7E-502F-45FE-A111-22D58402F797}" destId="{59A2CCC7-8463-4091-995F-BCB277D88866}" srcOrd="0" destOrd="0" presId="urn:microsoft.com/office/officeart/2018/2/layout/IconVerticalSolidList"/>
    <dgm:cxn modelId="{88A9432F-BEB0-4E80-A240-EF0583C1094F}" type="presOf" srcId="{06A975AD-C093-4EE9-BED7-0A5765D96CEC}" destId="{AEDF1128-EB2D-4C47-8A56-8E91E2B16F00}" srcOrd="0" destOrd="0" presId="urn:microsoft.com/office/officeart/2018/2/layout/IconVerticalSolidList"/>
    <dgm:cxn modelId="{7E517F30-234F-4F95-AAA0-E07B2DB8ADF3}" type="presOf" srcId="{9614D649-E9E9-41F3-8FA3-4B282886317D}" destId="{1C53AD4F-62DC-493C-B227-FC36A8FD9088}" srcOrd="0" destOrd="1" presId="urn:microsoft.com/office/officeart/2018/2/layout/IconVerticalSolidList"/>
    <dgm:cxn modelId="{2FE2EC33-99CA-4360-871F-79C280C1F375}" type="presOf" srcId="{4D966E72-FA88-4AEB-AB69-C334EBB53448}" destId="{656C8748-6188-4F5A-9802-17D9C77CDDBB}" srcOrd="0" destOrd="0" presId="urn:microsoft.com/office/officeart/2018/2/layout/IconVerticalSolidList"/>
    <dgm:cxn modelId="{CED3EA35-49FC-408E-B423-328E52F71C45}" srcId="{E2009D7E-502F-45FE-A111-22D58402F797}" destId="{9614D649-E9E9-41F3-8FA3-4B282886317D}" srcOrd="1" destOrd="0" parTransId="{52F58FC5-352A-4164-89AF-AE0295940591}" sibTransId="{B9E9B86A-A16E-4380-BFC9-4AA6A397B790}"/>
    <dgm:cxn modelId="{CF059A66-B0FA-486B-BBE3-42D6B4190167}" type="presOf" srcId="{6421A951-9CEC-4E94-BA82-5F5208B2DEA3}" destId="{912B68A5-C901-4F5E-9932-C05AB0E99836}" srcOrd="0" destOrd="0" presId="urn:microsoft.com/office/officeart/2018/2/layout/IconVerticalSolidList"/>
    <dgm:cxn modelId="{CD72D26B-BB3F-4234-86AA-9C25E294832B}" srcId="{6421A951-9CEC-4E94-BA82-5F5208B2DEA3}" destId="{AAE944E9-7FCB-4A58-8B46-CB8AE46A5826}" srcOrd="1" destOrd="0" parTransId="{327EA348-AE70-487C-A556-8B21D153639B}" sibTransId="{D52E355B-E5A4-4139-BCF3-579A244AED8D}"/>
    <dgm:cxn modelId="{AFEE3772-6D64-4E3F-B2E5-06DE052E9604}" srcId="{E2009D7E-502F-45FE-A111-22D58402F797}" destId="{66A5B6DF-B53D-42C8-B0F7-4209B0CD8BA1}" srcOrd="0" destOrd="0" parTransId="{F3F86783-08C0-4417-B6B3-3A0102BB062A}" sibTransId="{31D81736-5169-401C-9850-D815519C98AA}"/>
    <dgm:cxn modelId="{E5866454-8F50-4AAB-B119-B33337247AF0}" type="presOf" srcId="{4FBB0515-6325-4F9D-A95D-6392C5E8E534}" destId="{41FF7825-CA0B-4D9F-B5B0-08684D83D9E1}" srcOrd="0" destOrd="2" presId="urn:microsoft.com/office/officeart/2018/2/layout/IconVerticalSolidList"/>
    <dgm:cxn modelId="{CB1A6C74-C30E-4051-8D4F-4C097D44E3A7}" type="presOf" srcId="{A2545B1D-50A0-425B-9BB8-A749C0D5CBD1}" destId="{656C8748-6188-4F5A-9802-17D9C77CDDBB}" srcOrd="0" destOrd="1" presId="urn:microsoft.com/office/officeart/2018/2/layout/IconVerticalSolidList"/>
    <dgm:cxn modelId="{C6FE66A3-8901-42C1-8748-851B2F334D13}" type="presOf" srcId="{1C29C868-4449-4CCB-B863-3BE3EF6BEEB4}" destId="{41FF7825-CA0B-4D9F-B5B0-08684D83D9E1}" srcOrd="0" destOrd="0" presId="urn:microsoft.com/office/officeart/2018/2/layout/IconVerticalSolidList"/>
    <dgm:cxn modelId="{4352F6AE-072D-4648-B470-5A52029FD565}" srcId="{6421A951-9CEC-4E94-BA82-5F5208B2DEA3}" destId="{06A975AD-C093-4EE9-BED7-0A5765D96CEC}" srcOrd="0" destOrd="0" parTransId="{3EEBE165-9840-4401-A011-1A2E0171735E}" sibTransId="{CBD33AE1-82BC-48EB-945E-6AFAD1FEA41C}"/>
    <dgm:cxn modelId="{73C95DB0-C349-41F7-8C38-E1AD7AD495F3}" srcId="{AAE944E9-7FCB-4A58-8B46-CB8AE46A5826}" destId="{4FBB0515-6325-4F9D-A95D-6392C5E8E534}" srcOrd="2" destOrd="0" parTransId="{424F891D-3171-4D72-929F-389812273E26}" sibTransId="{15996803-0A19-4FDB-BE0C-EB225993798A}"/>
    <dgm:cxn modelId="{DB973EC4-6847-4D99-B8DB-1602170B8563}" type="presOf" srcId="{66A5B6DF-B53D-42C8-B0F7-4209B0CD8BA1}" destId="{1C53AD4F-62DC-493C-B227-FC36A8FD9088}" srcOrd="0" destOrd="0" presId="urn:microsoft.com/office/officeart/2018/2/layout/IconVerticalSolidList"/>
    <dgm:cxn modelId="{A6216DCC-B981-4A98-AB00-AFE3C60A4DD8}" srcId="{6421A951-9CEC-4E94-BA82-5F5208B2DEA3}" destId="{E2009D7E-502F-45FE-A111-22D58402F797}" srcOrd="2" destOrd="0" parTransId="{4BF22DBE-7D7E-474D-9580-A2A8BE244AC3}" sibTransId="{D510F922-BCC6-4C97-AC4E-69E73658C935}"/>
    <dgm:cxn modelId="{EC53F8EC-5303-49EB-9207-63A8E9E522A1}" type="presOf" srcId="{7D906DE0-AF8C-4546-9D61-D14A5C0FB5E4}" destId="{41FF7825-CA0B-4D9F-B5B0-08684D83D9E1}" srcOrd="0" destOrd="1" presId="urn:microsoft.com/office/officeart/2018/2/layout/IconVerticalSolidList"/>
    <dgm:cxn modelId="{A2DD5DED-A94B-4270-B236-5C5EC8E11EA9}" srcId="{06A975AD-C093-4EE9-BED7-0A5765D96CEC}" destId="{4D966E72-FA88-4AEB-AB69-C334EBB53448}" srcOrd="0" destOrd="0" parTransId="{28FC39DD-CC4B-4E06-B0DB-66EA128F65A3}" sibTransId="{E8E4C0A6-D133-413E-951D-E495FF3FA5FF}"/>
    <dgm:cxn modelId="{31106E93-D4AB-4BE8-B947-93505E7B2F5B}" type="presParOf" srcId="{912B68A5-C901-4F5E-9932-C05AB0E99836}" destId="{6EC80BC9-3E6B-4C89-83E6-9CDAEDBC824A}" srcOrd="0" destOrd="0" presId="urn:microsoft.com/office/officeart/2018/2/layout/IconVerticalSolidList"/>
    <dgm:cxn modelId="{74A1EE5C-67FF-44D9-8E7A-AEB6EABA1FDB}" type="presParOf" srcId="{6EC80BC9-3E6B-4C89-83E6-9CDAEDBC824A}" destId="{51C55C92-4465-426B-B87E-BA81CE82857E}" srcOrd="0" destOrd="0" presId="urn:microsoft.com/office/officeart/2018/2/layout/IconVerticalSolidList"/>
    <dgm:cxn modelId="{CBF5601C-84E1-496D-A80E-C0F9A6B582C5}" type="presParOf" srcId="{6EC80BC9-3E6B-4C89-83E6-9CDAEDBC824A}" destId="{92295A7E-07BB-413D-AD6F-962469FD3CED}" srcOrd="1" destOrd="0" presId="urn:microsoft.com/office/officeart/2018/2/layout/IconVerticalSolidList"/>
    <dgm:cxn modelId="{9F363C8B-B2D7-4281-86E0-88592A35D071}" type="presParOf" srcId="{6EC80BC9-3E6B-4C89-83E6-9CDAEDBC824A}" destId="{C8F47CB9-067D-44A3-8B34-66E2C03C8378}" srcOrd="2" destOrd="0" presId="urn:microsoft.com/office/officeart/2018/2/layout/IconVerticalSolidList"/>
    <dgm:cxn modelId="{39DCE4E0-0749-4C0C-A6D7-A02B22F38D94}" type="presParOf" srcId="{6EC80BC9-3E6B-4C89-83E6-9CDAEDBC824A}" destId="{AEDF1128-EB2D-4C47-8A56-8E91E2B16F00}" srcOrd="3" destOrd="0" presId="urn:microsoft.com/office/officeart/2018/2/layout/IconVerticalSolidList"/>
    <dgm:cxn modelId="{5DC203D6-4765-4B57-A2F8-49F6368F4B67}" type="presParOf" srcId="{6EC80BC9-3E6B-4C89-83E6-9CDAEDBC824A}" destId="{656C8748-6188-4F5A-9802-17D9C77CDDBB}" srcOrd="4" destOrd="0" presId="urn:microsoft.com/office/officeart/2018/2/layout/IconVerticalSolidList"/>
    <dgm:cxn modelId="{2777D3E7-C76A-4347-BB73-256A5A09A6B1}" type="presParOf" srcId="{912B68A5-C901-4F5E-9932-C05AB0E99836}" destId="{CCC7ECDC-92DE-42B3-BB1F-6F8AEAE65415}" srcOrd="1" destOrd="0" presId="urn:microsoft.com/office/officeart/2018/2/layout/IconVerticalSolidList"/>
    <dgm:cxn modelId="{9F2840F2-C6E0-438D-957C-C2A710324BB4}" type="presParOf" srcId="{912B68A5-C901-4F5E-9932-C05AB0E99836}" destId="{F723C522-E859-4762-A44E-B962B4698106}" srcOrd="2" destOrd="0" presId="urn:microsoft.com/office/officeart/2018/2/layout/IconVerticalSolidList"/>
    <dgm:cxn modelId="{4FA9459B-164A-455C-B8E5-4FC39B0956C2}" type="presParOf" srcId="{F723C522-E859-4762-A44E-B962B4698106}" destId="{DD9EBAE4-A890-4477-A036-ED47D92E5311}" srcOrd="0" destOrd="0" presId="urn:microsoft.com/office/officeart/2018/2/layout/IconVerticalSolidList"/>
    <dgm:cxn modelId="{105AA06B-7E56-4759-BFFD-59C331021215}" type="presParOf" srcId="{F723C522-E859-4762-A44E-B962B4698106}" destId="{9D1CAAF3-E062-4521-8882-C6466BF44701}" srcOrd="1" destOrd="0" presId="urn:microsoft.com/office/officeart/2018/2/layout/IconVerticalSolidList"/>
    <dgm:cxn modelId="{D311DCBE-6609-4E8D-B684-C014CFFF9606}" type="presParOf" srcId="{F723C522-E859-4762-A44E-B962B4698106}" destId="{B0FE16AD-B9BC-47CA-815B-5D10FB260C8B}" srcOrd="2" destOrd="0" presId="urn:microsoft.com/office/officeart/2018/2/layout/IconVerticalSolidList"/>
    <dgm:cxn modelId="{FE5D7023-56E3-4EA2-9A67-9AB38E82B96F}" type="presParOf" srcId="{F723C522-E859-4762-A44E-B962B4698106}" destId="{60A52EAC-21F7-4FB6-8BBF-FA1E77B22F1D}" srcOrd="3" destOrd="0" presId="urn:microsoft.com/office/officeart/2018/2/layout/IconVerticalSolidList"/>
    <dgm:cxn modelId="{7603497E-9154-4F03-8700-41955DAA5E19}" type="presParOf" srcId="{F723C522-E859-4762-A44E-B962B4698106}" destId="{41FF7825-CA0B-4D9F-B5B0-08684D83D9E1}" srcOrd="4" destOrd="0" presId="urn:microsoft.com/office/officeart/2018/2/layout/IconVerticalSolidList"/>
    <dgm:cxn modelId="{08760E58-DD99-4734-9A31-BF7D2ADBF55F}" type="presParOf" srcId="{912B68A5-C901-4F5E-9932-C05AB0E99836}" destId="{8F04F338-63AD-41FC-882D-15BE2C35E162}" srcOrd="3" destOrd="0" presId="urn:microsoft.com/office/officeart/2018/2/layout/IconVerticalSolidList"/>
    <dgm:cxn modelId="{3396C867-4365-49EF-A5BC-BB7A859490FA}" type="presParOf" srcId="{912B68A5-C901-4F5E-9932-C05AB0E99836}" destId="{D86158A3-450A-41D6-9BDB-12F18103E3FA}" srcOrd="4" destOrd="0" presId="urn:microsoft.com/office/officeart/2018/2/layout/IconVerticalSolidList"/>
    <dgm:cxn modelId="{CE0E5713-34FB-4897-AABC-BDC874ECC2C3}" type="presParOf" srcId="{D86158A3-450A-41D6-9BDB-12F18103E3FA}" destId="{416B9078-5BCC-4203-9D3C-4E1B63CA160E}" srcOrd="0" destOrd="0" presId="urn:microsoft.com/office/officeart/2018/2/layout/IconVerticalSolidList"/>
    <dgm:cxn modelId="{DE7CF2C4-010E-4507-B525-33320EA8E347}" type="presParOf" srcId="{D86158A3-450A-41D6-9BDB-12F18103E3FA}" destId="{B1B39BFF-46B8-48CB-A1D2-A9EF05B670B8}" srcOrd="1" destOrd="0" presId="urn:microsoft.com/office/officeart/2018/2/layout/IconVerticalSolidList"/>
    <dgm:cxn modelId="{A026C52E-D07C-4755-94E8-C20A55C5A613}" type="presParOf" srcId="{D86158A3-450A-41D6-9BDB-12F18103E3FA}" destId="{D83E1DFA-32B3-47F8-B0D8-B609E3E06B4F}" srcOrd="2" destOrd="0" presId="urn:microsoft.com/office/officeart/2018/2/layout/IconVerticalSolidList"/>
    <dgm:cxn modelId="{720A2789-C017-483F-8972-9BF483EE0095}" type="presParOf" srcId="{D86158A3-450A-41D6-9BDB-12F18103E3FA}" destId="{59A2CCC7-8463-4091-995F-BCB277D88866}" srcOrd="3" destOrd="0" presId="urn:microsoft.com/office/officeart/2018/2/layout/IconVerticalSolidList"/>
    <dgm:cxn modelId="{8E5D8101-804A-448F-93ED-6E5F5096D276}" type="presParOf" srcId="{D86158A3-450A-41D6-9BDB-12F18103E3FA}" destId="{1C53AD4F-62DC-493C-B227-FC36A8FD908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569B5F-E94B-447D-8240-2A726364AEE0}"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A54DB0-2E7D-4F6F-B1BA-AE1D12DF7D75}">
      <dgm:prSet custT="1"/>
      <dgm:spPr/>
      <dgm:t>
        <a:bodyPr/>
        <a:lstStyle/>
        <a:p>
          <a:r>
            <a:rPr lang="en-US" sz="1200" dirty="0"/>
            <a:t>The sensor data needs to be organized and processed.</a:t>
          </a:r>
        </a:p>
      </dgm:t>
    </dgm:pt>
    <dgm:pt modelId="{D4477604-E87A-49BD-B3CB-E0F5170DF261}" type="parTrans" cxnId="{BB4E9276-1FCB-4D10-9A24-79E6CAE72270}">
      <dgm:prSet/>
      <dgm:spPr/>
      <dgm:t>
        <a:bodyPr/>
        <a:lstStyle/>
        <a:p>
          <a:endParaRPr lang="en-US"/>
        </a:p>
      </dgm:t>
    </dgm:pt>
    <dgm:pt modelId="{5D34C030-472D-400B-BD8F-D6A721538D30}" type="sibTrans" cxnId="{BB4E9276-1FCB-4D10-9A24-79E6CAE72270}">
      <dgm:prSet/>
      <dgm:spPr/>
      <dgm:t>
        <a:bodyPr/>
        <a:lstStyle/>
        <a:p>
          <a:endParaRPr lang="en-US"/>
        </a:p>
      </dgm:t>
    </dgm:pt>
    <dgm:pt modelId="{69440C96-3975-4BA5-AAA4-E15436C97502}">
      <dgm:prSet custT="1"/>
      <dgm:spPr/>
      <dgm:t>
        <a:bodyPr/>
        <a:lstStyle/>
        <a:p>
          <a:r>
            <a:rPr lang="en-US" sz="1200" dirty="0"/>
            <a:t>The camera feeds will be used to extract the number of people in view.</a:t>
          </a:r>
        </a:p>
      </dgm:t>
    </dgm:pt>
    <dgm:pt modelId="{399A48F2-407F-4313-B968-18757442EA7D}" type="parTrans" cxnId="{72BC654A-6144-4A3A-8ABA-3201D0DA8C8C}">
      <dgm:prSet/>
      <dgm:spPr/>
      <dgm:t>
        <a:bodyPr/>
        <a:lstStyle/>
        <a:p>
          <a:endParaRPr lang="en-US"/>
        </a:p>
      </dgm:t>
    </dgm:pt>
    <dgm:pt modelId="{5211B014-75CD-42E6-8E44-65E87B99BAE8}" type="sibTrans" cxnId="{72BC654A-6144-4A3A-8ABA-3201D0DA8C8C}">
      <dgm:prSet/>
      <dgm:spPr/>
      <dgm:t>
        <a:bodyPr/>
        <a:lstStyle/>
        <a:p>
          <a:endParaRPr lang="en-US"/>
        </a:p>
      </dgm:t>
    </dgm:pt>
    <dgm:pt modelId="{A60D1FD5-4995-4E30-AE88-E65A41E112B5}">
      <dgm:prSet custT="1"/>
      <dgm:spPr/>
      <dgm:t>
        <a:bodyPr/>
        <a:lstStyle/>
        <a:p>
          <a:r>
            <a:rPr lang="en-US" sz="1200" dirty="0"/>
            <a:t>The access point traffic data will be used to estimate the number of people connected to the Local Area Network.</a:t>
          </a:r>
        </a:p>
      </dgm:t>
    </dgm:pt>
    <dgm:pt modelId="{1ECEC2EA-EF5E-41B0-99F9-2C5709052EDB}" type="parTrans" cxnId="{AF2847F8-5525-401E-9F84-89B9DCE34B2F}">
      <dgm:prSet/>
      <dgm:spPr/>
      <dgm:t>
        <a:bodyPr/>
        <a:lstStyle/>
        <a:p>
          <a:endParaRPr lang="en-US"/>
        </a:p>
      </dgm:t>
    </dgm:pt>
    <dgm:pt modelId="{D0087AE7-A380-4E10-90AA-13E841263318}" type="sibTrans" cxnId="{AF2847F8-5525-401E-9F84-89B9DCE34B2F}">
      <dgm:prSet/>
      <dgm:spPr/>
      <dgm:t>
        <a:bodyPr/>
        <a:lstStyle/>
        <a:p>
          <a:endParaRPr lang="en-US"/>
        </a:p>
      </dgm:t>
    </dgm:pt>
    <dgm:pt modelId="{E1154313-E98C-49AE-B8A5-A8173C430D67}">
      <dgm:prSet custT="1"/>
      <dgm:spPr/>
      <dgm:t>
        <a:bodyPr/>
        <a:lstStyle/>
        <a:p>
          <a:r>
            <a:rPr lang="en-US" sz="1200" dirty="0"/>
            <a:t>The climate data (CO</a:t>
          </a:r>
          <a:r>
            <a:rPr lang="en-US" sz="1200" baseline="-25000" dirty="0"/>
            <a:t>2</a:t>
          </a:r>
          <a:r>
            <a:rPr lang="en-US" sz="1200" dirty="0"/>
            <a:t>, Temperature, Humidity) will be used to determine the rough size of the crowd in a closed space.</a:t>
          </a:r>
        </a:p>
      </dgm:t>
    </dgm:pt>
    <dgm:pt modelId="{093B218E-B4FC-4149-BC70-12E705CE6A9E}" type="parTrans" cxnId="{5406C53F-0BA3-420D-A8FC-277C2B1DDF1F}">
      <dgm:prSet/>
      <dgm:spPr/>
      <dgm:t>
        <a:bodyPr/>
        <a:lstStyle/>
        <a:p>
          <a:endParaRPr lang="en-US"/>
        </a:p>
      </dgm:t>
    </dgm:pt>
    <dgm:pt modelId="{B995312F-F0E9-4FB6-B90B-16F3916B764D}" type="sibTrans" cxnId="{5406C53F-0BA3-420D-A8FC-277C2B1DDF1F}">
      <dgm:prSet/>
      <dgm:spPr/>
      <dgm:t>
        <a:bodyPr/>
        <a:lstStyle/>
        <a:p>
          <a:endParaRPr lang="en-US"/>
        </a:p>
      </dgm:t>
    </dgm:pt>
    <dgm:pt modelId="{86915FDF-B088-40E7-AC89-A50E27C8D0D7}">
      <dgm:prSet custT="1"/>
      <dgm:spPr/>
      <dgm:t>
        <a:bodyPr/>
        <a:lstStyle/>
        <a:p>
          <a:r>
            <a:rPr lang="en-US" sz="1200" dirty="0"/>
            <a:t>Live and historic data from the Google Places API will be used for live and predictive crowd estimations.</a:t>
          </a:r>
        </a:p>
      </dgm:t>
    </dgm:pt>
    <dgm:pt modelId="{7D9BCEE9-D680-4E8F-ADF0-13859BC1537B}" type="parTrans" cxnId="{97E6FE96-C22E-4DAA-A6A7-626C1CF7A2A2}">
      <dgm:prSet/>
      <dgm:spPr/>
      <dgm:t>
        <a:bodyPr/>
        <a:lstStyle/>
        <a:p>
          <a:endParaRPr lang="en-US"/>
        </a:p>
      </dgm:t>
    </dgm:pt>
    <dgm:pt modelId="{399A48E3-6915-4F06-9C6E-E8C176276A42}" type="sibTrans" cxnId="{97E6FE96-C22E-4DAA-A6A7-626C1CF7A2A2}">
      <dgm:prSet/>
      <dgm:spPr/>
      <dgm:t>
        <a:bodyPr/>
        <a:lstStyle/>
        <a:p>
          <a:endParaRPr lang="en-US"/>
        </a:p>
      </dgm:t>
    </dgm:pt>
    <dgm:pt modelId="{54B95671-7DBC-4C5C-B706-6D9EADC0524C}">
      <dgm:prSet custT="1"/>
      <dgm:spPr/>
      <dgm:t>
        <a:bodyPr/>
        <a:lstStyle/>
        <a:p>
          <a:r>
            <a:rPr lang="en-US" sz="1200" dirty="0"/>
            <a:t>AI models will be used to predict the live concentration of people in an area given all the data sources available, as well as the future congestion given live and historic data.</a:t>
          </a:r>
        </a:p>
      </dgm:t>
    </dgm:pt>
    <dgm:pt modelId="{0610A0F5-7C69-4C39-B706-505984A8D5AD}" type="parTrans" cxnId="{EB4D510F-D708-425B-B50E-E432D0E1FD93}">
      <dgm:prSet/>
      <dgm:spPr/>
      <dgm:t>
        <a:bodyPr/>
        <a:lstStyle/>
        <a:p>
          <a:endParaRPr lang="en-US"/>
        </a:p>
      </dgm:t>
    </dgm:pt>
    <dgm:pt modelId="{30E67292-99AF-44DA-8E75-89A70C4FC1A9}" type="sibTrans" cxnId="{EB4D510F-D708-425B-B50E-E432D0E1FD93}">
      <dgm:prSet/>
      <dgm:spPr/>
      <dgm:t>
        <a:bodyPr/>
        <a:lstStyle/>
        <a:p>
          <a:endParaRPr lang="en-US"/>
        </a:p>
      </dgm:t>
    </dgm:pt>
    <dgm:pt modelId="{BF7B37CC-0ACD-4912-B3B1-D927A811640F}" type="pres">
      <dgm:prSet presAssocID="{F8569B5F-E94B-447D-8240-2A726364AEE0}" presName="root" presStyleCnt="0">
        <dgm:presLayoutVars>
          <dgm:dir/>
          <dgm:resizeHandles val="exact"/>
        </dgm:presLayoutVars>
      </dgm:prSet>
      <dgm:spPr/>
    </dgm:pt>
    <dgm:pt modelId="{DF4B18E0-0021-442C-8445-1E210EED278F}" type="pres">
      <dgm:prSet presAssocID="{79A54DB0-2E7D-4F6F-B1BA-AE1D12DF7D75}" presName="compNode" presStyleCnt="0"/>
      <dgm:spPr/>
    </dgm:pt>
    <dgm:pt modelId="{22795FF9-A58F-4BED-965B-76991FA5B826}" type="pres">
      <dgm:prSet presAssocID="{79A54DB0-2E7D-4F6F-B1BA-AE1D12DF7D7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Σαρωτής"/>
        </a:ext>
      </dgm:extLst>
    </dgm:pt>
    <dgm:pt modelId="{CA0720A0-B0F8-44BF-BDBF-2595B1C3FEEE}" type="pres">
      <dgm:prSet presAssocID="{79A54DB0-2E7D-4F6F-B1BA-AE1D12DF7D75}" presName="spaceRect" presStyleCnt="0"/>
      <dgm:spPr/>
    </dgm:pt>
    <dgm:pt modelId="{FDE77B7D-E230-46AE-8DC1-4631B924BDE9}" type="pres">
      <dgm:prSet presAssocID="{79A54DB0-2E7D-4F6F-B1BA-AE1D12DF7D75}" presName="textRect" presStyleLbl="revTx" presStyleIdx="0" presStyleCnt="6">
        <dgm:presLayoutVars>
          <dgm:chMax val="1"/>
          <dgm:chPref val="1"/>
        </dgm:presLayoutVars>
      </dgm:prSet>
      <dgm:spPr/>
    </dgm:pt>
    <dgm:pt modelId="{C1BE2E66-36BC-43E1-A700-B1921A848F34}" type="pres">
      <dgm:prSet presAssocID="{5D34C030-472D-400B-BD8F-D6A721538D30}" presName="sibTrans" presStyleCnt="0"/>
      <dgm:spPr/>
    </dgm:pt>
    <dgm:pt modelId="{4B8CD2AD-4E0A-4632-96C2-EB9E53F179C8}" type="pres">
      <dgm:prSet presAssocID="{69440C96-3975-4BA5-AAA4-E15436C97502}" presName="compNode" presStyleCnt="0"/>
      <dgm:spPr/>
    </dgm:pt>
    <dgm:pt modelId="{3182FCED-AB01-4B09-83B3-6B1438075836}" type="pres">
      <dgm:prSet presAssocID="{69440C96-3975-4BA5-AAA4-E15436C9750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BE7B153E-A74B-4F2E-81C1-9611103B5411}" type="pres">
      <dgm:prSet presAssocID="{69440C96-3975-4BA5-AAA4-E15436C97502}" presName="spaceRect" presStyleCnt="0"/>
      <dgm:spPr/>
    </dgm:pt>
    <dgm:pt modelId="{F21766C7-959E-4F05-BB36-5DBFAF212B0B}" type="pres">
      <dgm:prSet presAssocID="{69440C96-3975-4BA5-AAA4-E15436C97502}" presName="textRect" presStyleLbl="revTx" presStyleIdx="1" presStyleCnt="6">
        <dgm:presLayoutVars>
          <dgm:chMax val="1"/>
          <dgm:chPref val="1"/>
        </dgm:presLayoutVars>
      </dgm:prSet>
      <dgm:spPr/>
    </dgm:pt>
    <dgm:pt modelId="{60A4507E-EADD-4A45-A106-E9DD9A74B051}" type="pres">
      <dgm:prSet presAssocID="{5211B014-75CD-42E6-8E44-65E87B99BAE8}" presName="sibTrans" presStyleCnt="0"/>
      <dgm:spPr/>
    </dgm:pt>
    <dgm:pt modelId="{5B422779-0CD9-4985-AC3B-05C80E78408D}" type="pres">
      <dgm:prSet presAssocID="{A60D1FD5-4995-4E30-AE88-E65A41E112B5}" presName="compNode" presStyleCnt="0"/>
      <dgm:spPr/>
    </dgm:pt>
    <dgm:pt modelId="{1666AAFA-85E1-4443-B55B-C49E42A21571}" type="pres">
      <dgm:prSet presAssocID="{A60D1FD5-4995-4E30-AE88-E65A41E112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55674ADF-EF6B-41F9-AA60-D3E5822DAAFF}" type="pres">
      <dgm:prSet presAssocID="{A60D1FD5-4995-4E30-AE88-E65A41E112B5}" presName="spaceRect" presStyleCnt="0"/>
      <dgm:spPr/>
    </dgm:pt>
    <dgm:pt modelId="{BBB5DC1A-FB1B-4F10-ACF2-5299B5EF2D0B}" type="pres">
      <dgm:prSet presAssocID="{A60D1FD5-4995-4E30-AE88-E65A41E112B5}" presName="textRect" presStyleLbl="revTx" presStyleIdx="2" presStyleCnt="6">
        <dgm:presLayoutVars>
          <dgm:chMax val="1"/>
          <dgm:chPref val="1"/>
        </dgm:presLayoutVars>
      </dgm:prSet>
      <dgm:spPr/>
    </dgm:pt>
    <dgm:pt modelId="{02F3D31A-BFF4-4050-8154-194E6337EA4C}" type="pres">
      <dgm:prSet presAssocID="{D0087AE7-A380-4E10-90AA-13E841263318}" presName="sibTrans" presStyleCnt="0"/>
      <dgm:spPr/>
    </dgm:pt>
    <dgm:pt modelId="{A640091B-D68A-4B93-9093-019A0E5C6A84}" type="pres">
      <dgm:prSet presAssocID="{E1154313-E98C-49AE-B8A5-A8173C430D67}" presName="compNode" presStyleCnt="0"/>
      <dgm:spPr/>
    </dgm:pt>
    <dgm:pt modelId="{3BFB5C67-AEC2-4D20-BE73-E27EBA3240AF}" type="pres">
      <dgm:prSet presAssocID="{E1154313-E98C-49AE-B8A5-A8173C430D6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y scene"/>
        </a:ext>
      </dgm:extLst>
    </dgm:pt>
    <dgm:pt modelId="{60F31917-F85C-45BF-9040-A130A792642D}" type="pres">
      <dgm:prSet presAssocID="{E1154313-E98C-49AE-B8A5-A8173C430D67}" presName="spaceRect" presStyleCnt="0"/>
      <dgm:spPr/>
    </dgm:pt>
    <dgm:pt modelId="{51111FE2-25C6-459F-8B20-8224916250CC}" type="pres">
      <dgm:prSet presAssocID="{E1154313-E98C-49AE-B8A5-A8173C430D67}" presName="textRect" presStyleLbl="revTx" presStyleIdx="3" presStyleCnt="6">
        <dgm:presLayoutVars>
          <dgm:chMax val="1"/>
          <dgm:chPref val="1"/>
        </dgm:presLayoutVars>
      </dgm:prSet>
      <dgm:spPr/>
    </dgm:pt>
    <dgm:pt modelId="{5ECA42AF-51CC-4B09-9786-5331E9D0CE2B}" type="pres">
      <dgm:prSet presAssocID="{B995312F-F0E9-4FB6-B90B-16F3916B764D}" presName="sibTrans" presStyleCnt="0"/>
      <dgm:spPr/>
    </dgm:pt>
    <dgm:pt modelId="{0EE38F0F-3DDB-4B46-B773-9D0D1CED156A}" type="pres">
      <dgm:prSet presAssocID="{86915FDF-B088-40E7-AC89-A50E27C8D0D7}" presName="compNode" presStyleCnt="0"/>
      <dgm:spPr/>
    </dgm:pt>
    <dgm:pt modelId="{02F4734F-5BC1-47E7-935F-8376D19DCB41}" type="pres">
      <dgm:prSet presAssocID="{86915FDF-B088-40E7-AC89-A50E27C8D0D7}"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Βάση δεδομένων"/>
        </a:ext>
      </dgm:extLst>
    </dgm:pt>
    <dgm:pt modelId="{BA28DE3D-D226-4EF4-92B5-624726E0D967}" type="pres">
      <dgm:prSet presAssocID="{86915FDF-B088-40E7-AC89-A50E27C8D0D7}" presName="spaceRect" presStyleCnt="0"/>
      <dgm:spPr/>
    </dgm:pt>
    <dgm:pt modelId="{1E5504F7-4223-4695-B3E1-D5494D566DCA}" type="pres">
      <dgm:prSet presAssocID="{86915FDF-B088-40E7-AC89-A50E27C8D0D7}" presName="textRect" presStyleLbl="revTx" presStyleIdx="4" presStyleCnt="6">
        <dgm:presLayoutVars>
          <dgm:chMax val="1"/>
          <dgm:chPref val="1"/>
        </dgm:presLayoutVars>
      </dgm:prSet>
      <dgm:spPr/>
    </dgm:pt>
    <dgm:pt modelId="{79E352C1-1566-4FAB-BA6D-EBC26D6CBA64}" type="pres">
      <dgm:prSet presAssocID="{399A48E3-6915-4F06-9C6E-E8C176276A42}" presName="sibTrans" presStyleCnt="0"/>
      <dgm:spPr/>
    </dgm:pt>
    <dgm:pt modelId="{0BAC80BF-7368-401E-862F-B9C484E7EEDA}" type="pres">
      <dgm:prSet presAssocID="{54B95671-7DBC-4C5C-B706-6D9EADC0524C}" presName="compNode" presStyleCnt="0"/>
      <dgm:spPr/>
    </dgm:pt>
    <dgm:pt modelId="{05387778-1D14-4602-B28B-6E7C519B5E00}" type="pres">
      <dgm:prSet presAssocID="{54B95671-7DBC-4C5C-B706-6D9EADC0524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Επεξεργαστής"/>
        </a:ext>
      </dgm:extLst>
    </dgm:pt>
    <dgm:pt modelId="{367593B9-7083-4128-9D2E-71FE431E38BE}" type="pres">
      <dgm:prSet presAssocID="{54B95671-7DBC-4C5C-B706-6D9EADC0524C}" presName="spaceRect" presStyleCnt="0"/>
      <dgm:spPr/>
    </dgm:pt>
    <dgm:pt modelId="{168B5F38-CE31-40E4-AA3D-9F5936DC1FC1}" type="pres">
      <dgm:prSet presAssocID="{54B95671-7DBC-4C5C-B706-6D9EADC0524C}" presName="textRect" presStyleLbl="revTx" presStyleIdx="5" presStyleCnt="6">
        <dgm:presLayoutVars>
          <dgm:chMax val="1"/>
          <dgm:chPref val="1"/>
        </dgm:presLayoutVars>
      </dgm:prSet>
      <dgm:spPr/>
    </dgm:pt>
  </dgm:ptLst>
  <dgm:cxnLst>
    <dgm:cxn modelId="{EB4D510F-D708-425B-B50E-E432D0E1FD93}" srcId="{F8569B5F-E94B-447D-8240-2A726364AEE0}" destId="{54B95671-7DBC-4C5C-B706-6D9EADC0524C}" srcOrd="5" destOrd="0" parTransId="{0610A0F5-7C69-4C39-B706-505984A8D5AD}" sibTransId="{30E67292-99AF-44DA-8E75-89A70C4FC1A9}"/>
    <dgm:cxn modelId="{79B6262C-2E04-4F96-B767-E87C4FE31003}" type="presOf" srcId="{86915FDF-B088-40E7-AC89-A50E27C8D0D7}" destId="{1E5504F7-4223-4695-B3E1-D5494D566DCA}" srcOrd="0" destOrd="0" presId="urn:microsoft.com/office/officeart/2018/2/layout/IconLabelList"/>
    <dgm:cxn modelId="{EB42C03E-A85D-44BB-854B-10A78977221C}" type="presOf" srcId="{69440C96-3975-4BA5-AAA4-E15436C97502}" destId="{F21766C7-959E-4F05-BB36-5DBFAF212B0B}" srcOrd="0" destOrd="0" presId="urn:microsoft.com/office/officeart/2018/2/layout/IconLabelList"/>
    <dgm:cxn modelId="{5406C53F-0BA3-420D-A8FC-277C2B1DDF1F}" srcId="{F8569B5F-E94B-447D-8240-2A726364AEE0}" destId="{E1154313-E98C-49AE-B8A5-A8173C430D67}" srcOrd="3" destOrd="0" parTransId="{093B218E-B4FC-4149-BC70-12E705CE6A9E}" sibTransId="{B995312F-F0E9-4FB6-B90B-16F3916B764D}"/>
    <dgm:cxn modelId="{68D82746-D314-4C85-AB1E-34E8DD8AD1A2}" type="presOf" srcId="{79A54DB0-2E7D-4F6F-B1BA-AE1D12DF7D75}" destId="{FDE77B7D-E230-46AE-8DC1-4631B924BDE9}" srcOrd="0" destOrd="0" presId="urn:microsoft.com/office/officeart/2018/2/layout/IconLabelList"/>
    <dgm:cxn modelId="{72BC654A-6144-4A3A-8ABA-3201D0DA8C8C}" srcId="{F8569B5F-E94B-447D-8240-2A726364AEE0}" destId="{69440C96-3975-4BA5-AAA4-E15436C97502}" srcOrd="1" destOrd="0" parTransId="{399A48F2-407F-4313-B968-18757442EA7D}" sibTransId="{5211B014-75CD-42E6-8E44-65E87B99BAE8}"/>
    <dgm:cxn modelId="{6529D94B-74B8-4438-8E73-9EB9A07C664B}" type="presOf" srcId="{A60D1FD5-4995-4E30-AE88-E65A41E112B5}" destId="{BBB5DC1A-FB1B-4F10-ACF2-5299B5EF2D0B}" srcOrd="0" destOrd="0" presId="urn:microsoft.com/office/officeart/2018/2/layout/IconLabelList"/>
    <dgm:cxn modelId="{BB4E9276-1FCB-4D10-9A24-79E6CAE72270}" srcId="{F8569B5F-E94B-447D-8240-2A726364AEE0}" destId="{79A54DB0-2E7D-4F6F-B1BA-AE1D12DF7D75}" srcOrd="0" destOrd="0" parTransId="{D4477604-E87A-49BD-B3CB-E0F5170DF261}" sibTransId="{5D34C030-472D-400B-BD8F-D6A721538D30}"/>
    <dgm:cxn modelId="{97E6FE96-C22E-4DAA-A6A7-626C1CF7A2A2}" srcId="{F8569B5F-E94B-447D-8240-2A726364AEE0}" destId="{86915FDF-B088-40E7-AC89-A50E27C8D0D7}" srcOrd="4" destOrd="0" parTransId="{7D9BCEE9-D680-4E8F-ADF0-13859BC1537B}" sibTransId="{399A48E3-6915-4F06-9C6E-E8C176276A42}"/>
    <dgm:cxn modelId="{64A2A7B0-2C29-4B73-97D8-A54B64FDC2F1}" type="presOf" srcId="{F8569B5F-E94B-447D-8240-2A726364AEE0}" destId="{BF7B37CC-0ACD-4912-B3B1-D927A811640F}" srcOrd="0" destOrd="0" presId="urn:microsoft.com/office/officeart/2018/2/layout/IconLabelList"/>
    <dgm:cxn modelId="{2B7D89B3-A5BD-43A2-8838-3211B584D1D1}" type="presOf" srcId="{E1154313-E98C-49AE-B8A5-A8173C430D67}" destId="{51111FE2-25C6-459F-8B20-8224916250CC}" srcOrd="0" destOrd="0" presId="urn:microsoft.com/office/officeart/2018/2/layout/IconLabelList"/>
    <dgm:cxn modelId="{F6DD83DD-18BE-45B4-B0FC-86BFA37D6BCD}" type="presOf" srcId="{54B95671-7DBC-4C5C-B706-6D9EADC0524C}" destId="{168B5F38-CE31-40E4-AA3D-9F5936DC1FC1}" srcOrd="0" destOrd="0" presId="urn:microsoft.com/office/officeart/2018/2/layout/IconLabelList"/>
    <dgm:cxn modelId="{AF2847F8-5525-401E-9F84-89B9DCE34B2F}" srcId="{F8569B5F-E94B-447D-8240-2A726364AEE0}" destId="{A60D1FD5-4995-4E30-AE88-E65A41E112B5}" srcOrd="2" destOrd="0" parTransId="{1ECEC2EA-EF5E-41B0-99F9-2C5709052EDB}" sibTransId="{D0087AE7-A380-4E10-90AA-13E841263318}"/>
    <dgm:cxn modelId="{46804063-A91F-4172-B0BC-E91DD79C2AFE}" type="presParOf" srcId="{BF7B37CC-0ACD-4912-B3B1-D927A811640F}" destId="{DF4B18E0-0021-442C-8445-1E210EED278F}" srcOrd="0" destOrd="0" presId="urn:microsoft.com/office/officeart/2018/2/layout/IconLabelList"/>
    <dgm:cxn modelId="{E4B5807E-D9FD-4AF9-90C7-9246A8372C64}" type="presParOf" srcId="{DF4B18E0-0021-442C-8445-1E210EED278F}" destId="{22795FF9-A58F-4BED-965B-76991FA5B826}" srcOrd="0" destOrd="0" presId="urn:microsoft.com/office/officeart/2018/2/layout/IconLabelList"/>
    <dgm:cxn modelId="{C7C3C93C-059F-4FAC-B2ED-3A927ED0A1FF}" type="presParOf" srcId="{DF4B18E0-0021-442C-8445-1E210EED278F}" destId="{CA0720A0-B0F8-44BF-BDBF-2595B1C3FEEE}" srcOrd="1" destOrd="0" presId="urn:microsoft.com/office/officeart/2018/2/layout/IconLabelList"/>
    <dgm:cxn modelId="{61105D92-3AE0-4BB3-BC65-9FC933063B1B}" type="presParOf" srcId="{DF4B18E0-0021-442C-8445-1E210EED278F}" destId="{FDE77B7D-E230-46AE-8DC1-4631B924BDE9}" srcOrd="2" destOrd="0" presId="urn:microsoft.com/office/officeart/2018/2/layout/IconLabelList"/>
    <dgm:cxn modelId="{F8C9CD04-1004-40BF-86B6-CA0439A17F12}" type="presParOf" srcId="{BF7B37CC-0ACD-4912-B3B1-D927A811640F}" destId="{C1BE2E66-36BC-43E1-A700-B1921A848F34}" srcOrd="1" destOrd="0" presId="urn:microsoft.com/office/officeart/2018/2/layout/IconLabelList"/>
    <dgm:cxn modelId="{8B694068-FB33-4215-8D6D-753ECA1E96AE}" type="presParOf" srcId="{BF7B37CC-0ACD-4912-B3B1-D927A811640F}" destId="{4B8CD2AD-4E0A-4632-96C2-EB9E53F179C8}" srcOrd="2" destOrd="0" presId="urn:microsoft.com/office/officeart/2018/2/layout/IconLabelList"/>
    <dgm:cxn modelId="{FCB3A49F-9D3A-48FD-A958-183E690AC1F1}" type="presParOf" srcId="{4B8CD2AD-4E0A-4632-96C2-EB9E53F179C8}" destId="{3182FCED-AB01-4B09-83B3-6B1438075836}" srcOrd="0" destOrd="0" presId="urn:microsoft.com/office/officeart/2018/2/layout/IconLabelList"/>
    <dgm:cxn modelId="{4C742819-B099-47F8-88BB-D2EBDF13DBEA}" type="presParOf" srcId="{4B8CD2AD-4E0A-4632-96C2-EB9E53F179C8}" destId="{BE7B153E-A74B-4F2E-81C1-9611103B5411}" srcOrd="1" destOrd="0" presId="urn:microsoft.com/office/officeart/2018/2/layout/IconLabelList"/>
    <dgm:cxn modelId="{35C30FF7-8A78-44D8-8951-786B5C88DCD3}" type="presParOf" srcId="{4B8CD2AD-4E0A-4632-96C2-EB9E53F179C8}" destId="{F21766C7-959E-4F05-BB36-5DBFAF212B0B}" srcOrd="2" destOrd="0" presId="urn:microsoft.com/office/officeart/2018/2/layout/IconLabelList"/>
    <dgm:cxn modelId="{016FF649-21CE-4174-A840-51B6F9D0F8BB}" type="presParOf" srcId="{BF7B37CC-0ACD-4912-B3B1-D927A811640F}" destId="{60A4507E-EADD-4A45-A106-E9DD9A74B051}" srcOrd="3" destOrd="0" presId="urn:microsoft.com/office/officeart/2018/2/layout/IconLabelList"/>
    <dgm:cxn modelId="{8CEC9DF3-8DAD-43ED-97A8-A482068E5BA6}" type="presParOf" srcId="{BF7B37CC-0ACD-4912-B3B1-D927A811640F}" destId="{5B422779-0CD9-4985-AC3B-05C80E78408D}" srcOrd="4" destOrd="0" presId="urn:microsoft.com/office/officeart/2018/2/layout/IconLabelList"/>
    <dgm:cxn modelId="{AE69DC76-7529-43A8-9AF0-EE85CD51BAD8}" type="presParOf" srcId="{5B422779-0CD9-4985-AC3B-05C80E78408D}" destId="{1666AAFA-85E1-4443-B55B-C49E42A21571}" srcOrd="0" destOrd="0" presId="urn:microsoft.com/office/officeart/2018/2/layout/IconLabelList"/>
    <dgm:cxn modelId="{1F60A515-F3E9-4A71-9AA4-88F1077BE1AB}" type="presParOf" srcId="{5B422779-0CD9-4985-AC3B-05C80E78408D}" destId="{55674ADF-EF6B-41F9-AA60-D3E5822DAAFF}" srcOrd="1" destOrd="0" presId="urn:microsoft.com/office/officeart/2018/2/layout/IconLabelList"/>
    <dgm:cxn modelId="{B658C9E0-0DDD-44B7-875A-E59BF46C2E08}" type="presParOf" srcId="{5B422779-0CD9-4985-AC3B-05C80E78408D}" destId="{BBB5DC1A-FB1B-4F10-ACF2-5299B5EF2D0B}" srcOrd="2" destOrd="0" presId="urn:microsoft.com/office/officeart/2018/2/layout/IconLabelList"/>
    <dgm:cxn modelId="{212C63D4-3776-4F71-A7A6-D4CF8F69763F}" type="presParOf" srcId="{BF7B37CC-0ACD-4912-B3B1-D927A811640F}" destId="{02F3D31A-BFF4-4050-8154-194E6337EA4C}" srcOrd="5" destOrd="0" presId="urn:microsoft.com/office/officeart/2018/2/layout/IconLabelList"/>
    <dgm:cxn modelId="{E27EA6FA-50C4-41BD-BFD5-83609F9CBCC2}" type="presParOf" srcId="{BF7B37CC-0ACD-4912-B3B1-D927A811640F}" destId="{A640091B-D68A-4B93-9093-019A0E5C6A84}" srcOrd="6" destOrd="0" presId="urn:microsoft.com/office/officeart/2018/2/layout/IconLabelList"/>
    <dgm:cxn modelId="{38BD5B29-DED0-4947-A2E1-59200C1B907E}" type="presParOf" srcId="{A640091B-D68A-4B93-9093-019A0E5C6A84}" destId="{3BFB5C67-AEC2-4D20-BE73-E27EBA3240AF}" srcOrd="0" destOrd="0" presId="urn:microsoft.com/office/officeart/2018/2/layout/IconLabelList"/>
    <dgm:cxn modelId="{FE59249C-9F6A-4602-8836-41AD2CF75716}" type="presParOf" srcId="{A640091B-D68A-4B93-9093-019A0E5C6A84}" destId="{60F31917-F85C-45BF-9040-A130A792642D}" srcOrd="1" destOrd="0" presId="urn:microsoft.com/office/officeart/2018/2/layout/IconLabelList"/>
    <dgm:cxn modelId="{339F2C88-F8AC-40FB-9ED0-942F2EA917FB}" type="presParOf" srcId="{A640091B-D68A-4B93-9093-019A0E5C6A84}" destId="{51111FE2-25C6-459F-8B20-8224916250CC}" srcOrd="2" destOrd="0" presId="urn:microsoft.com/office/officeart/2018/2/layout/IconLabelList"/>
    <dgm:cxn modelId="{D4EADEDC-D9F8-43C3-878D-A3AEBBCECB3F}" type="presParOf" srcId="{BF7B37CC-0ACD-4912-B3B1-D927A811640F}" destId="{5ECA42AF-51CC-4B09-9786-5331E9D0CE2B}" srcOrd="7" destOrd="0" presId="urn:microsoft.com/office/officeart/2018/2/layout/IconLabelList"/>
    <dgm:cxn modelId="{80745193-5C32-4415-A789-69D63247F3CA}" type="presParOf" srcId="{BF7B37CC-0ACD-4912-B3B1-D927A811640F}" destId="{0EE38F0F-3DDB-4B46-B773-9D0D1CED156A}" srcOrd="8" destOrd="0" presId="urn:microsoft.com/office/officeart/2018/2/layout/IconLabelList"/>
    <dgm:cxn modelId="{817CD87D-7E59-41D2-B288-2A70CAB55C93}" type="presParOf" srcId="{0EE38F0F-3DDB-4B46-B773-9D0D1CED156A}" destId="{02F4734F-5BC1-47E7-935F-8376D19DCB41}" srcOrd="0" destOrd="0" presId="urn:microsoft.com/office/officeart/2018/2/layout/IconLabelList"/>
    <dgm:cxn modelId="{49372CA6-CA08-4063-8788-3510892C4779}" type="presParOf" srcId="{0EE38F0F-3DDB-4B46-B773-9D0D1CED156A}" destId="{BA28DE3D-D226-4EF4-92B5-624726E0D967}" srcOrd="1" destOrd="0" presId="urn:microsoft.com/office/officeart/2018/2/layout/IconLabelList"/>
    <dgm:cxn modelId="{0756E74A-A055-4985-AC10-49F2CC3EF566}" type="presParOf" srcId="{0EE38F0F-3DDB-4B46-B773-9D0D1CED156A}" destId="{1E5504F7-4223-4695-B3E1-D5494D566DCA}" srcOrd="2" destOrd="0" presId="urn:microsoft.com/office/officeart/2018/2/layout/IconLabelList"/>
    <dgm:cxn modelId="{A0EE3C15-7151-4386-8EE8-746F42FD5808}" type="presParOf" srcId="{BF7B37CC-0ACD-4912-B3B1-D927A811640F}" destId="{79E352C1-1566-4FAB-BA6D-EBC26D6CBA64}" srcOrd="9" destOrd="0" presId="urn:microsoft.com/office/officeart/2018/2/layout/IconLabelList"/>
    <dgm:cxn modelId="{35136197-3804-4592-B258-F50C32215DFD}" type="presParOf" srcId="{BF7B37CC-0ACD-4912-B3B1-D927A811640F}" destId="{0BAC80BF-7368-401E-862F-B9C484E7EEDA}" srcOrd="10" destOrd="0" presId="urn:microsoft.com/office/officeart/2018/2/layout/IconLabelList"/>
    <dgm:cxn modelId="{C017CF97-2F7F-482A-8911-B5B7F0C496AA}" type="presParOf" srcId="{0BAC80BF-7368-401E-862F-B9C484E7EEDA}" destId="{05387778-1D14-4602-B28B-6E7C519B5E00}" srcOrd="0" destOrd="0" presId="urn:microsoft.com/office/officeart/2018/2/layout/IconLabelList"/>
    <dgm:cxn modelId="{B0362D7B-ABED-49D4-8F9F-6769298E6FC2}" type="presParOf" srcId="{0BAC80BF-7368-401E-862F-B9C484E7EEDA}" destId="{367593B9-7083-4128-9D2E-71FE431E38BE}" srcOrd="1" destOrd="0" presId="urn:microsoft.com/office/officeart/2018/2/layout/IconLabelList"/>
    <dgm:cxn modelId="{7A2DF125-B812-4018-9E29-43D17EA650C5}" type="presParOf" srcId="{0BAC80BF-7368-401E-862F-B9C484E7EEDA}" destId="{168B5F38-CE31-40E4-AA3D-9F5936DC1FC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42B309-7762-4E0D-9703-9E23FACBFD7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4B72DF-0903-4DA0-AF80-088424A1AE05}">
      <dgm:prSet/>
      <dgm:spPr/>
      <dgm:t>
        <a:bodyPr/>
        <a:lstStyle/>
        <a:p>
          <a:pPr>
            <a:lnSpc>
              <a:spcPct val="100000"/>
            </a:lnSpc>
          </a:pPr>
          <a:r>
            <a:rPr lang="en-US" dirty="0"/>
            <a:t>Google Places API</a:t>
          </a:r>
        </a:p>
      </dgm:t>
    </dgm:pt>
    <dgm:pt modelId="{DB1286A6-9E12-496E-92DC-6AA8BB0F8981}" type="parTrans" cxnId="{4C65A483-1971-4FD9-8CDD-F2FA7B256C3C}">
      <dgm:prSet/>
      <dgm:spPr/>
      <dgm:t>
        <a:bodyPr/>
        <a:lstStyle/>
        <a:p>
          <a:endParaRPr lang="en-US"/>
        </a:p>
      </dgm:t>
    </dgm:pt>
    <dgm:pt modelId="{1601715F-357A-449B-B0E8-22A3D7904153}" type="sibTrans" cxnId="{4C65A483-1971-4FD9-8CDD-F2FA7B256C3C}">
      <dgm:prSet/>
      <dgm:spPr/>
      <dgm:t>
        <a:bodyPr/>
        <a:lstStyle/>
        <a:p>
          <a:endParaRPr lang="en-US"/>
        </a:p>
      </dgm:t>
    </dgm:pt>
    <dgm:pt modelId="{13D695EE-82F8-46EC-85A1-E7AF0CB811D6}">
      <dgm:prSet/>
      <dgm:spPr/>
      <dgm:t>
        <a:bodyPr/>
        <a:lstStyle/>
        <a:p>
          <a:pPr>
            <a:lnSpc>
              <a:spcPct val="100000"/>
            </a:lnSpc>
          </a:pPr>
          <a:r>
            <a:rPr lang="en-US" dirty="0"/>
            <a:t>Sensor Protocols: LoRa, Bluetooth, SNMP, IP for camera</a:t>
          </a:r>
        </a:p>
      </dgm:t>
    </dgm:pt>
    <dgm:pt modelId="{0CD50CFD-259D-4EEE-B13B-801592B072CF}" type="parTrans" cxnId="{13CED7CC-4725-41AD-919F-DA3EAA80436D}">
      <dgm:prSet/>
      <dgm:spPr/>
      <dgm:t>
        <a:bodyPr/>
        <a:lstStyle/>
        <a:p>
          <a:endParaRPr lang="en-US"/>
        </a:p>
      </dgm:t>
    </dgm:pt>
    <dgm:pt modelId="{4DF107FC-B014-4EA8-B651-A69AAF49FC51}" type="sibTrans" cxnId="{13CED7CC-4725-41AD-919F-DA3EAA80436D}">
      <dgm:prSet/>
      <dgm:spPr/>
      <dgm:t>
        <a:bodyPr/>
        <a:lstStyle/>
        <a:p>
          <a:endParaRPr lang="en-US"/>
        </a:p>
      </dgm:t>
    </dgm:pt>
    <dgm:pt modelId="{33484CEC-4723-49E1-87E2-47E0358FC88F}">
      <dgm:prSet/>
      <dgm:spPr/>
      <dgm:t>
        <a:bodyPr/>
        <a:lstStyle/>
        <a:p>
          <a:pPr>
            <a:lnSpc>
              <a:spcPct val="100000"/>
            </a:lnSpc>
          </a:pPr>
          <a:r>
            <a:rPr lang="en-US" dirty="0"/>
            <a:t>University Lab Infrastructure:</a:t>
          </a:r>
        </a:p>
        <a:p>
          <a:pPr>
            <a:lnSpc>
              <a:spcPct val="100000"/>
            </a:lnSpc>
          </a:pPr>
          <a:r>
            <a:rPr lang="en-US" dirty="0"/>
            <a:t>Context Broker</a:t>
          </a:r>
        </a:p>
      </dgm:t>
    </dgm:pt>
    <dgm:pt modelId="{622335EC-FBB0-44F0-A6A2-4A7E2931CD4B}" type="parTrans" cxnId="{C17213CD-694C-4258-AD80-2E7831CF579F}">
      <dgm:prSet/>
      <dgm:spPr/>
      <dgm:t>
        <a:bodyPr/>
        <a:lstStyle/>
        <a:p>
          <a:endParaRPr lang="en-US"/>
        </a:p>
      </dgm:t>
    </dgm:pt>
    <dgm:pt modelId="{1A6AF1E5-2A45-4D42-ABDF-3596A352C366}" type="sibTrans" cxnId="{C17213CD-694C-4258-AD80-2E7831CF579F}">
      <dgm:prSet/>
      <dgm:spPr/>
      <dgm:t>
        <a:bodyPr/>
        <a:lstStyle/>
        <a:p>
          <a:endParaRPr lang="en-US"/>
        </a:p>
      </dgm:t>
    </dgm:pt>
    <dgm:pt modelId="{577AFBD8-B22F-44BF-B5A1-CD1A5823D8BC}">
      <dgm:prSet/>
      <dgm:spPr/>
      <dgm:t>
        <a:bodyPr/>
        <a:lstStyle/>
        <a:p>
          <a:pPr>
            <a:lnSpc>
              <a:spcPct val="100000"/>
            </a:lnSpc>
          </a:pPr>
          <a:r>
            <a:rPr lang="en-US" dirty="0"/>
            <a:t>Back End:</a:t>
          </a:r>
        </a:p>
        <a:p>
          <a:pPr>
            <a:lnSpc>
              <a:spcPct val="100000"/>
            </a:lnSpc>
          </a:pPr>
          <a:r>
            <a:rPr lang="en-US" dirty="0"/>
            <a:t> Python Flask</a:t>
          </a:r>
        </a:p>
      </dgm:t>
    </dgm:pt>
    <dgm:pt modelId="{6025D6B8-3896-40E0-8C79-64EF6AE34CB4}" type="parTrans" cxnId="{F2E6DF1B-D475-42DE-8E55-351A421747B9}">
      <dgm:prSet/>
      <dgm:spPr/>
      <dgm:t>
        <a:bodyPr/>
        <a:lstStyle/>
        <a:p>
          <a:endParaRPr lang="en-US"/>
        </a:p>
      </dgm:t>
    </dgm:pt>
    <dgm:pt modelId="{8676C1F1-D9D4-4866-A92D-4854324DEF15}" type="sibTrans" cxnId="{F2E6DF1B-D475-42DE-8E55-351A421747B9}">
      <dgm:prSet/>
      <dgm:spPr/>
      <dgm:t>
        <a:bodyPr/>
        <a:lstStyle/>
        <a:p>
          <a:endParaRPr lang="en-US"/>
        </a:p>
      </dgm:t>
    </dgm:pt>
    <dgm:pt modelId="{831442C6-0AA7-429A-994D-CD4B267EFF77}">
      <dgm:prSet/>
      <dgm:spPr/>
      <dgm:t>
        <a:bodyPr/>
        <a:lstStyle/>
        <a:p>
          <a:pPr>
            <a:lnSpc>
              <a:spcPct val="100000"/>
            </a:lnSpc>
          </a:pPr>
          <a:r>
            <a:rPr lang="en-US" dirty="0"/>
            <a:t>Front End: </a:t>
          </a:r>
        </a:p>
        <a:p>
          <a:pPr>
            <a:lnSpc>
              <a:spcPct val="100000"/>
            </a:lnSpc>
          </a:pPr>
          <a:r>
            <a:rPr lang="en-US" dirty="0"/>
            <a:t>Html, CSS</a:t>
          </a:r>
        </a:p>
      </dgm:t>
    </dgm:pt>
    <dgm:pt modelId="{312D41C7-1878-4D76-B49B-C8032A6DE14A}" type="parTrans" cxnId="{2F504539-FEB8-4896-B807-3ABD8243C607}">
      <dgm:prSet/>
      <dgm:spPr/>
      <dgm:t>
        <a:bodyPr/>
        <a:lstStyle/>
        <a:p>
          <a:endParaRPr lang="en-US"/>
        </a:p>
      </dgm:t>
    </dgm:pt>
    <dgm:pt modelId="{1ACAA8B0-02A1-4EC1-BCDF-4EA42A943A50}" type="sibTrans" cxnId="{2F504539-FEB8-4896-B807-3ABD8243C607}">
      <dgm:prSet/>
      <dgm:spPr/>
      <dgm:t>
        <a:bodyPr/>
        <a:lstStyle/>
        <a:p>
          <a:endParaRPr lang="en-US"/>
        </a:p>
      </dgm:t>
    </dgm:pt>
    <dgm:pt modelId="{12BD1213-1DBB-409F-AE84-2EAFE8833249}">
      <dgm:prSet/>
      <dgm:spPr/>
      <dgm:t>
        <a:bodyPr/>
        <a:lstStyle/>
        <a:p>
          <a:pPr>
            <a:lnSpc>
              <a:spcPct val="100000"/>
            </a:lnSpc>
          </a:pPr>
          <a:r>
            <a:rPr lang="en-US" dirty="0"/>
            <a:t>Databases: </a:t>
          </a:r>
        </a:p>
        <a:p>
          <a:pPr>
            <a:lnSpc>
              <a:spcPct val="100000"/>
            </a:lnSpc>
          </a:pPr>
          <a:r>
            <a:rPr lang="en-US" dirty="0"/>
            <a:t>MongoDB, Sqlite3, </a:t>
          </a:r>
          <a:r>
            <a:rPr lang="en-US" dirty="0" err="1"/>
            <a:t>InfluxDB</a:t>
          </a:r>
          <a:endParaRPr lang="en-US" dirty="0"/>
        </a:p>
      </dgm:t>
    </dgm:pt>
    <dgm:pt modelId="{4C4FFAB2-AF71-487D-B79E-68717E0A8DFF}" type="parTrans" cxnId="{9A968053-6914-4656-BF35-6866A070E25C}">
      <dgm:prSet/>
      <dgm:spPr/>
      <dgm:t>
        <a:bodyPr/>
        <a:lstStyle/>
        <a:p>
          <a:endParaRPr lang="en-US"/>
        </a:p>
      </dgm:t>
    </dgm:pt>
    <dgm:pt modelId="{08E7DD59-2481-4EF9-A5ED-D17BE794C35F}" type="sibTrans" cxnId="{9A968053-6914-4656-BF35-6866A070E25C}">
      <dgm:prSet/>
      <dgm:spPr/>
      <dgm:t>
        <a:bodyPr/>
        <a:lstStyle/>
        <a:p>
          <a:endParaRPr lang="en-US"/>
        </a:p>
      </dgm:t>
    </dgm:pt>
    <dgm:pt modelId="{A2AD91D2-9ADC-4886-9EEF-E6CE660D3F90}">
      <dgm:prSet/>
      <dgm:spPr/>
      <dgm:t>
        <a:bodyPr/>
        <a:lstStyle/>
        <a:p>
          <a:pPr>
            <a:lnSpc>
              <a:spcPct val="100000"/>
            </a:lnSpc>
          </a:pPr>
          <a:r>
            <a:rPr lang="en-US" dirty="0"/>
            <a:t>Analytics, Insights: </a:t>
          </a:r>
        </a:p>
        <a:p>
          <a:pPr>
            <a:lnSpc>
              <a:spcPct val="100000"/>
            </a:lnSpc>
          </a:pPr>
          <a:r>
            <a:rPr lang="en-US" dirty="0"/>
            <a:t>Grafana, Facebook Prophet</a:t>
          </a:r>
        </a:p>
      </dgm:t>
    </dgm:pt>
    <dgm:pt modelId="{0F397CD6-7732-4C9A-8101-32437317A8F3}" type="parTrans" cxnId="{1085A7F5-2338-4A5B-829C-2721EDD0B80A}">
      <dgm:prSet/>
      <dgm:spPr/>
      <dgm:t>
        <a:bodyPr/>
        <a:lstStyle/>
        <a:p>
          <a:endParaRPr lang="en-US"/>
        </a:p>
      </dgm:t>
    </dgm:pt>
    <dgm:pt modelId="{FF232328-4936-4A1F-BD05-43A99A20FAD0}" type="sibTrans" cxnId="{1085A7F5-2338-4A5B-829C-2721EDD0B80A}">
      <dgm:prSet/>
      <dgm:spPr/>
      <dgm:t>
        <a:bodyPr/>
        <a:lstStyle/>
        <a:p>
          <a:endParaRPr lang="en-US"/>
        </a:p>
      </dgm:t>
    </dgm:pt>
    <dgm:pt modelId="{EFA9D2A3-D7CB-4760-9FA6-84DAFB6379C1}">
      <dgm:prSet/>
      <dgm:spPr/>
      <dgm:t>
        <a:bodyPr/>
        <a:lstStyle/>
        <a:p>
          <a:pPr>
            <a:lnSpc>
              <a:spcPct val="100000"/>
            </a:lnSpc>
          </a:pPr>
          <a:r>
            <a:rPr lang="en-US" dirty="0"/>
            <a:t>AI Models: </a:t>
          </a:r>
        </a:p>
        <a:p>
          <a:pPr>
            <a:lnSpc>
              <a:spcPct val="100000"/>
            </a:lnSpc>
          </a:pPr>
          <a:r>
            <a:rPr lang="en-US" dirty="0"/>
            <a:t>Pytorch/LSTM</a:t>
          </a:r>
        </a:p>
      </dgm:t>
    </dgm:pt>
    <dgm:pt modelId="{65945C54-1FE9-4856-AEE0-C8F0E0E80B32}" type="parTrans" cxnId="{243F5F1F-E170-4B3B-96DF-2C6A74878443}">
      <dgm:prSet/>
      <dgm:spPr/>
      <dgm:t>
        <a:bodyPr/>
        <a:lstStyle/>
        <a:p>
          <a:endParaRPr lang="en-US"/>
        </a:p>
      </dgm:t>
    </dgm:pt>
    <dgm:pt modelId="{DC21516D-431C-40EF-904D-F631F64E2252}" type="sibTrans" cxnId="{243F5F1F-E170-4B3B-96DF-2C6A74878443}">
      <dgm:prSet/>
      <dgm:spPr/>
      <dgm:t>
        <a:bodyPr/>
        <a:lstStyle/>
        <a:p>
          <a:endParaRPr lang="en-US"/>
        </a:p>
      </dgm:t>
    </dgm:pt>
    <dgm:pt modelId="{F72E4AC0-A796-4008-B0B9-F9E674C5D51F}">
      <dgm:prSet/>
      <dgm:spPr/>
      <dgm:t>
        <a:bodyPr/>
        <a:lstStyle/>
        <a:p>
          <a:pPr>
            <a:lnSpc>
              <a:spcPct val="100000"/>
            </a:lnSpc>
          </a:pPr>
          <a:r>
            <a:rPr lang="en-US" dirty="0"/>
            <a:t>Smart Data Models: </a:t>
          </a:r>
        </a:p>
        <a:p>
          <a:pPr>
            <a:lnSpc>
              <a:spcPct val="100000"/>
            </a:lnSpc>
          </a:pPr>
          <a:r>
            <a:rPr lang="en-US" dirty="0"/>
            <a:t>For sensor data and</a:t>
          </a:r>
          <a:br>
            <a:rPr lang="en-US" dirty="0"/>
          </a:br>
          <a:r>
            <a:rPr lang="en-US" dirty="0"/>
            <a:t>crowd measurements* </a:t>
          </a:r>
        </a:p>
      </dgm:t>
    </dgm:pt>
    <dgm:pt modelId="{E2792D1C-08C8-4073-AAB7-0E489CF4E815}" type="parTrans" cxnId="{B38D1D81-E33F-49FB-9907-8FE5B835C934}">
      <dgm:prSet/>
      <dgm:spPr/>
      <dgm:t>
        <a:bodyPr/>
        <a:lstStyle/>
        <a:p>
          <a:endParaRPr lang="el-GR"/>
        </a:p>
      </dgm:t>
    </dgm:pt>
    <dgm:pt modelId="{36BDC6C0-8800-4789-9FD4-D4B6C2463F14}" type="sibTrans" cxnId="{B38D1D81-E33F-49FB-9907-8FE5B835C934}">
      <dgm:prSet/>
      <dgm:spPr/>
      <dgm:t>
        <a:bodyPr/>
        <a:lstStyle/>
        <a:p>
          <a:endParaRPr lang="el-GR"/>
        </a:p>
      </dgm:t>
    </dgm:pt>
    <dgm:pt modelId="{223EEE0C-D268-4823-ACDB-7424813FBD99}">
      <dgm:prSet/>
      <dgm:spPr/>
      <dgm:t>
        <a:bodyPr/>
        <a:lstStyle/>
        <a:p>
          <a:pPr>
            <a:lnSpc>
              <a:spcPct val="100000"/>
            </a:lnSpc>
          </a:pPr>
          <a:r>
            <a:rPr lang="en-US" dirty="0"/>
            <a:t>Design: </a:t>
          </a:r>
        </a:p>
        <a:p>
          <a:pPr>
            <a:lnSpc>
              <a:spcPct val="100000"/>
            </a:lnSpc>
          </a:pPr>
          <a:r>
            <a:rPr lang="en-US" dirty="0"/>
            <a:t>Figma</a:t>
          </a:r>
        </a:p>
      </dgm:t>
    </dgm:pt>
    <dgm:pt modelId="{F214EC2A-B691-49A0-89CA-F1901A5C036D}" type="parTrans" cxnId="{49CE5E0F-B99E-4ECD-8EB5-649C401B6D13}">
      <dgm:prSet/>
      <dgm:spPr/>
      <dgm:t>
        <a:bodyPr/>
        <a:lstStyle/>
        <a:p>
          <a:endParaRPr lang="el-GR"/>
        </a:p>
      </dgm:t>
    </dgm:pt>
    <dgm:pt modelId="{70CCA7B1-7D7C-40D2-9F02-53878931B35E}" type="sibTrans" cxnId="{49CE5E0F-B99E-4ECD-8EB5-649C401B6D13}">
      <dgm:prSet/>
      <dgm:spPr/>
      <dgm:t>
        <a:bodyPr/>
        <a:lstStyle/>
        <a:p>
          <a:endParaRPr lang="el-GR"/>
        </a:p>
      </dgm:t>
    </dgm:pt>
    <dgm:pt modelId="{233F5537-CE99-4F60-BE84-85832BB86DB1}" type="pres">
      <dgm:prSet presAssocID="{E342B309-7762-4E0D-9703-9E23FACBFD74}" presName="root" presStyleCnt="0">
        <dgm:presLayoutVars>
          <dgm:dir/>
          <dgm:resizeHandles val="exact"/>
        </dgm:presLayoutVars>
      </dgm:prSet>
      <dgm:spPr/>
    </dgm:pt>
    <dgm:pt modelId="{07313186-7073-47A9-B5CA-8CCE818F8D35}" type="pres">
      <dgm:prSet presAssocID="{314B72DF-0903-4DA0-AF80-088424A1AE05}" presName="compNode" presStyleCnt="0"/>
      <dgm:spPr/>
    </dgm:pt>
    <dgm:pt modelId="{D2638F23-886C-4FBF-AA39-6194B5C312DC}" type="pres">
      <dgm:prSet presAssocID="{314B72DF-0903-4DA0-AF80-088424A1AE05}" presName="iconRect" presStyleLbl="node1" presStyleIdx="0" presStyleCnt="10"/>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897DCE0-1D0B-44A9-9158-B8B0284B340A}" type="pres">
      <dgm:prSet presAssocID="{314B72DF-0903-4DA0-AF80-088424A1AE05}" presName="spaceRect" presStyleCnt="0"/>
      <dgm:spPr/>
    </dgm:pt>
    <dgm:pt modelId="{A7514416-2DE5-40F3-A4E0-01372513705E}" type="pres">
      <dgm:prSet presAssocID="{314B72DF-0903-4DA0-AF80-088424A1AE05}" presName="textRect" presStyleLbl="revTx" presStyleIdx="0" presStyleCnt="10">
        <dgm:presLayoutVars>
          <dgm:chMax val="1"/>
          <dgm:chPref val="1"/>
        </dgm:presLayoutVars>
      </dgm:prSet>
      <dgm:spPr/>
    </dgm:pt>
    <dgm:pt modelId="{98B222C6-7C98-4071-AE0C-4D18237BD538}" type="pres">
      <dgm:prSet presAssocID="{1601715F-357A-449B-B0E8-22A3D7904153}" presName="sibTrans" presStyleCnt="0"/>
      <dgm:spPr/>
    </dgm:pt>
    <dgm:pt modelId="{73DD3C5E-5DDD-45A5-A6E3-8FD4E458F7EB}" type="pres">
      <dgm:prSet presAssocID="{13D695EE-82F8-46EC-85A1-E7AF0CB811D6}" presName="compNode" presStyleCnt="0"/>
      <dgm:spPr/>
    </dgm:pt>
    <dgm:pt modelId="{3F5154F7-139B-4308-8BAE-0F185FE17558}" type="pres">
      <dgm:prSet presAssocID="{13D695EE-82F8-46EC-85A1-E7AF0CB811D6}" presName="iconRect" presStyleLbl="node1" presStyleIdx="1" presStyleCnt="10"/>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Laptop Secure"/>
        </a:ext>
      </dgm:extLst>
    </dgm:pt>
    <dgm:pt modelId="{327DE4B0-4FE9-4CA5-8684-6F626290CA75}" type="pres">
      <dgm:prSet presAssocID="{13D695EE-82F8-46EC-85A1-E7AF0CB811D6}" presName="spaceRect" presStyleCnt="0"/>
      <dgm:spPr/>
    </dgm:pt>
    <dgm:pt modelId="{82FAE0AF-3268-49D5-9EAF-807B754B35C9}" type="pres">
      <dgm:prSet presAssocID="{13D695EE-82F8-46EC-85A1-E7AF0CB811D6}" presName="textRect" presStyleLbl="revTx" presStyleIdx="1" presStyleCnt="10">
        <dgm:presLayoutVars>
          <dgm:chMax val="1"/>
          <dgm:chPref val="1"/>
        </dgm:presLayoutVars>
      </dgm:prSet>
      <dgm:spPr/>
    </dgm:pt>
    <dgm:pt modelId="{99550CE2-1EC0-42FF-BC40-EECB68A068E0}" type="pres">
      <dgm:prSet presAssocID="{4DF107FC-B014-4EA8-B651-A69AAF49FC51}" presName="sibTrans" presStyleCnt="0"/>
      <dgm:spPr/>
    </dgm:pt>
    <dgm:pt modelId="{582478CD-0449-4CA8-9783-1D93E0D4FCE3}" type="pres">
      <dgm:prSet presAssocID="{33484CEC-4723-49E1-87E2-47E0358FC88F}" presName="compNode" presStyleCnt="0"/>
      <dgm:spPr/>
    </dgm:pt>
    <dgm:pt modelId="{4F0FEA34-6AD6-441D-A232-957AF2AF184E}" type="pres">
      <dgm:prSet presAssocID="{33484CEC-4723-49E1-87E2-47E0358FC88F}" presName="iconRect" presStyleLbl="node1" presStyleIdx="2" presStyleCnt="10"/>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CRM Customer Insights App"/>
        </a:ext>
      </dgm:extLst>
    </dgm:pt>
    <dgm:pt modelId="{E1E5E1CE-1D4D-4648-B1EA-3344A17EBC4B}" type="pres">
      <dgm:prSet presAssocID="{33484CEC-4723-49E1-87E2-47E0358FC88F}" presName="spaceRect" presStyleCnt="0"/>
      <dgm:spPr/>
    </dgm:pt>
    <dgm:pt modelId="{04986064-5A11-4654-8E20-2C53992C80D3}" type="pres">
      <dgm:prSet presAssocID="{33484CEC-4723-49E1-87E2-47E0358FC88F}" presName="textRect" presStyleLbl="revTx" presStyleIdx="2" presStyleCnt="10">
        <dgm:presLayoutVars>
          <dgm:chMax val="1"/>
          <dgm:chPref val="1"/>
        </dgm:presLayoutVars>
      </dgm:prSet>
      <dgm:spPr/>
    </dgm:pt>
    <dgm:pt modelId="{08732DC9-8A07-4402-9C8A-5705604B9339}" type="pres">
      <dgm:prSet presAssocID="{1A6AF1E5-2A45-4D42-ABDF-3596A352C366}" presName="sibTrans" presStyleCnt="0"/>
      <dgm:spPr/>
    </dgm:pt>
    <dgm:pt modelId="{D76E85E8-A516-4892-B193-6EAC9FE6A996}" type="pres">
      <dgm:prSet presAssocID="{577AFBD8-B22F-44BF-B5A1-CD1A5823D8BC}" presName="compNode" presStyleCnt="0"/>
      <dgm:spPr/>
    </dgm:pt>
    <dgm:pt modelId="{7D8B8E92-338E-47CE-8ECD-E8D6B3CE1EBC}" type="pres">
      <dgm:prSet presAssocID="{577AFBD8-B22F-44BF-B5A1-CD1A5823D8BC}" presName="iconRect" presStyleLbl="node1" presStyleIdx="3" presStyleCnt="10"/>
      <dgm:spPr>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dgm:spPr>
    </dgm:pt>
    <dgm:pt modelId="{84D58E41-EBDE-41B5-AB77-6AAC79D76D49}" type="pres">
      <dgm:prSet presAssocID="{577AFBD8-B22F-44BF-B5A1-CD1A5823D8BC}" presName="spaceRect" presStyleCnt="0"/>
      <dgm:spPr/>
    </dgm:pt>
    <dgm:pt modelId="{D49EF32D-7ED7-473E-946A-D9819661228F}" type="pres">
      <dgm:prSet presAssocID="{577AFBD8-B22F-44BF-B5A1-CD1A5823D8BC}" presName="textRect" presStyleLbl="revTx" presStyleIdx="3" presStyleCnt="10">
        <dgm:presLayoutVars>
          <dgm:chMax val="1"/>
          <dgm:chPref val="1"/>
        </dgm:presLayoutVars>
      </dgm:prSet>
      <dgm:spPr/>
    </dgm:pt>
    <dgm:pt modelId="{123CFA07-95E7-4C78-9DC3-98CA12B9C42C}" type="pres">
      <dgm:prSet presAssocID="{8676C1F1-D9D4-4866-A92D-4854324DEF15}" presName="sibTrans" presStyleCnt="0"/>
      <dgm:spPr/>
    </dgm:pt>
    <dgm:pt modelId="{8B43AE74-51C8-481C-83D0-F9C3821A878E}" type="pres">
      <dgm:prSet presAssocID="{831442C6-0AA7-429A-994D-CD4B267EFF77}" presName="compNode" presStyleCnt="0"/>
      <dgm:spPr/>
    </dgm:pt>
    <dgm:pt modelId="{453009C8-589F-4827-A357-6DE5BEE3A0BD}" type="pres">
      <dgm:prSet presAssocID="{831442C6-0AA7-429A-994D-CD4B267EFF77}" presName="iconRect" presStyleLbl="node1" presStyleIdx="4" presStyleCnt="1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e HTML"/>
        </a:ext>
      </dgm:extLst>
    </dgm:pt>
    <dgm:pt modelId="{3234706A-B9BC-4465-9DFF-FB4C8A012648}" type="pres">
      <dgm:prSet presAssocID="{831442C6-0AA7-429A-994D-CD4B267EFF77}" presName="spaceRect" presStyleCnt="0"/>
      <dgm:spPr/>
    </dgm:pt>
    <dgm:pt modelId="{58C660E8-6915-42DE-8CD6-CD2B56E9A76D}" type="pres">
      <dgm:prSet presAssocID="{831442C6-0AA7-429A-994D-CD4B267EFF77}" presName="textRect" presStyleLbl="revTx" presStyleIdx="4" presStyleCnt="10">
        <dgm:presLayoutVars>
          <dgm:chMax val="1"/>
          <dgm:chPref val="1"/>
        </dgm:presLayoutVars>
      </dgm:prSet>
      <dgm:spPr/>
    </dgm:pt>
    <dgm:pt modelId="{E25A67CA-32F0-46C2-95C5-DB42450B9833}" type="pres">
      <dgm:prSet presAssocID="{1ACAA8B0-02A1-4EC1-BCDF-4EA42A943A50}" presName="sibTrans" presStyleCnt="0"/>
      <dgm:spPr/>
    </dgm:pt>
    <dgm:pt modelId="{B944A78B-9855-4B84-ADE7-249C85C51DBE}" type="pres">
      <dgm:prSet presAssocID="{12BD1213-1DBB-409F-AE84-2EAFE8833249}" presName="compNode" presStyleCnt="0"/>
      <dgm:spPr/>
    </dgm:pt>
    <dgm:pt modelId="{743CA621-8A82-46AE-A957-8A8ACFD4F144}" type="pres">
      <dgm:prSet presAssocID="{12BD1213-1DBB-409F-AE84-2EAFE8833249}" presName="iconRect" presStyleLbl="node1" presStyleIdx="5" presStyleCnt="1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atabase"/>
        </a:ext>
      </dgm:extLst>
    </dgm:pt>
    <dgm:pt modelId="{129EB118-7579-4FCD-B06D-7E91E2275B52}" type="pres">
      <dgm:prSet presAssocID="{12BD1213-1DBB-409F-AE84-2EAFE8833249}" presName="spaceRect" presStyleCnt="0"/>
      <dgm:spPr/>
    </dgm:pt>
    <dgm:pt modelId="{D3A6E4A1-EE1A-4835-9E69-3A34059F034F}" type="pres">
      <dgm:prSet presAssocID="{12BD1213-1DBB-409F-AE84-2EAFE8833249}" presName="textRect" presStyleLbl="revTx" presStyleIdx="5" presStyleCnt="10">
        <dgm:presLayoutVars>
          <dgm:chMax val="1"/>
          <dgm:chPref val="1"/>
        </dgm:presLayoutVars>
      </dgm:prSet>
      <dgm:spPr/>
    </dgm:pt>
    <dgm:pt modelId="{226E35CE-FA99-4CB5-A9A3-9515778021F0}" type="pres">
      <dgm:prSet presAssocID="{08E7DD59-2481-4EF9-A5ED-D17BE794C35F}" presName="sibTrans" presStyleCnt="0"/>
      <dgm:spPr/>
    </dgm:pt>
    <dgm:pt modelId="{594BE07F-D687-4135-A20A-EBA45B73B14B}" type="pres">
      <dgm:prSet presAssocID="{A2AD91D2-9ADC-4886-9EEF-E6CE660D3F90}" presName="compNode" presStyleCnt="0"/>
      <dgm:spPr/>
    </dgm:pt>
    <dgm:pt modelId="{1D354445-2979-428C-8E45-4AB6CB7B5452}" type="pres">
      <dgm:prSet presAssocID="{A2AD91D2-9ADC-4886-9EEF-E6CE660D3F90}" presName="iconRect" presStyleLbl="node1" presStyleIdx="6" presStyleCnt="10"/>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log"/>
        </a:ext>
      </dgm:extLst>
    </dgm:pt>
    <dgm:pt modelId="{E3BA23F3-ED71-4BEA-AD5A-890AEE286153}" type="pres">
      <dgm:prSet presAssocID="{A2AD91D2-9ADC-4886-9EEF-E6CE660D3F90}" presName="spaceRect" presStyleCnt="0"/>
      <dgm:spPr/>
    </dgm:pt>
    <dgm:pt modelId="{E506333A-D2AF-4625-9CB4-C4630C0D8A4B}" type="pres">
      <dgm:prSet presAssocID="{A2AD91D2-9ADC-4886-9EEF-E6CE660D3F90}" presName="textRect" presStyleLbl="revTx" presStyleIdx="6" presStyleCnt="10">
        <dgm:presLayoutVars>
          <dgm:chMax val="1"/>
          <dgm:chPref val="1"/>
        </dgm:presLayoutVars>
      </dgm:prSet>
      <dgm:spPr/>
    </dgm:pt>
    <dgm:pt modelId="{848BDDB9-B04C-4D07-B057-8888479B97AE}" type="pres">
      <dgm:prSet presAssocID="{FF232328-4936-4A1F-BD05-43A99A20FAD0}" presName="sibTrans" presStyleCnt="0"/>
      <dgm:spPr/>
    </dgm:pt>
    <dgm:pt modelId="{2563056D-FF9F-4D8A-8B53-3303B82CC6B6}" type="pres">
      <dgm:prSet presAssocID="{EFA9D2A3-D7CB-4760-9FA6-84DAFB6379C1}" presName="compNode" presStyleCnt="0"/>
      <dgm:spPr/>
    </dgm:pt>
    <dgm:pt modelId="{DED1EBB7-8953-46E7-A700-FF0F38ACBF84}" type="pres">
      <dgm:prSet presAssocID="{EFA9D2A3-D7CB-4760-9FA6-84DAFB6379C1}" presName="iconRect" presStyleLbl="node1" presStyleIdx="7" presStyleCnt="10"/>
      <dgm:spPr>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Robot"/>
        </a:ext>
      </dgm:extLst>
    </dgm:pt>
    <dgm:pt modelId="{6DB044C5-7A50-4CB1-99F9-D8A69E824205}" type="pres">
      <dgm:prSet presAssocID="{EFA9D2A3-D7CB-4760-9FA6-84DAFB6379C1}" presName="spaceRect" presStyleCnt="0"/>
      <dgm:spPr/>
    </dgm:pt>
    <dgm:pt modelId="{D52C9974-8801-4523-B784-9494FF05B5BE}" type="pres">
      <dgm:prSet presAssocID="{EFA9D2A3-D7CB-4760-9FA6-84DAFB6379C1}" presName="textRect" presStyleLbl="revTx" presStyleIdx="7" presStyleCnt="10">
        <dgm:presLayoutVars>
          <dgm:chMax val="1"/>
          <dgm:chPref val="1"/>
        </dgm:presLayoutVars>
      </dgm:prSet>
      <dgm:spPr/>
    </dgm:pt>
    <dgm:pt modelId="{177E292F-09D0-4F1B-9D14-95FFC2BA5809}" type="pres">
      <dgm:prSet presAssocID="{DC21516D-431C-40EF-904D-F631F64E2252}" presName="sibTrans" presStyleCnt="0"/>
      <dgm:spPr/>
    </dgm:pt>
    <dgm:pt modelId="{46B7C395-32FC-4864-BE7C-6934C28C7F71}" type="pres">
      <dgm:prSet presAssocID="{F72E4AC0-A796-4008-B0B9-F9E674C5D51F}" presName="compNode" presStyleCnt="0"/>
      <dgm:spPr/>
    </dgm:pt>
    <dgm:pt modelId="{34372E7B-D7B1-4823-A75D-BD8D245C5C9D}" type="pres">
      <dgm:prSet presAssocID="{F72E4AC0-A796-4008-B0B9-F9E674C5D51F}" presName="iconRect" presStyleLbl="node1" presStyleIdx="8" presStyleCnt="10"/>
      <dgm:spPr>
        <a:blipFill>
          <a:blip xmlns:r="http://schemas.openxmlformats.org/officeDocument/2006/relationships" r:embed="rId15">
            <a:extLst>
              <a:ext uri="{28A0092B-C50C-407E-A947-70E740481C1C}">
                <a14:useLocalDpi xmlns:a14="http://schemas.microsoft.com/office/drawing/2010/main" val="0"/>
              </a:ext>
            </a:extLst>
          </a:blip>
          <a:srcRect/>
          <a:stretch>
            <a:fillRect/>
          </a:stretch>
        </a:blipFill>
      </dgm:spPr>
    </dgm:pt>
    <dgm:pt modelId="{2F82DCAF-6221-4576-9453-18359876FECD}" type="pres">
      <dgm:prSet presAssocID="{F72E4AC0-A796-4008-B0B9-F9E674C5D51F}" presName="spaceRect" presStyleCnt="0"/>
      <dgm:spPr/>
    </dgm:pt>
    <dgm:pt modelId="{DE3262F6-1C23-4818-B8EA-55B965599AD4}" type="pres">
      <dgm:prSet presAssocID="{F72E4AC0-A796-4008-B0B9-F9E674C5D51F}" presName="textRect" presStyleLbl="revTx" presStyleIdx="8" presStyleCnt="10" custScaleX="104768">
        <dgm:presLayoutVars>
          <dgm:chMax val="1"/>
          <dgm:chPref val="1"/>
        </dgm:presLayoutVars>
      </dgm:prSet>
      <dgm:spPr/>
    </dgm:pt>
    <dgm:pt modelId="{ED1377FD-2E2B-4611-8D1B-9017441B534C}" type="pres">
      <dgm:prSet presAssocID="{36BDC6C0-8800-4789-9FD4-D4B6C2463F14}" presName="sibTrans" presStyleCnt="0"/>
      <dgm:spPr/>
    </dgm:pt>
    <dgm:pt modelId="{FAC0AF5B-0395-4AAA-9722-4BF6354BEC7D}" type="pres">
      <dgm:prSet presAssocID="{223EEE0C-D268-4823-ACDB-7424813FBD99}" presName="compNode" presStyleCnt="0"/>
      <dgm:spPr/>
    </dgm:pt>
    <dgm:pt modelId="{0B86F3EA-B51E-4204-A279-84DE71F7ED25}" type="pres">
      <dgm:prSet presAssocID="{223EEE0C-D268-4823-ACDB-7424813FBD99}" presName="iconRect" presStyleLbl="node1" presStyleIdx="9" presStyleCnt="10"/>
      <dgm:spPr>
        <a:blipFill>
          <a:blip xmlns:r="http://schemas.openxmlformats.org/officeDocument/2006/relationships" r:embed="rId16"/>
          <a:srcRect/>
          <a:stretch>
            <a:fillRect/>
          </a:stretch>
        </a:blipFill>
      </dgm:spPr>
    </dgm:pt>
    <dgm:pt modelId="{E3C9F17A-BFCC-4E16-80FA-77E7F3ECF390}" type="pres">
      <dgm:prSet presAssocID="{223EEE0C-D268-4823-ACDB-7424813FBD99}" presName="spaceRect" presStyleCnt="0"/>
      <dgm:spPr/>
    </dgm:pt>
    <dgm:pt modelId="{54A3ECF3-B86D-47F4-8679-FC87E2D783D7}" type="pres">
      <dgm:prSet presAssocID="{223EEE0C-D268-4823-ACDB-7424813FBD99}" presName="textRect" presStyleLbl="revTx" presStyleIdx="9" presStyleCnt="10">
        <dgm:presLayoutVars>
          <dgm:chMax val="1"/>
          <dgm:chPref val="1"/>
        </dgm:presLayoutVars>
      </dgm:prSet>
      <dgm:spPr/>
    </dgm:pt>
  </dgm:ptLst>
  <dgm:cxnLst>
    <dgm:cxn modelId="{49CE5E0F-B99E-4ECD-8EB5-649C401B6D13}" srcId="{E342B309-7762-4E0D-9703-9E23FACBFD74}" destId="{223EEE0C-D268-4823-ACDB-7424813FBD99}" srcOrd="9" destOrd="0" parTransId="{F214EC2A-B691-49A0-89CA-F1901A5C036D}" sibTransId="{70CCA7B1-7D7C-40D2-9F02-53878931B35E}"/>
    <dgm:cxn modelId="{A2E7E710-A945-4AC9-85EE-726844A8B772}" type="presOf" srcId="{E342B309-7762-4E0D-9703-9E23FACBFD74}" destId="{233F5537-CE99-4F60-BE84-85832BB86DB1}" srcOrd="0" destOrd="0" presId="urn:microsoft.com/office/officeart/2018/2/layout/IconLabelList"/>
    <dgm:cxn modelId="{F2E6DF1B-D475-42DE-8E55-351A421747B9}" srcId="{E342B309-7762-4E0D-9703-9E23FACBFD74}" destId="{577AFBD8-B22F-44BF-B5A1-CD1A5823D8BC}" srcOrd="3" destOrd="0" parTransId="{6025D6B8-3896-40E0-8C79-64EF6AE34CB4}" sibTransId="{8676C1F1-D9D4-4866-A92D-4854324DEF15}"/>
    <dgm:cxn modelId="{243F5F1F-E170-4B3B-96DF-2C6A74878443}" srcId="{E342B309-7762-4E0D-9703-9E23FACBFD74}" destId="{EFA9D2A3-D7CB-4760-9FA6-84DAFB6379C1}" srcOrd="7" destOrd="0" parTransId="{65945C54-1FE9-4856-AEE0-C8F0E0E80B32}" sibTransId="{DC21516D-431C-40EF-904D-F631F64E2252}"/>
    <dgm:cxn modelId="{B967D92D-C24B-4941-A8C1-22C61A4C132A}" type="presOf" srcId="{831442C6-0AA7-429A-994D-CD4B267EFF77}" destId="{58C660E8-6915-42DE-8CD6-CD2B56E9A76D}" srcOrd="0" destOrd="0" presId="urn:microsoft.com/office/officeart/2018/2/layout/IconLabelList"/>
    <dgm:cxn modelId="{2F504539-FEB8-4896-B807-3ABD8243C607}" srcId="{E342B309-7762-4E0D-9703-9E23FACBFD74}" destId="{831442C6-0AA7-429A-994D-CD4B267EFF77}" srcOrd="4" destOrd="0" parTransId="{312D41C7-1878-4D76-B49B-C8032A6DE14A}" sibTransId="{1ACAA8B0-02A1-4EC1-BCDF-4EA42A943A50}"/>
    <dgm:cxn modelId="{BD37EA3A-9611-4EE4-8166-A314D7A482C5}" type="presOf" srcId="{577AFBD8-B22F-44BF-B5A1-CD1A5823D8BC}" destId="{D49EF32D-7ED7-473E-946A-D9819661228F}" srcOrd="0" destOrd="0" presId="urn:microsoft.com/office/officeart/2018/2/layout/IconLabelList"/>
    <dgm:cxn modelId="{C2FDCB41-E1B0-4E31-8EF8-3AFE9D22ABA5}" type="presOf" srcId="{223EEE0C-D268-4823-ACDB-7424813FBD99}" destId="{54A3ECF3-B86D-47F4-8679-FC87E2D783D7}" srcOrd="0" destOrd="0" presId="urn:microsoft.com/office/officeart/2018/2/layout/IconLabelList"/>
    <dgm:cxn modelId="{7F00464F-6D9A-40D9-BFFC-4D6F2D38A77E}" type="presOf" srcId="{A2AD91D2-9ADC-4886-9EEF-E6CE660D3F90}" destId="{E506333A-D2AF-4625-9CB4-C4630C0D8A4B}" srcOrd="0" destOrd="0" presId="urn:microsoft.com/office/officeart/2018/2/layout/IconLabelList"/>
    <dgm:cxn modelId="{9A968053-6914-4656-BF35-6866A070E25C}" srcId="{E342B309-7762-4E0D-9703-9E23FACBFD74}" destId="{12BD1213-1DBB-409F-AE84-2EAFE8833249}" srcOrd="5" destOrd="0" parTransId="{4C4FFAB2-AF71-487D-B79E-68717E0A8DFF}" sibTransId="{08E7DD59-2481-4EF9-A5ED-D17BE794C35F}"/>
    <dgm:cxn modelId="{B38D1D81-E33F-49FB-9907-8FE5B835C934}" srcId="{E342B309-7762-4E0D-9703-9E23FACBFD74}" destId="{F72E4AC0-A796-4008-B0B9-F9E674C5D51F}" srcOrd="8" destOrd="0" parTransId="{E2792D1C-08C8-4073-AAB7-0E489CF4E815}" sibTransId="{36BDC6C0-8800-4789-9FD4-D4B6C2463F14}"/>
    <dgm:cxn modelId="{4C65A483-1971-4FD9-8CDD-F2FA7B256C3C}" srcId="{E342B309-7762-4E0D-9703-9E23FACBFD74}" destId="{314B72DF-0903-4DA0-AF80-088424A1AE05}" srcOrd="0" destOrd="0" parTransId="{DB1286A6-9E12-496E-92DC-6AA8BB0F8981}" sibTransId="{1601715F-357A-449B-B0E8-22A3D7904153}"/>
    <dgm:cxn modelId="{200AB684-84E4-4AF3-B0F0-716D9A1DC3E8}" type="presOf" srcId="{EFA9D2A3-D7CB-4760-9FA6-84DAFB6379C1}" destId="{D52C9974-8801-4523-B784-9494FF05B5BE}" srcOrd="0" destOrd="0" presId="urn:microsoft.com/office/officeart/2018/2/layout/IconLabelList"/>
    <dgm:cxn modelId="{4C5DF084-7367-4F79-9268-5E44608D6FDB}" type="presOf" srcId="{33484CEC-4723-49E1-87E2-47E0358FC88F}" destId="{04986064-5A11-4654-8E20-2C53992C80D3}" srcOrd="0" destOrd="0" presId="urn:microsoft.com/office/officeart/2018/2/layout/IconLabelList"/>
    <dgm:cxn modelId="{77C2B387-BE87-44A3-8AB4-DA6CB9797D88}" type="presOf" srcId="{F72E4AC0-A796-4008-B0B9-F9E674C5D51F}" destId="{DE3262F6-1C23-4818-B8EA-55B965599AD4}" srcOrd="0" destOrd="0" presId="urn:microsoft.com/office/officeart/2018/2/layout/IconLabelList"/>
    <dgm:cxn modelId="{2835CCAA-E3DA-4DF7-AF2D-D4D0137975C1}" type="presOf" srcId="{13D695EE-82F8-46EC-85A1-E7AF0CB811D6}" destId="{82FAE0AF-3268-49D5-9EAF-807B754B35C9}" srcOrd="0" destOrd="0" presId="urn:microsoft.com/office/officeart/2018/2/layout/IconLabelList"/>
    <dgm:cxn modelId="{F80A89B4-8AF0-4823-B5C3-4781D8E9F2E6}" type="presOf" srcId="{314B72DF-0903-4DA0-AF80-088424A1AE05}" destId="{A7514416-2DE5-40F3-A4E0-01372513705E}" srcOrd="0" destOrd="0" presId="urn:microsoft.com/office/officeart/2018/2/layout/IconLabelList"/>
    <dgm:cxn modelId="{13CED7CC-4725-41AD-919F-DA3EAA80436D}" srcId="{E342B309-7762-4E0D-9703-9E23FACBFD74}" destId="{13D695EE-82F8-46EC-85A1-E7AF0CB811D6}" srcOrd="1" destOrd="0" parTransId="{0CD50CFD-259D-4EEE-B13B-801592B072CF}" sibTransId="{4DF107FC-B014-4EA8-B651-A69AAF49FC51}"/>
    <dgm:cxn modelId="{C17213CD-694C-4258-AD80-2E7831CF579F}" srcId="{E342B309-7762-4E0D-9703-9E23FACBFD74}" destId="{33484CEC-4723-49E1-87E2-47E0358FC88F}" srcOrd="2" destOrd="0" parTransId="{622335EC-FBB0-44F0-A6A2-4A7E2931CD4B}" sibTransId="{1A6AF1E5-2A45-4D42-ABDF-3596A352C366}"/>
    <dgm:cxn modelId="{8EA26AE9-31A7-4CB8-9E92-D1CB9EFB6DA5}" type="presOf" srcId="{12BD1213-1DBB-409F-AE84-2EAFE8833249}" destId="{D3A6E4A1-EE1A-4835-9E69-3A34059F034F}" srcOrd="0" destOrd="0" presId="urn:microsoft.com/office/officeart/2018/2/layout/IconLabelList"/>
    <dgm:cxn modelId="{1085A7F5-2338-4A5B-829C-2721EDD0B80A}" srcId="{E342B309-7762-4E0D-9703-9E23FACBFD74}" destId="{A2AD91D2-9ADC-4886-9EEF-E6CE660D3F90}" srcOrd="6" destOrd="0" parTransId="{0F397CD6-7732-4C9A-8101-32437317A8F3}" sibTransId="{FF232328-4936-4A1F-BD05-43A99A20FAD0}"/>
    <dgm:cxn modelId="{7F291C7D-C895-432A-A2C5-87250402F533}" type="presParOf" srcId="{233F5537-CE99-4F60-BE84-85832BB86DB1}" destId="{07313186-7073-47A9-B5CA-8CCE818F8D35}" srcOrd="0" destOrd="0" presId="urn:microsoft.com/office/officeart/2018/2/layout/IconLabelList"/>
    <dgm:cxn modelId="{58A9C32C-3535-4371-B71E-53AB2763BFBC}" type="presParOf" srcId="{07313186-7073-47A9-B5CA-8CCE818F8D35}" destId="{D2638F23-886C-4FBF-AA39-6194B5C312DC}" srcOrd="0" destOrd="0" presId="urn:microsoft.com/office/officeart/2018/2/layout/IconLabelList"/>
    <dgm:cxn modelId="{CC5BDCB9-C7E4-459E-AFD9-0516789C195A}" type="presParOf" srcId="{07313186-7073-47A9-B5CA-8CCE818F8D35}" destId="{D897DCE0-1D0B-44A9-9158-B8B0284B340A}" srcOrd="1" destOrd="0" presId="urn:microsoft.com/office/officeart/2018/2/layout/IconLabelList"/>
    <dgm:cxn modelId="{4C762227-40CE-4040-A33E-38A499C23418}" type="presParOf" srcId="{07313186-7073-47A9-B5CA-8CCE818F8D35}" destId="{A7514416-2DE5-40F3-A4E0-01372513705E}" srcOrd="2" destOrd="0" presId="urn:microsoft.com/office/officeart/2018/2/layout/IconLabelList"/>
    <dgm:cxn modelId="{517505E5-81F8-4075-BD3F-8C024AD0A2E7}" type="presParOf" srcId="{233F5537-CE99-4F60-BE84-85832BB86DB1}" destId="{98B222C6-7C98-4071-AE0C-4D18237BD538}" srcOrd="1" destOrd="0" presId="urn:microsoft.com/office/officeart/2018/2/layout/IconLabelList"/>
    <dgm:cxn modelId="{8CAE74AD-E2E9-47C6-9258-3F4BDF6C63E5}" type="presParOf" srcId="{233F5537-CE99-4F60-BE84-85832BB86DB1}" destId="{73DD3C5E-5DDD-45A5-A6E3-8FD4E458F7EB}" srcOrd="2" destOrd="0" presId="urn:microsoft.com/office/officeart/2018/2/layout/IconLabelList"/>
    <dgm:cxn modelId="{A4C0FA9C-FD5B-44FD-8F52-A5754006939D}" type="presParOf" srcId="{73DD3C5E-5DDD-45A5-A6E3-8FD4E458F7EB}" destId="{3F5154F7-139B-4308-8BAE-0F185FE17558}" srcOrd="0" destOrd="0" presId="urn:microsoft.com/office/officeart/2018/2/layout/IconLabelList"/>
    <dgm:cxn modelId="{A48B3A4E-40C9-4BB7-B4AF-4F10CCCD2914}" type="presParOf" srcId="{73DD3C5E-5DDD-45A5-A6E3-8FD4E458F7EB}" destId="{327DE4B0-4FE9-4CA5-8684-6F626290CA75}" srcOrd="1" destOrd="0" presId="urn:microsoft.com/office/officeart/2018/2/layout/IconLabelList"/>
    <dgm:cxn modelId="{1CA8B421-E118-44A6-BF66-410B45FB0C81}" type="presParOf" srcId="{73DD3C5E-5DDD-45A5-A6E3-8FD4E458F7EB}" destId="{82FAE0AF-3268-49D5-9EAF-807B754B35C9}" srcOrd="2" destOrd="0" presId="urn:microsoft.com/office/officeart/2018/2/layout/IconLabelList"/>
    <dgm:cxn modelId="{DFB83C3C-95A1-443B-855D-348981FDFCCB}" type="presParOf" srcId="{233F5537-CE99-4F60-BE84-85832BB86DB1}" destId="{99550CE2-1EC0-42FF-BC40-EECB68A068E0}" srcOrd="3" destOrd="0" presId="urn:microsoft.com/office/officeart/2018/2/layout/IconLabelList"/>
    <dgm:cxn modelId="{D030A476-AA18-4F70-B57A-747AED621476}" type="presParOf" srcId="{233F5537-CE99-4F60-BE84-85832BB86DB1}" destId="{582478CD-0449-4CA8-9783-1D93E0D4FCE3}" srcOrd="4" destOrd="0" presId="urn:microsoft.com/office/officeart/2018/2/layout/IconLabelList"/>
    <dgm:cxn modelId="{7597C2B0-2536-461C-A4C8-72162B1F5E87}" type="presParOf" srcId="{582478CD-0449-4CA8-9783-1D93E0D4FCE3}" destId="{4F0FEA34-6AD6-441D-A232-957AF2AF184E}" srcOrd="0" destOrd="0" presId="urn:microsoft.com/office/officeart/2018/2/layout/IconLabelList"/>
    <dgm:cxn modelId="{8C480170-F3D7-4023-A90D-2025E9802888}" type="presParOf" srcId="{582478CD-0449-4CA8-9783-1D93E0D4FCE3}" destId="{E1E5E1CE-1D4D-4648-B1EA-3344A17EBC4B}" srcOrd="1" destOrd="0" presId="urn:microsoft.com/office/officeart/2018/2/layout/IconLabelList"/>
    <dgm:cxn modelId="{7EF03863-B7D0-4C00-8C1F-D993B41EDA9F}" type="presParOf" srcId="{582478CD-0449-4CA8-9783-1D93E0D4FCE3}" destId="{04986064-5A11-4654-8E20-2C53992C80D3}" srcOrd="2" destOrd="0" presId="urn:microsoft.com/office/officeart/2018/2/layout/IconLabelList"/>
    <dgm:cxn modelId="{13FC9E81-AF1D-4749-9591-F67675A20548}" type="presParOf" srcId="{233F5537-CE99-4F60-BE84-85832BB86DB1}" destId="{08732DC9-8A07-4402-9C8A-5705604B9339}" srcOrd="5" destOrd="0" presId="urn:microsoft.com/office/officeart/2018/2/layout/IconLabelList"/>
    <dgm:cxn modelId="{4B4E69BC-411B-4AF8-9EE3-2078C5CAAA31}" type="presParOf" srcId="{233F5537-CE99-4F60-BE84-85832BB86DB1}" destId="{D76E85E8-A516-4892-B193-6EAC9FE6A996}" srcOrd="6" destOrd="0" presId="urn:microsoft.com/office/officeart/2018/2/layout/IconLabelList"/>
    <dgm:cxn modelId="{F2ABA00A-C0B2-421E-8F39-C6DA1BC597D2}" type="presParOf" srcId="{D76E85E8-A516-4892-B193-6EAC9FE6A996}" destId="{7D8B8E92-338E-47CE-8ECD-E8D6B3CE1EBC}" srcOrd="0" destOrd="0" presId="urn:microsoft.com/office/officeart/2018/2/layout/IconLabelList"/>
    <dgm:cxn modelId="{F2DFB999-D4DF-49BB-BBD2-E891C16461CB}" type="presParOf" srcId="{D76E85E8-A516-4892-B193-6EAC9FE6A996}" destId="{84D58E41-EBDE-41B5-AB77-6AAC79D76D49}" srcOrd="1" destOrd="0" presId="urn:microsoft.com/office/officeart/2018/2/layout/IconLabelList"/>
    <dgm:cxn modelId="{39F9E1DE-2259-45C2-8AEF-A8C95B9FBDB5}" type="presParOf" srcId="{D76E85E8-A516-4892-B193-6EAC9FE6A996}" destId="{D49EF32D-7ED7-473E-946A-D9819661228F}" srcOrd="2" destOrd="0" presId="urn:microsoft.com/office/officeart/2018/2/layout/IconLabelList"/>
    <dgm:cxn modelId="{2B679BDD-1A98-40B7-A3F2-284BA454137C}" type="presParOf" srcId="{233F5537-CE99-4F60-BE84-85832BB86DB1}" destId="{123CFA07-95E7-4C78-9DC3-98CA12B9C42C}" srcOrd="7" destOrd="0" presId="urn:microsoft.com/office/officeart/2018/2/layout/IconLabelList"/>
    <dgm:cxn modelId="{2DAD0775-C391-47E5-A1DB-9CCF84F934E5}" type="presParOf" srcId="{233F5537-CE99-4F60-BE84-85832BB86DB1}" destId="{8B43AE74-51C8-481C-83D0-F9C3821A878E}" srcOrd="8" destOrd="0" presId="urn:microsoft.com/office/officeart/2018/2/layout/IconLabelList"/>
    <dgm:cxn modelId="{674457C8-56C1-413C-A437-893761FA38B1}" type="presParOf" srcId="{8B43AE74-51C8-481C-83D0-F9C3821A878E}" destId="{453009C8-589F-4827-A357-6DE5BEE3A0BD}" srcOrd="0" destOrd="0" presId="urn:microsoft.com/office/officeart/2018/2/layout/IconLabelList"/>
    <dgm:cxn modelId="{2D709BF6-A31C-4992-B149-374096F1E00C}" type="presParOf" srcId="{8B43AE74-51C8-481C-83D0-F9C3821A878E}" destId="{3234706A-B9BC-4465-9DFF-FB4C8A012648}" srcOrd="1" destOrd="0" presId="urn:microsoft.com/office/officeart/2018/2/layout/IconLabelList"/>
    <dgm:cxn modelId="{6A92BCFC-9A0B-4C80-8335-E2C0644FB410}" type="presParOf" srcId="{8B43AE74-51C8-481C-83D0-F9C3821A878E}" destId="{58C660E8-6915-42DE-8CD6-CD2B56E9A76D}" srcOrd="2" destOrd="0" presId="urn:microsoft.com/office/officeart/2018/2/layout/IconLabelList"/>
    <dgm:cxn modelId="{E36FC6D3-123F-4D69-B01C-0599826C3E4B}" type="presParOf" srcId="{233F5537-CE99-4F60-BE84-85832BB86DB1}" destId="{E25A67CA-32F0-46C2-95C5-DB42450B9833}" srcOrd="9" destOrd="0" presId="urn:microsoft.com/office/officeart/2018/2/layout/IconLabelList"/>
    <dgm:cxn modelId="{D3E341D2-A8A3-43AE-BD43-3AD9656F7720}" type="presParOf" srcId="{233F5537-CE99-4F60-BE84-85832BB86DB1}" destId="{B944A78B-9855-4B84-ADE7-249C85C51DBE}" srcOrd="10" destOrd="0" presId="urn:microsoft.com/office/officeart/2018/2/layout/IconLabelList"/>
    <dgm:cxn modelId="{20E0303A-90D0-46CA-AA5A-104E00DD1B6A}" type="presParOf" srcId="{B944A78B-9855-4B84-ADE7-249C85C51DBE}" destId="{743CA621-8A82-46AE-A957-8A8ACFD4F144}" srcOrd="0" destOrd="0" presId="urn:microsoft.com/office/officeart/2018/2/layout/IconLabelList"/>
    <dgm:cxn modelId="{5AF22ABD-1A58-45BB-B44A-7D38849A5906}" type="presParOf" srcId="{B944A78B-9855-4B84-ADE7-249C85C51DBE}" destId="{129EB118-7579-4FCD-B06D-7E91E2275B52}" srcOrd="1" destOrd="0" presId="urn:microsoft.com/office/officeart/2018/2/layout/IconLabelList"/>
    <dgm:cxn modelId="{AC0A68EF-FB57-4C6A-8FF7-8D59B692A35B}" type="presParOf" srcId="{B944A78B-9855-4B84-ADE7-249C85C51DBE}" destId="{D3A6E4A1-EE1A-4835-9E69-3A34059F034F}" srcOrd="2" destOrd="0" presId="urn:microsoft.com/office/officeart/2018/2/layout/IconLabelList"/>
    <dgm:cxn modelId="{D0DC7E5B-CF3A-43EF-894B-04E9DF73A929}" type="presParOf" srcId="{233F5537-CE99-4F60-BE84-85832BB86DB1}" destId="{226E35CE-FA99-4CB5-A9A3-9515778021F0}" srcOrd="11" destOrd="0" presId="urn:microsoft.com/office/officeart/2018/2/layout/IconLabelList"/>
    <dgm:cxn modelId="{9AF01C9A-2B48-4C42-898A-1E6C6BC31C39}" type="presParOf" srcId="{233F5537-CE99-4F60-BE84-85832BB86DB1}" destId="{594BE07F-D687-4135-A20A-EBA45B73B14B}" srcOrd="12" destOrd="0" presId="urn:microsoft.com/office/officeart/2018/2/layout/IconLabelList"/>
    <dgm:cxn modelId="{63ABA159-8125-4210-B175-F87183054D8A}" type="presParOf" srcId="{594BE07F-D687-4135-A20A-EBA45B73B14B}" destId="{1D354445-2979-428C-8E45-4AB6CB7B5452}" srcOrd="0" destOrd="0" presId="urn:microsoft.com/office/officeart/2018/2/layout/IconLabelList"/>
    <dgm:cxn modelId="{46547546-55B9-4EA5-AB96-E8BDE29F6BBE}" type="presParOf" srcId="{594BE07F-D687-4135-A20A-EBA45B73B14B}" destId="{E3BA23F3-ED71-4BEA-AD5A-890AEE286153}" srcOrd="1" destOrd="0" presId="urn:microsoft.com/office/officeart/2018/2/layout/IconLabelList"/>
    <dgm:cxn modelId="{915B894E-5D96-44B6-9299-B5CD06C187B9}" type="presParOf" srcId="{594BE07F-D687-4135-A20A-EBA45B73B14B}" destId="{E506333A-D2AF-4625-9CB4-C4630C0D8A4B}" srcOrd="2" destOrd="0" presId="urn:microsoft.com/office/officeart/2018/2/layout/IconLabelList"/>
    <dgm:cxn modelId="{F703CC8D-8E81-4DAE-9B1F-719F130797A1}" type="presParOf" srcId="{233F5537-CE99-4F60-BE84-85832BB86DB1}" destId="{848BDDB9-B04C-4D07-B057-8888479B97AE}" srcOrd="13" destOrd="0" presId="urn:microsoft.com/office/officeart/2018/2/layout/IconLabelList"/>
    <dgm:cxn modelId="{3A0DAC1B-1426-4EC9-8657-5AE25749F961}" type="presParOf" srcId="{233F5537-CE99-4F60-BE84-85832BB86DB1}" destId="{2563056D-FF9F-4D8A-8B53-3303B82CC6B6}" srcOrd="14" destOrd="0" presId="urn:microsoft.com/office/officeart/2018/2/layout/IconLabelList"/>
    <dgm:cxn modelId="{5484BA90-022A-49E8-BF2A-40A5438B7DFB}" type="presParOf" srcId="{2563056D-FF9F-4D8A-8B53-3303B82CC6B6}" destId="{DED1EBB7-8953-46E7-A700-FF0F38ACBF84}" srcOrd="0" destOrd="0" presId="urn:microsoft.com/office/officeart/2018/2/layout/IconLabelList"/>
    <dgm:cxn modelId="{4D6B5E9A-50EF-4EB1-BC3F-E35F5577E6D8}" type="presParOf" srcId="{2563056D-FF9F-4D8A-8B53-3303B82CC6B6}" destId="{6DB044C5-7A50-4CB1-99F9-D8A69E824205}" srcOrd="1" destOrd="0" presId="urn:microsoft.com/office/officeart/2018/2/layout/IconLabelList"/>
    <dgm:cxn modelId="{D49C83D0-4BF4-4F3C-A954-3132AA07E79D}" type="presParOf" srcId="{2563056D-FF9F-4D8A-8B53-3303B82CC6B6}" destId="{D52C9974-8801-4523-B784-9494FF05B5BE}" srcOrd="2" destOrd="0" presId="urn:microsoft.com/office/officeart/2018/2/layout/IconLabelList"/>
    <dgm:cxn modelId="{78A35BDF-0675-4B4D-AC3C-9653D7E6783C}" type="presParOf" srcId="{233F5537-CE99-4F60-BE84-85832BB86DB1}" destId="{177E292F-09D0-4F1B-9D14-95FFC2BA5809}" srcOrd="15" destOrd="0" presId="urn:microsoft.com/office/officeart/2018/2/layout/IconLabelList"/>
    <dgm:cxn modelId="{8ED8507B-6A0E-473F-88C0-4C5B7F4F2055}" type="presParOf" srcId="{233F5537-CE99-4F60-BE84-85832BB86DB1}" destId="{46B7C395-32FC-4864-BE7C-6934C28C7F71}" srcOrd="16" destOrd="0" presId="urn:microsoft.com/office/officeart/2018/2/layout/IconLabelList"/>
    <dgm:cxn modelId="{60ABE63A-1D02-4F3A-AEBE-476750B0D9BB}" type="presParOf" srcId="{46B7C395-32FC-4864-BE7C-6934C28C7F71}" destId="{34372E7B-D7B1-4823-A75D-BD8D245C5C9D}" srcOrd="0" destOrd="0" presId="urn:microsoft.com/office/officeart/2018/2/layout/IconLabelList"/>
    <dgm:cxn modelId="{0F2E936D-A259-4336-8726-F03E7AA47FA2}" type="presParOf" srcId="{46B7C395-32FC-4864-BE7C-6934C28C7F71}" destId="{2F82DCAF-6221-4576-9453-18359876FECD}" srcOrd="1" destOrd="0" presId="urn:microsoft.com/office/officeart/2018/2/layout/IconLabelList"/>
    <dgm:cxn modelId="{3F979FBC-9537-460E-9DA7-30E6C7F2DF40}" type="presParOf" srcId="{46B7C395-32FC-4864-BE7C-6934C28C7F71}" destId="{DE3262F6-1C23-4818-B8EA-55B965599AD4}" srcOrd="2" destOrd="0" presId="urn:microsoft.com/office/officeart/2018/2/layout/IconLabelList"/>
    <dgm:cxn modelId="{7B56BAB9-9807-4C9C-B264-B0AF9B68C546}" type="presParOf" srcId="{233F5537-CE99-4F60-BE84-85832BB86DB1}" destId="{ED1377FD-2E2B-4611-8D1B-9017441B534C}" srcOrd="17" destOrd="0" presId="urn:microsoft.com/office/officeart/2018/2/layout/IconLabelList"/>
    <dgm:cxn modelId="{413147E5-5972-4057-B13C-60E56994F023}" type="presParOf" srcId="{233F5537-CE99-4F60-BE84-85832BB86DB1}" destId="{FAC0AF5B-0395-4AAA-9722-4BF6354BEC7D}" srcOrd="18" destOrd="0" presId="urn:microsoft.com/office/officeart/2018/2/layout/IconLabelList"/>
    <dgm:cxn modelId="{97C7605C-0C52-4E61-8706-E685E6730872}" type="presParOf" srcId="{FAC0AF5B-0395-4AAA-9722-4BF6354BEC7D}" destId="{0B86F3EA-B51E-4204-A279-84DE71F7ED25}" srcOrd="0" destOrd="0" presId="urn:microsoft.com/office/officeart/2018/2/layout/IconLabelList"/>
    <dgm:cxn modelId="{4F97C0AE-40ED-47DD-B8B5-EE4E872BA4B7}" type="presParOf" srcId="{FAC0AF5B-0395-4AAA-9722-4BF6354BEC7D}" destId="{E3C9F17A-BFCC-4E16-80FA-77E7F3ECF390}" srcOrd="1" destOrd="0" presId="urn:microsoft.com/office/officeart/2018/2/layout/IconLabelList"/>
    <dgm:cxn modelId="{79A84548-B8B0-475A-98C6-E1275085B5CE}" type="presParOf" srcId="{FAC0AF5B-0395-4AAA-9722-4BF6354BEC7D}" destId="{54A3ECF3-B86D-47F4-8679-FC87E2D783D7}" srcOrd="2" destOrd="0" presId="urn:microsoft.com/office/officeart/2018/2/layout/Icon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55C92-4465-426B-B87E-BA81CE82857E}">
      <dsp:nvSpPr>
        <dsp:cNvPr id="0" name=""/>
        <dsp:cNvSpPr/>
      </dsp:nvSpPr>
      <dsp:spPr>
        <a:xfrm>
          <a:off x="0" y="4315"/>
          <a:ext cx="11199182" cy="10884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95A7E-07BB-413D-AD6F-962469FD3CED}">
      <dsp:nvSpPr>
        <dsp:cNvPr id="0" name=""/>
        <dsp:cNvSpPr/>
      </dsp:nvSpPr>
      <dsp:spPr>
        <a:xfrm>
          <a:off x="329268" y="249226"/>
          <a:ext cx="598670" cy="5986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F1128-EB2D-4C47-8A56-8E91E2B16F00}">
      <dsp:nvSpPr>
        <dsp:cNvPr id="0" name=""/>
        <dsp:cNvSpPr/>
      </dsp:nvSpPr>
      <dsp:spPr>
        <a:xfrm>
          <a:off x="1257208" y="4315"/>
          <a:ext cx="5039631"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1111250">
            <a:lnSpc>
              <a:spcPct val="100000"/>
            </a:lnSpc>
            <a:spcBef>
              <a:spcPct val="0"/>
            </a:spcBef>
            <a:spcAft>
              <a:spcPct val="35000"/>
            </a:spcAft>
            <a:buNone/>
          </a:pPr>
          <a:r>
            <a:rPr lang="en-US" sz="2500" kern="1200" dirty="0"/>
            <a:t>Inform Public for better decision making</a:t>
          </a:r>
        </a:p>
      </dsp:txBody>
      <dsp:txXfrm>
        <a:off x="1257208" y="4315"/>
        <a:ext cx="5039631" cy="1088492"/>
      </dsp:txXfrm>
    </dsp:sp>
    <dsp:sp modelId="{656C8748-6188-4F5A-9802-17D9C77CDDBB}">
      <dsp:nvSpPr>
        <dsp:cNvPr id="0" name=""/>
        <dsp:cNvSpPr/>
      </dsp:nvSpPr>
      <dsp:spPr>
        <a:xfrm>
          <a:off x="6310122" y="4315"/>
          <a:ext cx="4874548"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622300">
            <a:lnSpc>
              <a:spcPct val="100000"/>
            </a:lnSpc>
            <a:spcBef>
              <a:spcPct val="0"/>
            </a:spcBef>
            <a:spcAft>
              <a:spcPct val="35000"/>
            </a:spcAft>
            <a:buNone/>
          </a:pPr>
          <a:r>
            <a:rPr lang="en-US" sz="1400" kern="1200" dirty="0"/>
            <a:t>- Real time data and Predictions [heatmaps and graphs]</a:t>
          </a:r>
        </a:p>
        <a:p>
          <a:pPr marL="0" lvl="0" indent="0" algn="l" defTabSz="622300">
            <a:lnSpc>
              <a:spcPct val="100000"/>
            </a:lnSpc>
            <a:spcBef>
              <a:spcPct val="0"/>
            </a:spcBef>
            <a:spcAft>
              <a:spcPct val="35000"/>
            </a:spcAft>
            <a:buNone/>
          </a:pPr>
          <a:r>
            <a:rPr lang="en-US" sz="1400" kern="1200" dirty="0"/>
            <a:t>- Suggestions and Alerts</a:t>
          </a:r>
        </a:p>
        <a:p>
          <a:pPr marL="0" lvl="0" indent="0" algn="l" defTabSz="622300">
            <a:lnSpc>
              <a:spcPct val="100000"/>
            </a:lnSpc>
            <a:spcBef>
              <a:spcPct val="0"/>
            </a:spcBef>
            <a:spcAft>
              <a:spcPct val="35000"/>
            </a:spcAft>
            <a:buNone/>
          </a:pPr>
          <a:endParaRPr lang="en-US" sz="1400" kern="1200" dirty="0"/>
        </a:p>
        <a:p>
          <a:pPr marL="0" lvl="0" indent="0" algn="l" defTabSz="622300">
            <a:lnSpc>
              <a:spcPct val="100000"/>
            </a:lnSpc>
            <a:spcBef>
              <a:spcPct val="0"/>
            </a:spcBef>
            <a:spcAft>
              <a:spcPct val="35000"/>
            </a:spcAft>
            <a:buNone/>
          </a:pPr>
          <a:r>
            <a:rPr lang="en-US" sz="1100" i="1" kern="1200" dirty="0"/>
            <a:t>Commuting citizens using Public Transport</a:t>
          </a:r>
          <a:endParaRPr lang="en-US" sz="1100" kern="1200" dirty="0"/>
        </a:p>
      </dsp:txBody>
      <dsp:txXfrm>
        <a:off x="6310122" y="4315"/>
        <a:ext cx="4874548" cy="1088492"/>
      </dsp:txXfrm>
    </dsp:sp>
    <dsp:sp modelId="{DD9EBAE4-A890-4477-A036-ED47D92E5311}">
      <dsp:nvSpPr>
        <dsp:cNvPr id="0" name=""/>
        <dsp:cNvSpPr/>
      </dsp:nvSpPr>
      <dsp:spPr>
        <a:xfrm>
          <a:off x="0" y="1364930"/>
          <a:ext cx="11199182" cy="14629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1CAAF3-E062-4521-8882-C6466BF44701}">
      <dsp:nvSpPr>
        <dsp:cNvPr id="0" name=""/>
        <dsp:cNvSpPr/>
      </dsp:nvSpPr>
      <dsp:spPr>
        <a:xfrm>
          <a:off x="329268" y="1797067"/>
          <a:ext cx="598670" cy="5986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A52EAC-21F7-4FB6-8BBF-FA1E77B22F1D}">
      <dsp:nvSpPr>
        <dsp:cNvPr id="0" name=""/>
        <dsp:cNvSpPr/>
      </dsp:nvSpPr>
      <dsp:spPr>
        <a:xfrm>
          <a:off x="1257208" y="1552156"/>
          <a:ext cx="5039631"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1111250">
            <a:lnSpc>
              <a:spcPct val="100000"/>
            </a:lnSpc>
            <a:spcBef>
              <a:spcPct val="0"/>
            </a:spcBef>
            <a:spcAft>
              <a:spcPct val="35000"/>
            </a:spcAft>
            <a:buNone/>
          </a:pPr>
          <a:r>
            <a:rPr lang="en-US" sz="2500" kern="1200" dirty="0"/>
            <a:t>Monitoring Tools for Authorities &amp; Businesses</a:t>
          </a:r>
        </a:p>
      </dsp:txBody>
      <dsp:txXfrm>
        <a:off x="1257208" y="1552156"/>
        <a:ext cx="5039631" cy="1088492"/>
      </dsp:txXfrm>
    </dsp:sp>
    <dsp:sp modelId="{41FF7825-CA0B-4D9F-B5B0-08684D83D9E1}">
      <dsp:nvSpPr>
        <dsp:cNvPr id="0" name=""/>
        <dsp:cNvSpPr/>
      </dsp:nvSpPr>
      <dsp:spPr>
        <a:xfrm>
          <a:off x="6296840" y="1552156"/>
          <a:ext cx="4901112"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622300">
            <a:lnSpc>
              <a:spcPct val="100000"/>
            </a:lnSpc>
            <a:spcBef>
              <a:spcPct val="0"/>
            </a:spcBef>
            <a:spcAft>
              <a:spcPct val="35000"/>
            </a:spcAft>
            <a:buNone/>
          </a:pPr>
          <a:r>
            <a:rPr lang="en-US" sz="1400" kern="1200" dirty="0"/>
            <a:t>- Crowd Overview</a:t>
          </a:r>
        </a:p>
        <a:p>
          <a:pPr marL="0" lvl="0" indent="0" algn="l" defTabSz="622300">
            <a:lnSpc>
              <a:spcPct val="100000"/>
            </a:lnSpc>
            <a:spcBef>
              <a:spcPct val="0"/>
            </a:spcBef>
            <a:spcAft>
              <a:spcPct val="35000"/>
            </a:spcAft>
            <a:buNone/>
          </a:pPr>
          <a:r>
            <a:rPr lang="en-US" sz="1400" kern="1200" dirty="0"/>
            <a:t>- Insights for better resource allocation</a:t>
          </a:r>
        </a:p>
        <a:p>
          <a:pPr marL="0" lvl="0" indent="0" algn="l" defTabSz="622300">
            <a:lnSpc>
              <a:spcPct val="100000"/>
            </a:lnSpc>
            <a:spcBef>
              <a:spcPct val="0"/>
            </a:spcBef>
            <a:spcAft>
              <a:spcPct val="35000"/>
            </a:spcAft>
            <a:buNone/>
          </a:pPr>
          <a:r>
            <a:rPr lang="en-US" sz="1400" kern="1200" dirty="0"/>
            <a:t>- Alerting and notifying</a:t>
          </a:r>
        </a:p>
        <a:p>
          <a:pPr marL="0" lvl="0" indent="0" algn="l" defTabSz="622300">
            <a:lnSpc>
              <a:spcPct val="100000"/>
            </a:lnSpc>
            <a:spcBef>
              <a:spcPct val="0"/>
            </a:spcBef>
            <a:spcAft>
              <a:spcPct val="35000"/>
            </a:spcAft>
            <a:buNone/>
          </a:pPr>
          <a:endParaRPr lang="en-US" sz="1100" kern="1200" dirty="0"/>
        </a:p>
        <a:p>
          <a:pPr marL="0" lvl="0" indent="0" algn="l" defTabSz="622300">
            <a:lnSpc>
              <a:spcPct val="100000"/>
            </a:lnSpc>
            <a:spcBef>
              <a:spcPct val="0"/>
            </a:spcBef>
            <a:spcAft>
              <a:spcPct val="35000"/>
            </a:spcAft>
            <a:buNone/>
          </a:pPr>
          <a:r>
            <a:rPr lang="en-US" sz="1100" i="1" kern="1200" dirty="0"/>
            <a:t>Staff scheduling, Efficient police force management, Bus schedule changes</a:t>
          </a:r>
        </a:p>
      </dsp:txBody>
      <dsp:txXfrm>
        <a:off x="6296840" y="1552156"/>
        <a:ext cx="4901112" cy="1088492"/>
      </dsp:txXfrm>
    </dsp:sp>
    <dsp:sp modelId="{416B9078-5BCC-4203-9D3C-4E1B63CA160E}">
      <dsp:nvSpPr>
        <dsp:cNvPr id="0" name=""/>
        <dsp:cNvSpPr/>
      </dsp:nvSpPr>
      <dsp:spPr>
        <a:xfrm>
          <a:off x="0" y="3099997"/>
          <a:ext cx="11199182" cy="10884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B39BFF-46B8-48CB-A1D2-A9EF05B670B8}">
      <dsp:nvSpPr>
        <dsp:cNvPr id="0" name=""/>
        <dsp:cNvSpPr/>
      </dsp:nvSpPr>
      <dsp:spPr>
        <a:xfrm>
          <a:off x="329268" y="3344908"/>
          <a:ext cx="598670" cy="5986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A2CCC7-8463-4091-995F-BCB277D88866}">
      <dsp:nvSpPr>
        <dsp:cNvPr id="0" name=""/>
        <dsp:cNvSpPr/>
      </dsp:nvSpPr>
      <dsp:spPr>
        <a:xfrm>
          <a:off x="1257208" y="3099997"/>
          <a:ext cx="5039631"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1111250">
            <a:lnSpc>
              <a:spcPct val="100000"/>
            </a:lnSpc>
            <a:spcBef>
              <a:spcPct val="0"/>
            </a:spcBef>
            <a:spcAft>
              <a:spcPct val="35000"/>
            </a:spcAft>
            <a:buNone/>
          </a:pPr>
          <a:r>
            <a:rPr lang="en-US" sz="2500" kern="1200"/>
            <a:t>Tools for Long Term Planning</a:t>
          </a:r>
        </a:p>
      </dsp:txBody>
      <dsp:txXfrm>
        <a:off x="1257208" y="3099997"/>
        <a:ext cx="5039631" cy="1088492"/>
      </dsp:txXfrm>
    </dsp:sp>
    <dsp:sp modelId="{1C53AD4F-62DC-493C-B227-FC36A8FD9088}">
      <dsp:nvSpPr>
        <dsp:cNvPr id="0" name=""/>
        <dsp:cNvSpPr/>
      </dsp:nvSpPr>
      <dsp:spPr>
        <a:xfrm>
          <a:off x="6296840" y="3099997"/>
          <a:ext cx="4901112" cy="1088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99" tIns="115199" rIns="115199" bIns="115199" numCol="1" spcCol="1270" anchor="ctr" anchorCtr="0">
          <a:noAutofit/>
        </a:bodyPr>
        <a:lstStyle/>
        <a:p>
          <a:pPr marL="0" lvl="0" indent="0" algn="l" defTabSz="622300">
            <a:lnSpc>
              <a:spcPct val="100000"/>
            </a:lnSpc>
            <a:spcBef>
              <a:spcPct val="0"/>
            </a:spcBef>
            <a:spcAft>
              <a:spcPct val="35000"/>
            </a:spcAft>
            <a:buFont typeface="Arial" panose="020B0604020202020204" pitchFamily="34" charset="0"/>
            <a:buNone/>
          </a:pPr>
          <a:r>
            <a:rPr lang="en-US" sz="1400" kern="1200" dirty="0"/>
            <a:t>- Insights about urban planning in popular areas</a:t>
          </a:r>
        </a:p>
        <a:p>
          <a:pPr marL="0" lvl="0" indent="0" algn="l" defTabSz="622300">
            <a:lnSpc>
              <a:spcPct val="100000"/>
            </a:lnSpc>
            <a:spcBef>
              <a:spcPct val="0"/>
            </a:spcBef>
            <a:spcAft>
              <a:spcPct val="35000"/>
            </a:spcAft>
            <a:buNone/>
          </a:pPr>
          <a:r>
            <a:rPr lang="en-US" sz="1400" kern="1200" dirty="0"/>
            <a:t>- Effectiveness evaluation for measures taken</a:t>
          </a:r>
        </a:p>
        <a:p>
          <a:pPr marL="0" lvl="0" indent="0" algn="l" defTabSz="622300">
            <a:lnSpc>
              <a:spcPct val="100000"/>
            </a:lnSpc>
            <a:spcBef>
              <a:spcPct val="0"/>
            </a:spcBef>
            <a:spcAft>
              <a:spcPct val="35000"/>
            </a:spcAft>
            <a:buNone/>
          </a:pPr>
          <a:endParaRPr lang="en-US" sz="1100" kern="1200" dirty="0"/>
        </a:p>
        <a:p>
          <a:pPr marL="0" lvl="0" indent="0" algn="l" defTabSz="622300">
            <a:lnSpc>
              <a:spcPct val="100000"/>
            </a:lnSpc>
            <a:spcBef>
              <a:spcPct val="0"/>
            </a:spcBef>
            <a:spcAft>
              <a:spcPct val="35000"/>
            </a:spcAft>
            <a:buNone/>
          </a:pPr>
          <a:r>
            <a:rPr lang="en-US" sz="1100" i="1" kern="1200" dirty="0"/>
            <a:t>More sidewalks, New business locations</a:t>
          </a:r>
        </a:p>
      </dsp:txBody>
      <dsp:txXfrm>
        <a:off x="6296840" y="3099997"/>
        <a:ext cx="4901112" cy="1088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795FF9-A58F-4BED-965B-76991FA5B826}">
      <dsp:nvSpPr>
        <dsp:cNvPr id="0" name=""/>
        <dsp:cNvSpPr/>
      </dsp:nvSpPr>
      <dsp:spPr>
        <a:xfrm>
          <a:off x="453118" y="1184636"/>
          <a:ext cx="739599" cy="739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77B7D-E230-46AE-8DC1-4631B924BDE9}">
      <dsp:nvSpPr>
        <dsp:cNvPr id="0" name=""/>
        <dsp:cNvSpPr/>
      </dsp:nvSpPr>
      <dsp:spPr>
        <a:xfrm>
          <a:off x="1141"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sensor data needs to be organized and processed.</a:t>
          </a:r>
        </a:p>
      </dsp:txBody>
      <dsp:txXfrm>
        <a:off x="1141" y="2244210"/>
        <a:ext cx="1643554" cy="1073446"/>
      </dsp:txXfrm>
    </dsp:sp>
    <dsp:sp modelId="{3182FCED-AB01-4B09-83B3-6B1438075836}">
      <dsp:nvSpPr>
        <dsp:cNvPr id="0" name=""/>
        <dsp:cNvSpPr/>
      </dsp:nvSpPr>
      <dsp:spPr>
        <a:xfrm>
          <a:off x="2384295" y="1184636"/>
          <a:ext cx="739599" cy="739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1766C7-959E-4F05-BB36-5DBFAF212B0B}">
      <dsp:nvSpPr>
        <dsp:cNvPr id="0" name=""/>
        <dsp:cNvSpPr/>
      </dsp:nvSpPr>
      <dsp:spPr>
        <a:xfrm>
          <a:off x="1932318"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camera feeds will be used to extract the number of people in view.</a:t>
          </a:r>
        </a:p>
      </dsp:txBody>
      <dsp:txXfrm>
        <a:off x="1932318" y="2244210"/>
        <a:ext cx="1643554" cy="1073446"/>
      </dsp:txXfrm>
    </dsp:sp>
    <dsp:sp modelId="{1666AAFA-85E1-4443-B55B-C49E42A21571}">
      <dsp:nvSpPr>
        <dsp:cNvPr id="0" name=""/>
        <dsp:cNvSpPr/>
      </dsp:nvSpPr>
      <dsp:spPr>
        <a:xfrm>
          <a:off x="4315472" y="1184636"/>
          <a:ext cx="739599" cy="7395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B5DC1A-FB1B-4F10-ACF2-5299B5EF2D0B}">
      <dsp:nvSpPr>
        <dsp:cNvPr id="0" name=""/>
        <dsp:cNvSpPr/>
      </dsp:nvSpPr>
      <dsp:spPr>
        <a:xfrm>
          <a:off x="3863494"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access point traffic data will be used to estimate the number of people connected to the Local Area Network.</a:t>
          </a:r>
        </a:p>
      </dsp:txBody>
      <dsp:txXfrm>
        <a:off x="3863494" y="2244210"/>
        <a:ext cx="1643554" cy="1073446"/>
      </dsp:txXfrm>
    </dsp:sp>
    <dsp:sp modelId="{3BFB5C67-AEC2-4D20-BE73-E27EBA3240AF}">
      <dsp:nvSpPr>
        <dsp:cNvPr id="0" name=""/>
        <dsp:cNvSpPr/>
      </dsp:nvSpPr>
      <dsp:spPr>
        <a:xfrm>
          <a:off x="6246649" y="1184636"/>
          <a:ext cx="739599" cy="7395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111FE2-25C6-459F-8B20-8224916250CC}">
      <dsp:nvSpPr>
        <dsp:cNvPr id="0" name=""/>
        <dsp:cNvSpPr/>
      </dsp:nvSpPr>
      <dsp:spPr>
        <a:xfrm>
          <a:off x="5794671"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The climate data (CO</a:t>
          </a:r>
          <a:r>
            <a:rPr lang="en-US" sz="1200" kern="1200" baseline="-25000" dirty="0"/>
            <a:t>2</a:t>
          </a:r>
          <a:r>
            <a:rPr lang="en-US" sz="1200" kern="1200" dirty="0"/>
            <a:t>, Temperature, Humidity) will be used to determine the rough size of the crowd in a closed space.</a:t>
          </a:r>
        </a:p>
      </dsp:txBody>
      <dsp:txXfrm>
        <a:off x="5794671" y="2244210"/>
        <a:ext cx="1643554" cy="1073446"/>
      </dsp:txXfrm>
    </dsp:sp>
    <dsp:sp modelId="{02F4734F-5BC1-47E7-935F-8376D19DCB41}">
      <dsp:nvSpPr>
        <dsp:cNvPr id="0" name=""/>
        <dsp:cNvSpPr/>
      </dsp:nvSpPr>
      <dsp:spPr>
        <a:xfrm>
          <a:off x="8177825" y="1184636"/>
          <a:ext cx="739599" cy="7395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504F7-4223-4695-B3E1-D5494D566DCA}">
      <dsp:nvSpPr>
        <dsp:cNvPr id="0" name=""/>
        <dsp:cNvSpPr/>
      </dsp:nvSpPr>
      <dsp:spPr>
        <a:xfrm>
          <a:off x="7725848"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Live and historic data from the Google Places API will be used for live and predictive crowd estimations.</a:t>
          </a:r>
        </a:p>
      </dsp:txBody>
      <dsp:txXfrm>
        <a:off x="7725848" y="2244210"/>
        <a:ext cx="1643554" cy="1073446"/>
      </dsp:txXfrm>
    </dsp:sp>
    <dsp:sp modelId="{05387778-1D14-4602-B28B-6E7C519B5E00}">
      <dsp:nvSpPr>
        <dsp:cNvPr id="0" name=""/>
        <dsp:cNvSpPr/>
      </dsp:nvSpPr>
      <dsp:spPr>
        <a:xfrm>
          <a:off x="10109002" y="1184636"/>
          <a:ext cx="739599" cy="7395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B5F38-CE31-40E4-AA3D-9F5936DC1FC1}">
      <dsp:nvSpPr>
        <dsp:cNvPr id="0" name=""/>
        <dsp:cNvSpPr/>
      </dsp:nvSpPr>
      <dsp:spPr>
        <a:xfrm>
          <a:off x="9657025" y="2244210"/>
          <a:ext cx="1643554" cy="107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AI models will be used to predict the live concentration of people in an area given all the data sources available, as well as the future congestion given live and historic data.</a:t>
          </a:r>
        </a:p>
      </dsp:txBody>
      <dsp:txXfrm>
        <a:off x="9657025" y="2244210"/>
        <a:ext cx="1643554" cy="1073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638F23-886C-4FBF-AA39-6194B5C312DC}">
      <dsp:nvSpPr>
        <dsp:cNvPr id="0" name=""/>
        <dsp:cNvSpPr/>
      </dsp:nvSpPr>
      <dsp:spPr>
        <a:xfrm>
          <a:off x="1127830" y="508017"/>
          <a:ext cx="616992" cy="61699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514416-2DE5-40F3-A4E0-01372513705E}">
      <dsp:nvSpPr>
        <dsp:cNvPr id="0" name=""/>
        <dsp:cNvSpPr/>
      </dsp:nvSpPr>
      <dsp:spPr>
        <a:xfrm>
          <a:off x="750779"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Google Places API</a:t>
          </a:r>
        </a:p>
      </dsp:txBody>
      <dsp:txXfrm>
        <a:off x="750779" y="1376578"/>
        <a:ext cx="1371093" cy="548437"/>
      </dsp:txXfrm>
    </dsp:sp>
    <dsp:sp modelId="{3F5154F7-139B-4308-8BAE-0F185FE17558}">
      <dsp:nvSpPr>
        <dsp:cNvPr id="0" name=""/>
        <dsp:cNvSpPr/>
      </dsp:nvSpPr>
      <dsp:spPr>
        <a:xfrm>
          <a:off x="2738865" y="508017"/>
          <a:ext cx="616992" cy="6169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FAE0AF-3268-49D5-9EAF-807B754B35C9}">
      <dsp:nvSpPr>
        <dsp:cNvPr id="0" name=""/>
        <dsp:cNvSpPr/>
      </dsp:nvSpPr>
      <dsp:spPr>
        <a:xfrm>
          <a:off x="2361814"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Sensor Protocols: LoRa, Bluetooth, SNMP, IP for camera</a:t>
          </a:r>
        </a:p>
      </dsp:txBody>
      <dsp:txXfrm>
        <a:off x="2361814" y="1376578"/>
        <a:ext cx="1371093" cy="548437"/>
      </dsp:txXfrm>
    </dsp:sp>
    <dsp:sp modelId="{4F0FEA34-6AD6-441D-A232-957AF2AF184E}">
      <dsp:nvSpPr>
        <dsp:cNvPr id="0" name=""/>
        <dsp:cNvSpPr/>
      </dsp:nvSpPr>
      <dsp:spPr>
        <a:xfrm>
          <a:off x="4349900" y="508017"/>
          <a:ext cx="616992" cy="61699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986064-5A11-4654-8E20-2C53992C80D3}">
      <dsp:nvSpPr>
        <dsp:cNvPr id="0" name=""/>
        <dsp:cNvSpPr/>
      </dsp:nvSpPr>
      <dsp:spPr>
        <a:xfrm>
          <a:off x="3972850"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University Lab Infrastructure:</a:t>
          </a:r>
        </a:p>
        <a:p>
          <a:pPr marL="0" lvl="0" indent="0" algn="ctr" defTabSz="488950">
            <a:lnSpc>
              <a:spcPct val="100000"/>
            </a:lnSpc>
            <a:spcBef>
              <a:spcPct val="0"/>
            </a:spcBef>
            <a:spcAft>
              <a:spcPct val="35000"/>
            </a:spcAft>
            <a:buNone/>
          </a:pPr>
          <a:r>
            <a:rPr lang="en-US" sz="1100" kern="1200" dirty="0"/>
            <a:t>Context Broker</a:t>
          </a:r>
        </a:p>
      </dsp:txBody>
      <dsp:txXfrm>
        <a:off x="3972850" y="1376578"/>
        <a:ext cx="1371093" cy="548437"/>
      </dsp:txXfrm>
    </dsp:sp>
    <dsp:sp modelId="{7D8B8E92-338E-47CE-8ECD-E8D6B3CE1EBC}">
      <dsp:nvSpPr>
        <dsp:cNvPr id="0" name=""/>
        <dsp:cNvSpPr/>
      </dsp:nvSpPr>
      <dsp:spPr>
        <a:xfrm>
          <a:off x="5960935" y="508017"/>
          <a:ext cx="616992" cy="616992"/>
        </a:xfrm>
        <a:prstGeom prst="rect">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9EF32D-7ED7-473E-946A-D9819661228F}">
      <dsp:nvSpPr>
        <dsp:cNvPr id="0" name=""/>
        <dsp:cNvSpPr/>
      </dsp:nvSpPr>
      <dsp:spPr>
        <a:xfrm>
          <a:off x="5583885"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Back End:</a:t>
          </a:r>
        </a:p>
        <a:p>
          <a:pPr marL="0" lvl="0" indent="0" algn="ctr" defTabSz="488950">
            <a:lnSpc>
              <a:spcPct val="100000"/>
            </a:lnSpc>
            <a:spcBef>
              <a:spcPct val="0"/>
            </a:spcBef>
            <a:spcAft>
              <a:spcPct val="35000"/>
            </a:spcAft>
            <a:buNone/>
          </a:pPr>
          <a:r>
            <a:rPr lang="en-US" sz="1100" kern="1200" dirty="0"/>
            <a:t> Python Flask</a:t>
          </a:r>
        </a:p>
      </dsp:txBody>
      <dsp:txXfrm>
        <a:off x="5583885" y="1376578"/>
        <a:ext cx="1371093" cy="548437"/>
      </dsp:txXfrm>
    </dsp:sp>
    <dsp:sp modelId="{453009C8-589F-4827-A357-6DE5BEE3A0BD}">
      <dsp:nvSpPr>
        <dsp:cNvPr id="0" name=""/>
        <dsp:cNvSpPr/>
      </dsp:nvSpPr>
      <dsp:spPr>
        <a:xfrm>
          <a:off x="7571971" y="508017"/>
          <a:ext cx="616992" cy="6169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660E8-6915-42DE-8CD6-CD2B56E9A76D}">
      <dsp:nvSpPr>
        <dsp:cNvPr id="0" name=""/>
        <dsp:cNvSpPr/>
      </dsp:nvSpPr>
      <dsp:spPr>
        <a:xfrm>
          <a:off x="7194920"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Front End: </a:t>
          </a:r>
        </a:p>
        <a:p>
          <a:pPr marL="0" lvl="0" indent="0" algn="ctr" defTabSz="488950">
            <a:lnSpc>
              <a:spcPct val="100000"/>
            </a:lnSpc>
            <a:spcBef>
              <a:spcPct val="0"/>
            </a:spcBef>
            <a:spcAft>
              <a:spcPct val="35000"/>
            </a:spcAft>
            <a:buNone/>
          </a:pPr>
          <a:r>
            <a:rPr lang="en-US" sz="1100" kern="1200" dirty="0"/>
            <a:t>Html, CSS</a:t>
          </a:r>
        </a:p>
      </dsp:txBody>
      <dsp:txXfrm>
        <a:off x="7194920" y="1376578"/>
        <a:ext cx="1371093" cy="548437"/>
      </dsp:txXfrm>
    </dsp:sp>
    <dsp:sp modelId="{743CA621-8A82-46AE-A957-8A8ACFD4F144}">
      <dsp:nvSpPr>
        <dsp:cNvPr id="0" name=""/>
        <dsp:cNvSpPr/>
      </dsp:nvSpPr>
      <dsp:spPr>
        <a:xfrm>
          <a:off x="9183006" y="508017"/>
          <a:ext cx="616992" cy="6169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A6E4A1-EE1A-4835-9E69-3A34059F034F}">
      <dsp:nvSpPr>
        <dsp:cNvPr id="0" name=""/>
        <dsp:cNvSpPr/>
      </dsp:nvSpPr>
      <dsp:spPr>
        <a:xfrm>
          <a:off x="8805955" y="1376578"/>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Databases: </a:t>
          </a:r>
        </a:p>
        <a:p>
          <a:pPr marL="0" lvl="0" indent="0" algn="ctr" defTabSz="488950">
            <a:lnSpc>
              <a:spcPct val="100000"/>
            </a:lnSpc>
            <a:spcBef>
              <a:spcPct val="0"/>
            </a:spcBef>
            <a:spcAft>
              <a:spcPct val="35000"/>
            </a:spcAft>
            <a:buNone/>
          </a:pPr>
          <a:r>
            <a:rPr lang="en-US" sz="1100" kern="1200" dirty="0"/>
            <a:t>MongoDB, Sqlite3, </a:t>
          </a:r>
          <a:r>
            <a:rPr lang="en-US" sz="1100" kern="1200" dirty="0" err="1"/>
            <a:t>InfluxDB</a:t>
          </a:r>
          <a:endParaRPr lang="en-US" sz="1100" kern="1200" dirty="0"/>
        </a:p>
      </dsp:txBody>
      <dsp:txXfrm>
        <a:off x="8805955" y="1376578"/>
        <a:ext cx="1371093" cy="548437"/>
      </dsp:txXfrm>
    </dsp:sp>
    <dsp:sp modelId="{1D354445-2979-428C-8E45-4AB6CB7B5452}">
      <dsp:nvSpPr>
        <dsp:cNvPr id="0" name=""/>
        <dsp:cNvSpPr/>
      </dsp:nvSpPr>
      <dsp:spPr>
        <a:xfrm>
          <a:off x="2706178" y="2267789"/>
          <a:ext cx="616992" cy="6169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6333A-D2AF-4625-9CB4-C4630C0D8A4B}">
      <dsp:nvSpPr>
        <dsp:cNvPr id="0" name=""/>
        <dsp:cNvSpPr/>
      </dsp:nvSpPr>
      <dsp:spPr>
        <a:xfrm>
          <a:off x="2329128" y="3136349"/>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Analytics, Insights: </a:t>
          </a:r>
        </a:p>
        <a:p>
          <a:pPr marL="0" lvl="0" indent="0" algn="ctr" defTabSz="488950">
            <a:lnSpc>
              <a:spcPct val="100000"/>
            </a:lnSpc>
            <a:spcBef>
              <a:spcPct val="0"/>
            </a:spcBef>
            <a:spcAft>
              <a:spcPct val="35000"/>
            </a:spcAft>
            <a:buNone/>
          </a:pPr>
          <a:r>
            <a:rPr lang="en-US" sz="1100" kern="1200" dirty="0"/>
            <a:t>Grafana, Facebook Prophet</a:t>
          </a:r>
        </a:p>
      </dsp:txBody>
      <dsp:txXfrm>
        <a:off x="2329128" y="3136349"/>
        <a:ext cx="1371093" cy="548437"/>
      </dsp:txXfrm>
    </dsp:sp>
    <dsp:sp modelId="{DED1EBB7-8953-46E7-A700-FF0F38ACBF84}">
      <dsp:nvSpPr>
        <dsp:cNvPr id="0" name=""/>
        <dsp:cNvSpPr/>
      </dsp:nvSpPr>
      <dsp:spPr>
        <a:xfrm>
          <a:off x="4317213" y="2267789"/>
          <a:ext cx="616992" cy="616992"/>
        </a:xfrm>
        <a:prstGeom prst="rect">
          <a:avLst/>
        </a:prstGeom>
        <a:blipFill rotWithShape="1">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C9974-8801-4523-B784-9494FF05B5BE}">
      <dsp:nvSpPr>
        <dsp:cNvPr id="0" name=""/>
        <dsp:cNvSpPr/>
      </dsp:nvSpPr>
      <dsp:spPr>
        <a:xfrm>
          <a:off x="3940163" y="3136349"/>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AI Models: </a:t>
          </a:r>
        </a:p>
        <a:p>
          <a:pPr marL="0" lvl="0" indent="0" algn="ctr" defTabSz="488950">
            <a:lnSpc>
              <a:spcPct val="100000"/>
            </a:lnSpc>
            <a:spcBef>
              <a:spcPct val="0"/>
            </a:spcBef>
            <a:spcAft>
              <a:spcPct val="35000"/>
            </a:spcAft>
            <a:buNone/>
          </a:pPr>
          <a:r>
            <a:rPr lang="en-US" sz="1100" kern="1200" dirty="0"/>
            <a:t>Pytorch/LSTM</a:t>
          </a:r>
        </a:p>
      </dsp:txBody>
      <dsp:txXfrm>
        <a:off x="3940163" y="3136349"/>
        <a:ext cx="1371093" cy="548437"/>
      </dsp:txXfrm>
    </dsp:sp>
    <dsp:sp modelId="{34372E7B-D7B1-4823-A75D-BD8D245C5C9D}">
      <dsp:nvSpPr>
        <dsp:cNvPr id="0" name=""/>
        <dsp:cNvSpPr/>
      </dsp:nvSpPr>
      <dsp:spPr>
        <a:xfrm>
          <a:off x="5960935" y="2267789"/>
          <a:ext cx="616992" cy="616992"/>
        </a:xfrm>
        <a:prstGeom prst="rect">
          <a:avLst/>
        </a:prstGeom>
        <a:blipFill>
          <a:blip xmlns:r="http://schemas.openxmlformats.org/officeDocument/2006/relationships" r:embed="rId15">
            <a:extLst>
              <a:ext uri="{28A0092B-C50C-407E-A947-70E740481C1C}">
                <a14:useLocalDpi xmlns:a14="http://schemas.microsoft.com/office/drawing/2010/main" val="0"/>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3262F6-1C23-4818-B8EA-55B965599AD4}">
      <dsp:nvSpPr>
        <dsp:cNvPr id="0" name=""/>
        <dsp:cNvSpPr/>
      </dsp:nvSpPr>
      <dsp:spPr>
        <a:xfrm>
          <a:off x="5551198" y="3136349"/>
          <a:ext cx="1436467"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Smart Data Models: </a:t>
          </a:r>
        </a:p>
        <a:p>
          <a:pPr marL="0" lvl="0" indent="0" algn="ctr" defTabSz="488950">
            <a:lnSpc>
              <a:spcPct val="100000"/>
            </a:lnSpc>
            <a:spcBef>
              <a:spcPct val="0"/>
            </a:spcBef>
            <a:spcAft>
              <a:spcPct val="35000"/>
            </a:spcAft>
            <a:buNone/>
          </a:pPr>
          <a:r>
            <a:rPr lang="en-US" sz="1100" kern="1200" dirty="0"/>
            <a:t>For sensor data and</a:t>
          </a:r>
          <a:br>
            <a:rPr lang="en-US" sz="1100" kern="1200" dirty="0"/>
          </a:br>
          <a:r>
            <a:rPr lang="en-US" sz="1100" kern="1200" dirty="0"/>
            <a:t>crowd measurements* </a:t>
          </a:r>
        </a:p>
      </dsp:txBody>
      <dsp:txXfrm>
        <a:off x="5551198" y="3136349"/>
        <a:ext cx="1436467" cy="548437"/>
      </dsp:txXfrm>
    </dsp:sp>
    <dsp:sp modelId="{0B86F3EA-B51E-4204-A279-84DE71F7ED25}">
      <dsp:nvSpPr>
        <dsp:cNvPr id="0" name=""/>
        <dsp:cNvSpPr/>
      </dsp:nvSpPr>
      <dsp:spPr>
        <a:xfrm>
          <a:off x="7604658" y="2267789"/>
          <a:ext cx="616992" cy="616992"/>
        </a:xfrm>
        <a:prstGeom prst="rect">
          <a:avLst/>
        </a:prstGeom>
        <a:blipFill>
          <a:blip xmlns:r="http://schemas.openxmlformats.org/officeDocument/2006/relationships" r:embed="rId16"/>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3ECF3-B86D-47F4-8679-FC87E2D783D7}">
      <dsp:nvSpPr>
        <dsp:cNvPr id="0" name=""/>
        <dsp:cNvSpPr/>
      </dsp:nvSpPr>
      <dsp:spPr>
        <a:xfrm>
          <a:off x="7227607" y="3136349"/>
          <a:ext cx="1371093" cy="548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Design: </a:t>
          </a:r>
        </a:p>
        <a:p>
          <a:pPr marL="0" lvl="0" indent="0" algn="ctr" defTabSz="488950">
            <a:lnSpc>
              <a:spcPct val="100000"/>
            </a:lnSpc>
            <a:spcBef>
              <a:spcPct val="0"/>
            </a:spcBef>
            <a:spcAft>
              <a:spcPct val="35000"/>
            </a:spcAft>
            <a:buNone/>
          </a:pPr>
          <a:r>
            <a:rPr lang="en-US" sz="1100" kern="1200" dirty="0"/>
            <a:t>Figma</a:t>
          </a:r>
        </a:p>
      </dsp:txBody>
      <dsp:txXfrm>
        <a:off x="7227607" y="3136349"/>
        <a:ext cx="1371093" cy="5484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0013A-13AC-FCF8-0ED0-7530B4B98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941C1-25C0-B800-BFB0-197EA1633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02AA25-7B9E-90D8-8EC2-3D23AB3B3AC7}"/>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21367886-853A-0711-718A-CC5A75574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91CDE-EFA6-0350-574C-D591F40E53B4}"/>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288116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3D713-97A8-5825-A71C-D375B8DF6E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D28FE5-C4D3-C857-BAEB-EFB4B7FBF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5F1575-1A4C-0E9D-F875-B6A5B95C29D2}"/>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97D04BB0-0E53-BDE5-0074-E0CB8FBDE8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F6954-3451-503A-6DE9-4DFD3E958A11}"/>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86630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1C2F9-F46F-91CA-DED1-B52D8C21B2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A371B-A89F-DC33-91E9-2A50F779C9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55624-BB17-9C36-7F43-BD527E8C1FED}"/>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45E22756-EFB4-CB90-A6B5-5D872733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2C3E52-DEBD-A8EE-FCD1-F9A04795F775}"/>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329975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97D2-21A7-40BC-1E71-1E9A4747D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EF5C6A-3AAB-AFDD-725F-2EDF0DD226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76BAE4-EDA9-EEA7-2821-84DF31D769DE}"/>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AD2F94A9-69F3-D933-FB29-71D679D16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AA6428-3893-B344-0AAF-2784AB8300F6}"/>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300775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D18FE-4F15-70E2-3C60-4CAFCD0C8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3C4D87-20D5-E144-B6B9-B447D00674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117EE-BD8D-3B96-BA5C-E93588532C79}"/>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84716CB6-AECA-6EFE-91F3-1CAAEE76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E87D1-C736-9C66-529A-555D67A24E41}"/>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388262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1DEC-A68D-5B15-1EE8-5BDEB6B864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97B40-4FF1-442F-B0B8-9848EED4E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638CFC-2C44-C2F3-8731-95C49DFAF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41F34D-0379-D356-D8A8-DC277263C14A}"/>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6" name="Footer Placeholder 5">
            <a:extLst>
              <a:ext uri="{FF2B5EF4-FFF2-40B4-BE49-F238E27FC236}">
                <a16:creationId xmlns:a16="http://schemas.microsoft.com/office/drawing/2014/main" id="{C347AE2D-1D81-DA0B-5FD1-E3503E0AF9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179CB-3245-BCE9-2664-0D191996176D}"/>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687015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4410-8DD9-8763-8D7A-88B1AA14E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95EB5A-F9AB-A425-9CCE-A3C6A3AF1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4C1183-58D6-FF3A-20A5-BF85EFEFE8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93DC7D-6923-96A3-5502-44D90372C5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48768F-7CB9-2307-E2DD-8637B534DA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12239A-7FB1-0B94-2A93-3A6D4AA9D0FE}"/>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8" name="Footer Placeholder 7">
            <a:extLst>
              <a:ext uri="{FF2B5EF4-FFF2-40B4-BE49-F238E27FC236}">
                <a16:creationId xmlns:a16="http://schemas.microsoft.com/office/drawing/2014/main" id="{DCEEC7C9-A2EC-1F0B-4B20-06EB49694D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A2F366-33FD-A6F8-AA1F-E45D552D7F09}"/>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7255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6E1C-079B-A777-A8FF-E7E2BF6152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4F7695-22CC-23A4-E34C-F1E6DBC56630}"/>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4" name="Footer Placeholder 3">
            <a:extLst>
              <a:ext uri="{FF2B5EF4-FFF2-40B4-BE49-F238E27FC236}">
                <a16:creationId xmlns:a16="http://schemas.microsoft.com/office/drawing/2014/main" id="{D3B94115-991B-66F3-402B-1942000CF0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406AD9-6D46-69CE-094F-B560C8FF941E}"/>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17388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DB5267-D776-A049-B833-246B8703B0DD}"/>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3" name="Footer Placeholder 2">
            <a:extLst>
              <a:ext uri="{FF2B5EF4-FFF2-40B4-BE49-F238E27FC236}">
                <a16:creationId xmlns:a16="http://schemas.microsoft.com/office/drawing/2014/main" id="{8181C6CE-CE8C-AE9F-4DB6-BA5BCE5F23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95585-7CB8-27A4-887F-230B85AE21DB}"/>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27584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37D9-BB89-D1EA-E115-4393B6F27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740D40-9DE0-1C4F-1D20-1861C4AE3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575CF-C068-E755-A55F-FB4FC0BF2B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6A251-4A23-5FB0-45A2-7B8862E3DE81}"/>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6" name="Footer Placeholder 5">
            <a:extLst>
              <a:ext uri="{FF2B5EF4-FFF2-40B4-BE49-F238E27FC236}">
                <a16:creationId xmlns:a16="http://schemas.microsoft.com/office/drawing/2014/main" id="{13A15B77-12AA-2B77-84E4-161A98B78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115B5E-466B-1271-F46E-4EF7334718B8}"/>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206386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5092-70C4-728C-3D21-B0B23A4B62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33DD8-02B7-7239-F3DF-8E9BDBDA85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6BB1C-4A59-D0F7-B109-E33545D8A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8BD9CF-B1B9-CCD5-C8E2-8323374F2879}"/>
              </a:ext>
            </a:extLst>
          </p:cNvPr>
          <p:cNvSpPr>
            <a:spLocks noGrp="1"/>
          </p:cNvSpPr>
          <p:nvPr>
            <p:ph type="dt" sz="half" idx="10"/>
          </p:nvPr>
        </p:nvSpPr>
        <p:spPr/>
        <p:txBody>
          <a:bodyPr/>
          <a:lstStyle/>
          <a:p>
            <a:fld id="{A53C2BFF-3FC4-49A6-A1AC-C53C9916010D}" type="datetimeFigureOut">
              <a:rPr lang="en-US" smtClean="0"/>
              <a:t>12/5/2024</a:t>
            </a:fld>
            <a:endParaRPr lang="en-US"/>
          </a:p>
        </p:txBody>
      </p:sp>
      <p:sp>
        <p:nvSpPr>
          <p:cNvPr id="6" name="Footer Placeholder 5">
            <a:extLst>
              <a:ext uri="{FF2B5EF4-FFF2-40B4-BE49-F238E27FC236}">
                <a16:creationId xmlns:a16="http://schemas.microsoft.com/office/drawing/2014/main" id="{D6751822-5B93-8851-C8AC-9B5BCC2BE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6D4F5-3A3F-1A4E-1408-72C8D64B5782}"/>
              </a:ext>
            </a:extLst>
          </p:cNvPr>
          <p:cNvSpPr>
            <a:spLocks noGrp="1"/>
          </p:cNvSpPr>
          <p:nvPr>
            <p:ph type="sldNum" sz="quarter" idx="12"/>
          </p:nvPr>
        </p:nvSpPr>
        <p:spPr/>
        <p:txBody>
          <a:bodyPr/>
          <a:lstStyle/>
          <a:p>
            <a:fld id="{51E7E844-7256-49B5-86C3-A9358BC6C1E4}" type="slidenum">
              <a:rPr lang="en-US" smtClean="0"/>
              <a:t>‹#›</a:t>
            </a:fld>
            <a:endParaRPr lang="en-US"/>
          </a:p>
        </p:txBody>
      </p:sp>
    </p:spTree>
    <p:extLst>
      <p:ext uri="{BB962C8B-B14F-4D97-AF65-F5344CB8AC3E}">
        <p14:creationId xmlns:p14="http://schemas.microsoft.com/office/powerpoint/2010/main" val="3194459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4B6AED-04FB-7CD4-F3F9-9AA0823FD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0DE33C-2475-BB86-9264-3190F8EC9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5507E-CF53-3974-24A0-9B4D452C5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3C2BFF-3FC4-49A6-A1AC-C53C9916010D}" type="datetimeFigureOut">
              <a:rPr lang="en-US" smtClean="0"/>
              <a:t>12/5/2024</a:t>
            </a:fld>
            <a:endParaRPr lang="en-US"/>
          </a:p>
        </p:txBody>
      </p:sp>
      <p:sp>
        <p:nvSpPr>
          <p:cNvPr id="5" name="Footer Placeholder 4">
            <a:extLst>
              <a:ext uri="{FF2B5EF4-FFF2-40B4-BE49-F238E27FC236}">
                <a16:creationId xmlns:a16="http://schemas.microsoft.com/office/drawing/2014/main" id="{299027A8-1AAB-9144-4475-62BCF6F8B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467DA7-7AB1-D730-7E7F-E67EA775F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7E844-7256-49B5-86C3-A9358BC6C1E4}" type="slidenum">
              <a:rPr lang="en-US" smtClean="0"/>
              <a:t>‹#›</a:t>
            </a:fld>
            <a:endParaRPr lang="en-US"/>
          </a:p>
        </p:txBody>
      </p:sp>
    </p:spTree>
    <p:extLst>
      <p:ext uri="{BB962C8B-B14F-4D97-AF65-F5344CB8AC3E}">
        <p14:creationId xmlns:p14="http://schemas.microsoft.com/office/powerpoint/2010/main" val="2388859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smart-data-models/dataModel.Transportation/tree/master/AnonymousCommuterId" TargetMode="External"/><Relationship Id="rId3" Type="http://schemas.openxmlformats.org/officeDocument/2006/relationships/diagramLayout" Target="../diagrams/layout3.xml"/><Relationship Id="rId7" Type="http://schemas.openxmlformats.org/officeDocument/2006/relationships/hyperlink" Target="https://github.com/smart-data-models/dataModel.Environment/tree/master/AirQualityObserved"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github.com/smart-data-models/dataModel.OCF/tree/master/Measurement" TargetMode="External"/><Relationship Id="rId4" Type="http://schemas.openxmlformats.org/officeDocument/2006/relationships/diagramQuickStyle" Target="../diagrams/quickStyle3.xml"/><Relationship Id="rId9" Type="http://schemas.openxmlformats.org/officeDocument/2006/relationships/hyperlink" Target="https://github.com/smart-data-models/dataModel.Transportation/tree/master/CrowdFlowObserve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B956A14-EA22-B1B4-3453-AA3BE813763F}"/>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Datacrowd</a:t>
            </a:r>
          </a:p>
        </p:txBody>
      </p:sp>
      <p:sp>
        <p:nvSpPr>
          <p:cNvPr id="3" name="Subtitle 2">
            <a:extLst>
              <a:ext uri="{FF2B5EF4-FFF2-40B4-BE49-F238E27FC236}">
                <a16:creationId xmlns:a16="http://schemas.microsoft.com/office/drawing/2014/main" id="{8A8A25EE-8E71-F316-4BE9-177C99B480AD}"/>
              </a:ext>
            </a:extLst>
          </p:cNvPr>
          <p:cNvSpPr>
            <a:spLocks noGrp="1"/>
          </p:cNvSpPr>
          <p:nvPr>
            <p:ph type="subTitle" idx="1"/>
          </p:nvPr>
        </p:nvSpPr>
        <p:spPr>
          <a:xfrm>
            <a:off x="1350682" y="4870824"/>
            <a:ext cx="10005951" cy="1458258"/>
          </a:xfrm>
        </p:spPr>
        <p:txBody>
          <a:bodyPr anchor="ctr">
            <a:normAutofit/>
          </a:bodyPr>
          <a:lstStyle/>
          <a:p>
            <a:pPr algn="l"/>
            <a:r>
              <a:rPr lang="en-US" dirty="0" err="1"/>
              <a:t>Tsampras</a:t>
            </a:r>
            <a:r>
              <a:rPr lang="en-US" dirty="0"/>
              <a:t> Konstantinos</a:t>
            </a:r>
            <a:br>
              <a:rPr lang="el-GR" dirty="0"/>
            </a:br>
            <a:r>
              <a:rPr lang="en-US" dirty="0" err="1"/>
              <a:t>Papoutsas</a:t>
            </a:r>
            <a:r>
              <a:rPr lang="en-US" dirty="0"/>
              <a:t> Georgios</a:t>
            </a:r>
            <a:endParaRPr lang="el-GR" dirty="0"/>
          </a:p>
        </p:txBody>
      </p:sp>
      <p:sp>
        <p:nvSpPr>
          <p:cNvPr id="4" name="TextBox 3">
            <a:extLst>
              <a:ext uri="{FF2B5EF4-FFF2-40B4-BE49-F238E27FC236}">
                <a16:creationId xmlns:a16="http://schemas.microsoft.com/office/drawing/2014/main" id="{4640BD13-4596-D43B-9046-22DF27EDA215}"/>
              </a:ext>
            </a:extLst>
          </p:cNvPr>
          <p:cNvSpPr txBox="1"/>
          <p:nvPr/>
        </p:nvSpPr>
        <p:spPr>
          <a:xfrm>
            <a:off x="1314824" y="4466122"/>
            <a:ext cx="3545934" cy="369332"/>
          </a:xfrm>
          <a:prstGeom prst="rect">
            <a:avLst/>
          </a:prstGeom>
          <a:noFill/>
        </p:spPr>
        <p:txBody>
          <a:bodyPr wrap="square" rtlCol="0">
            <a:spAutoFit/>
          </a:bodyPr>
          <a:lstStyle/>
          <a:p>
            <a:r>
              <a:rPr lang="en-US" dirty="0"/>
              <a:t>Second Milestone Presentation</a:t>
            </a:r>
          </a:p>
        </p:txBody>
      </p:sp>
    </p:spTree>
    <p:extLst>
      <p:ext uri="{BB962C8B-B14F-4D97-AF65-F5344CB8AC3E}">
        <p14:creationId xmlns:p14="http://schemas.microsoft.com/office/powerpoint/2010/main" val="8816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Αναλογικό ρολόι τοίχου">
            <a:extLst>
              <a:ext uri="{FF2B5EF4-FFF2-40B4-BE49-F238E27FC236}">
                <a16:creationId xmlns:a16="http://schemas.microsoft.com/office/drawing/2014/main" id="{4B6965E4-BC08-B7BB-24F3-DB259EC7E0FE}"/>
              </a:ext>
            </a:extLst>
          </p:cNvPr>
          <p:cNvPicPr>
            <a:picLocks noChangeAspect="1"/>
          </p:cNvPicPr>
          <p:nvPr/>
        </p:nvPicPr>
        <p:blipFill>
          <a:blip r:embed="rId2"/>
          <a:srcRect t="6392" r="1" b="8779"/>
          <a:stretch/>
        </p:blipFill>
        <p:spPr>
          <a:xfrm>
            <a:off x="-3447" y="-1"/>
            <a:ext cx="12195447" cy="6879745"/>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020E266-5FF4-C0F8-8E14-F99E4D8AA1F1}"/>
              </a:ext>
            </a:extLst>
          </p:cNvPr>
          <p:cNvSpPr>
            <a:spLocks noGrp="1"/>
          </p:cNvSpPr>
          <p:nvPr>
            <p:ph type="title"/>
          </p:nvPr>
        </p:nvSpPr>
        <p:spPr>
          <a:xfrm>
            <a:off x="859028" y="4121944"/>
            <a:ext cx="7927785" cy="1620665"/>
          </a:xfrm>
        </p:spPr>
        <p:txBody>
          <a:bodyPr vert="horz" lIns="91440" tIns="45720" rIns="91440" bIns="45720" rtlCol="0" anchor="b">
            <a:normAutofit/>
          </a:bodyPr>
          <a:lstStyle/>
          <a:p>
            <a:r>
              <a:rPr lang="en-US" sz="4000" dirty="0">
                <a:solidFill>
                  <a:srgbClr val="FFFFFF"/>
                </a:solidFill>
              </a:rPr>
              <a:t>Thank you for your time!</a:t>
            </a:r>
          </a:p>
        </p:txBody>
      </p:sp>
    </p:spTree>
    <p:extLst>
      <p:ext uri="{BB962C8B-B14F-4D97-AF65-F5344CB8AC3E}">
        <p14:creationId xmlns:p14="http://schemas.microsoft.com/office/powerpoint/2010/main" val="354312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D4F63F-ACD5-2075-6DCC-C2BEE0C4BA3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Features Overview</a:t>
            </a:r>
          </a:p>
        </p:txBody>
      </p:sp>
      <p:graphicFrame>
        <p:nvGraphicFramePr>
          <p:cNvPr id="22" name="Θέση περιεχομένου 2">
            <a:extLst>
              <a:ext uri="{FF2B5EF4-FFF2-40B4-BE49-F238E27FC236}">
                <a16:creationId xmlns:a16="http://schemas.microsoft.com/office/drawing/2014/main" id="{EF5C39B2-D2F8-9C9E-3AD2-5E4FB1337A86}"/>
              </a:ext>
            </a:extLst>
          </p:cNvPr>
          <p:cNvGraphicFramePr>
            <a:graphicFrameLocks/>
          </p:cNvGraphicFramePr>
          <p:nvPr>
            <p:extLst>
              <p:ext uri="{D42A27DB-BD31-4B8C-83A1-F6EECF244321}">
                <p14:modId xmlns:p14="http://schemas.microsoft.com/office/powerpoint/2010/main" val="3084832405"/>
              </p:ext>
            </p:extLst>
          </p:nvPr>
        </p:nvGraphicFramePr>
        <p:xfrm>
          <a:off x="644056" y="2112579"/>
          <a:ext cx="11199182"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11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3EC13E-5C24-ED4F-5287-3C6F8EDB155E}"/>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Rectangle 3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27B58-124B-9333-C427-AE7C308A49B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Citizens</a:t>
            </a:r>
          </a:p>
        </p:txBody>
      </p:sp>
      <p:pic>
        <p:nvPicPr>
          <p:cNvPr id="4" name="Εικόνα 3" descr="Εικόνα που περιέχει πολυχρωμία, γραφικά, κύκλος, δημιουργικότητα&#10;&#10;Περιγραφή που δημιουργήθηκε αυτόματα">
            <a:extLst>
              <a:ext uri="{FF2B5EF4-FFF2-40B4-BE49-F238E27FC236}">
                <a16:creationId xmlns:a16="http://schemas.microsoft.com/office/drawing/2014/main" id="{1D2EE560-CD8E-E05E-EE73-412110303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97" y="1576447"/>
            <a:ext cx="898581" cy="898581"/>
          </a:xfrm>
          <a:prstGeom prst="rect">
            <a:avLst/>
          </a:prstGeom>
        </p:spPr>
      </p:pic>
      <p:pic>
        <p:nvPicPr>
          <p:cNvPr id="14" name="Εικόνα 13">
            <a:extLst>
              <a:ext uri="{FF2B5EF4-FFF2-40B4-BE49-F238E27FC236}">
                <a16:creationId xmlns:a16="http://schemas.microsoft.com/office/drawing/2014/main" id="{E72DA354-9CF6-B8BD-B938-9FD220BE4781}"/>
              </a:ext>
            </a:extLst>
          </p:cNvPr>
          <p:cNvPicPr>
            <a:picLocks noChangeAspect="1"/>
          </p:cNvPicPr>
          <p:nvPr/>
        </p:nvPicPr>
        <p:blipFill>
          <a:blip r:embed="rId3"/>
          <a:stretch>
            <a:fillRect/>
          </a:stretch>
        </p:blipFill>
        <p:spPr>
          <a:xfrm>
            <a:off x="457149" y="1816923"/>
            <a:ext cx="5289388" cy="4800600"/>
          </a:xfrm>
          <a:prstGeom prst="rect">
            <a:avLst/>
          </a:prstGeom>
        </p:spPr>
      </p:pic>
      <p:pic>
        <p:nvPicPr>
          <p:cNvPr id="16" name="Εικόνα 15">
            <a:extLst>
              <a:ext uri="{FF2B5EF4-FFF2-40B4-BE49-F238E27FC236}">
                <a16:creationId xmlns:a16="http://schemas.microsoft.com/office/drawing/2014/main" id="{09CF98F9-6A36-BA37-8375-8741B0F4F6A0}"/>
              </a:ext>
            </a:extLst>
          </p:cNvPr>
          <p:cNvPicPr>
            <a:picLocks noChangeAspect="1"/>
          </p:cNvPicPr>
          <p:nvPr/>
        </p:nvPicPr>
        <p:blipFill>
          <a:blip r:embed="rId4"/>
          <a:stretch>
            <a:fillRect/>
          </a:stretch>
        </p:blipFill>
        <p:spPr>
          <a:xfrm>
            <a:off x="6244523" y="1816923"/>
            <a:ext cx="5115140" cy="4867213"/>
          </a:xfrm>
          <a:prstGeom prst="rect">
            <a:avLst/>
          </a:prstGeom>
        </p:spPr>
      </p:pic>
    </p:spTree>
    <p:extLst>
      <p:ext uri="{BB962C8B-B14F-4D97-AF65-F5344CB8AC3E}">
        <p14:creationId xmlns:p14="http://schemas.microsoft.com/office/powerpoint/2010/main" val="1026793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7" name="Rectangle 3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51944-2BAD-714D-CA4C-EA46D9276A5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Businesses and Authorities </a:t>
            </a:r>
          </a:p>
        </p:txBody>
      </p:sp>
      <p:pic>
        <p:nvPicPr>
          <p:cNvPr id="7" name="Εικόνα 6" descr="Εικόνα που περιέχει πολυχρωμία, γραφικά, κύκλος, δημιουργικότητα&#10;&#10;Περιγραφή που δημιουργήθηκε αυτόματα">
            <a:extLst>
              <a:ext uri="{FF2B5EF4-FFF2-40B4-BE49-F238E27FC236}">
                <a16:creationId xmlns:a16="http://schemas.microsoft.com/office/drawing/2014/main" id="{21A4445C-7511-AB98-081B-7731B0D79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4997" y="1576447"/>
            <a:ext cx="898581" cy="898581"/>
          </a:xfrm>
          <a:prstGeom prst="rect">
            <a:avLst/>
          </a:prstGeom>
        </p:spPr>
      </p:pic>
      <p:sp>
        <p:nvSpPr>
          <p:cNvPr id="8" name="TextBox 7">
            <a:extLst>
              <a:ext uri="{FF2B5EF4-FFF2-40B4-BE49-F238E27FC236}">
                <a16:creationId xmlns:a16="http://schemas.microsoft.com/office/drawing/2014/main" id="{A5795E9A-3703-A179-814B-41819D8CD6F9}"/>
              </a:ext>
            </a:extLst>
          </p:cNvPr>
          <p:cNvSpPr txBox="1"/>
          <p:nvPr/>
        </p:nvSpPr>
        <p:spPr>
          <a:xfrm>
            <a:off x="7925987" y="1576447"/>
            <a:ext cx="2844009" cy="369332"/>
          </a:xfrm>
          <a:prstGeom prst="rect">
            <a:avLst/>
          </a:prstGeom>
          <a:noFill/>
        </p:spPr>
        <p:txBody>
          <a:bodyPr wrap="square" rtlCol="0">
            <a:spAutoFit/>
          </a:bodyPr>
          <a:lstStyle/>
          <a:p>
            <a:r>
              <a:rPr lang="en-US" dirty="0"/>
              <a:t>Metrics and sensor data</a:t>
            </a:r>
            <a:endParaRPr lang="el-GR" dirty="0"/>
          </a:p>
        </p:txBody>
      </p:sp>
      <p:sp>
        <p:nvSpPr>
          <p:cNvPr id="9" name="TextBox 8">
            <a:extLst>
              <a:ext uri="{FF2B5EF4-FFF2-40B4-BE49-F238E27FC236}">
                <a16:creationId xmlns:a16="http://schemas.microsoft.com/office/drawing/2014/main" id="{BBFDBCE3-1121-CCCF-F73F-8BBB067C5719}"/>
              </a:ext>
            </a:extLst>
          </p:cNvPr>
          <p:cNvSpPr txBox="1"/>
          <p:nvPr/>
        </p:nvSpPr>
        <p:spPr>
          <a:xfrm>
            <a:off x="2032875" y="1651266"/>
            <a:ext cx="2999796" cy="369332"/>
          </a:xfrm>
          <a:prstGeom prst="rect">
            <a:avLst/>
          </a:prstGeom>
          <a:noFill/>
        </p:spPr>
        <p:txBody>
          <a:bodyPr wrap="none" rtlCol="0">
            <a:spAutoFit/>
          </a:bodyPr>
          <a:lstStyle/>
          <a:p>
            <a:r>
              <a:rPr lang="en-US" dirty="0"/>
              <a:t>Monitoring and Notifications</a:t>
            </a:r>
            <a:endParaRPr lang="el-GR" dirty="0"/>
          </a:p>
        </p:txBody>
      </p:sp>
      <p:pic>
        <p:nvPicPr>
          <p:cNvPr id="13" name="Εικόνα 12">
            <a:extLst>
              <a:ext uri="{FF2B5EF4-FFF2-40B4-BE49-F238E27FC236}">
                <a16:creationId xmlns:a16="http://schemas.microsoft.com/office/drawing/2014/main" id="{DF4676ED-15F5-9E9E-BFA4-3A6E43B800A5}"/>
              </a:ext>
            </a:extLst>
          </p:cNvPr>
          <p:cNvPicPr>
            <a:picLocks noChangeAspect="1"/>
          </p:cNvPicPr>
          <p:nvPr/>
        </p:nvPicPr>
        <p:blipFill>
          <a:blip r:embed="rId3"/>
          <a:stretch>
            <a:fillRect/>
          </a:stretch>
        </p:blipFill>
        <p:spPr>
          <a:xfrm>
            <a:off x="1351281" y="2095417"/>
            <a:ext cx="4744719" cy="4721025"/>
          </a:xfrm>
          <a:prstGeom prst="rect">
            <a:avLst/>
          </a:prstGeom>
        </p:spPr>
      </p:pic>
      <p:pic>
        <p:nvPicPr>
          <p:cNvPr id="15" name="Εικόνα 14">
            <a:extLst>
              <a:ext uri="{FF2B5EF4-FFF2-40B4-BE49-F238E27FC236}">
                <a16:creationId xmlns:a16="http://schemas.microsoft.com/office/drawing/2014/main" id="{481CB49E-81C4-8FB3-BE92-87B0A31DD937}"/>
              </a:ext>
            </a:extLst>
          </p:cNvPr>
          <p:cNvPicPr>
            <a:picLocks noChangeAspect="1"/>
          </p:cNvPicPr>
          <p:nvPr/>
        </p:nvPicPr>
        <p:blipFill>
          <a:blip r:embed="rId4"/>
          <a:stretch>
            <a:fillRect/>
          </a:stretch>
        </p:blipFill>
        <p:spPr>
          <a:xfrm>
            <a:off x="7256413" y="1888684"/>
            <a:ext cx="3775173" cy="4953027"/>
          </a:xfrm>
          <a:prstGeom prst="rect">
            <a:avLst/>
          </a:prstGeom>
        </p:spPr>
      </p:pic>
    </p:spTree>
    <p:extLst>
      <p:ext uri="{BB962C8B-B14F-4D97-AF65-F5344CB8AC3E}">
        <p14:creationId xmlns:p14="http://schemas.microsoft.com/office/powerpoint/2010/main" val="190401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F17F0-3973-55DC-7AFB-3FCB05EF3F2D}"/>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App Architecture</a:t>
            </a:r>
          </a:p>
        </p:txBody>
      </p:sp>
      <p:pic>
        <p:nvPicPr>
          <p:cNvPr id="5" name="Content Placeholder 4" descr="A group of white squares&#10;&#10;Description automatically generated">
            <a:extLst>
              <a:ext uri="{FF2B5EF4-FFF2-40B4-BE49-F238E27FC236}">
                <a16:creationId xmlns:a16="http://schemas.microsoft.com/office/drawing/2014/main" id="{085F47C2-1BBF-ABCE-3FF9-AD55A43CB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38" y="94559"/>
            <a:ext cx="9492969" cy="5102471"/>
          </a:xfrm>
          <a:prstGeom prst="rect">
            <a:avLst/>
          </a:prstGeom>
        </p:spPr>
      </p:pic>
    </p:spTree>
    <p:extLst>
      <p:ext uri="{BB962C8B-B14F-4D97-AF65-F5344CB8AC3E}">
        <p14:creationId xmlns:p14="http://schemas.microsoft.com/office/powerpoint/2010/main" val="2216779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a:extLst>
              <a:ext uri="{FF2B5EF4-FFF2-40B4-BE49-F238E27FC236}">
                <a16:creationId xmlns:a16="http://schemas.microsoft.com/office/drawing/2014/main" id="{51FD1C65-E077-02B7-408F-09FC50ED0C5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processing</a:t>
            </a:r>
            <a:endParaRPr lang="el-GR" sz="4000">
              <a:solidFill>
                <a:srgbClr val="FFFFFF"/>
              </a:solidFill>
            </a:endParaRPr>
          </a:p>
        </p:txBody>
      </p:sp>
      <p:graphicFrame>
        <p:nvGraphicFramePr>
          <p:cNvPr id="5" name="Θέση περιεχομένου 2">
            <a:extLst>
              <a:ext uri="{FF2B5EF4-FFF2-40B4-BE49-F238E27FC236}">
                <a16:creationId xmlns:a16="http://schemas.microsoft.com/office/drawing/2014/main" id="{2C1953EA-9F75-59A4-DFE4-910C6B9D4913}"/>
              </a:ext>
            </a:extLst>
          </p:cNvPr>
          <p:cNvGraphicFramePr>
            <a:graphicFrameLocks noGrp="1"/>
          </p:cNvGraphicFramePr>
          <p:nvPr>
            <p:ph idx="1"/>
            <p:extLst>
              <p:ext uri="{D42A27DB-BD31-4B8C-83A1-F6EECF244321}">
                <p14:modId xmlns:p14="http://schemas.microsoft.com/office/powerpoint/2010/main" val="218583776"/>
              </p:ext>
            </p:extLst>
          </p:nvPr>
        </p:nvGraphicFramePr>
        <p:xfrm>
          <a:off x="473646" y="1924820"/>
          <a:ext cx="11301721" cy="4502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165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76060D-8E58-4F59-7F43-DAFFB728819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Technologies</a:t>
            </a:r>
          </a:p>
        </p:txBody>
      </p:sp>
      <p:graphicFrame>
        <p:nvGraphicFramePr>
          <p:cNvPr id="18" name="TextBox 3">
            <a:extLst>
              <a:ext uri="{FF2B5EF4-FFF2-40B4-BE49-F238E27FC236}">
                <a16:creationId xmlns:a16="http://schemas.microsoft.com/office/drawing/2014/main" id="{9997C65A-563E-CFF2-64EF-7D20854C89D6}"/>
              </a:ext>
            </a:extLst>
          </p:cNvPr>
          <p:cNvGraphicFramePr/>
          <p:nvPr>
            <p:extLst>
              <p:ext uri="{D42A27DB-BD31-4B8C-83A1-F6EECF244321}">
                <p14:modId xmlns:p14="http://schemas.microsoft.com/office/powerpoint/2010/main" val="4132315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360BB78-5A71-2550-272E-CE20DBAD9CAE}"/>
              </a:ext>
            </a:extLst>
          </p:cNvPr>
          <p:cNvSpPr txBox="1"/>
          <p:nvPr/>
        </p:nvSpPr>
        <p:spPr>
          <a:xfrm>
            <a:off x="3274805" y="6116946"/>
            <a:ext cx="6237605" cy="738664"/>
          </a:xfrm>
          <a:prstGeom prst="rect">
            <a:avLst/>
          </a:prstGeom>
          <a:noFill/>
        </p:spPr>
        <p:txBody>
          <a:bodyPr wrap="none" rtlCol="0">
            <a:spAutoFit/>
          </a:bodyPr>
          <a:lstStyle/>
          <a:p>
            <a:r>
              <a:rPr lang="af-ZA" sz="1050" dirty="0">
                <a:hlinkClick r:id="rId7"/>
              </a:rPr>
              <a:t>https://github.com/smart-data-models/dataModel.Environment/tree/master/AirQualityObserved</a:t>
            </a:r>
            <a:r>
              <a:rPr lang="af-ZA" sz="1050" dirty="0"/>
              <a:t>  *</a:t>
            </a:r>
          </a:p>
          <a:p>
            <a:r>
              <a:rPr lang="af-ZA" sz="1050" dirty="0">
                <a:hlinkClick r:id="rId8"/>
              </a:rPr>
              <a:t>https://github.com/smart-data-models/dataModel.Transportation/tree/master/AnonymousCommuterId</a:t>
            </a:r>
            <a:endParaRPr lang="af-ZA" sz="1050" dirty="0"/>
          </a:p>
          <a:p>
            <a:r>
              <a:rPr lang="af-ZA" sz="1050" dirty="0">
                <a:hlinkClick r:id="rId9"/>
              </a:rPr>
              <a:t>https://github.com/smart-data-models/dataModel.Transportation/tree/master/CrowdFlowObserved</a:t>
            </a:r>
            <a:endParaRPr lang="af-ZA" sz="1050" dirty="0"/>
          </a:p>
          <a:p>
            <a:r>
              <a:rPr lang="af-ZA" sz="1050" dirty="0">
                <a:hlinkClick r:id="rId10"/>
              </a:rPr>
              <a:t>https://github.com/smart-data-models/dataModel.OCF/tree/master/Measurement</a:t>
            </a:r>
            <a:endParaRPr lang="af-ZA" sz="1050" dirty="0"/>
          </a:p>
        </p:txBody>
      </p:sp>
    </p:spTree>
    <p:extLst>
      <p:ext uri="{BB962C8B-B14F-4D97-AF65-F5344CB8AC3E}">
        <p14:creationId xmlns:p14="http://schemas.microsoft.com/office/powerpoint/2010/main" val="2982231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F2C074F-4F05-62DB-A2A4-25120FB9C4C1}"/>
              </a:ext>
            </a:extLst>
          </p:cNvPr>
          <p:cNvSpPr>
            <a:spLocks noGrp="1"/>
          </p:cNvSpPr>
          <p:nvPr>
            <p:ph type="title"/>
          </p:nvPr>
        </p:nvSpPr>
        <p:spPr>
          <a:xfrm>
            <a:off x="1371599" y="5510253"/>
            <a:ext cx="9895951" cy="1033669"/>
          </a:xfrm>
        </p:spPr>
        <p:txBody>
          <a:bodyPr>
            <a:normAutofit/>
          </a:bodyPr>
          <a:lstStyle/>
          <a:p>
            <a:r>
              <a:rPr lang="en-US" sz="4000" dirty="0">
                <a:solidFill>
                  <a:srgbClr val="FFFFFF"/>
                </a:solidFill>
              </a:rPr>
              <a:t>Workload sharing </a:t>
            </a:r>
            <a:endParaRPr lang="el-GR" sz="4000" dirty="0">
              <a:solidFill>
                <a:srgbClr val="FFFFFF"/>
              </a:solidFill>
            </a:endParaRPr>
          </a:p>
        </p:txBody>
      </p:sp>
      <p:pic>
        <p:nvPicPr>
          <p:cNvPr id="5" name="Θέση περιεχομένου 4" descr="Εικόνα που περιέχει στιγμιότυπο οθόνης, πολυχρωμία, διάγραμμα, γραφικά&#10;&#10;Περιγραφή που δημιουργήθηκε αυτόματα">
            <a:extLst>
              <a:ext uri="{FF2B5EF4-FFF2-40B4-BE49-F238E27FC236}">
                <a16:creationId xmlns:a16="http://schemas.microsoft.com/office/drawing/2014/main" id="{6EF536BE-7B5F-9BF4-7E04-CA3A0CD28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441" y="0"/>
            <a:ext cx="9825118" cy="5281001"/>
          </a:xfrm>
          <a:prstGeom prst="rect">
            <a:avLst/>
          </a:prstGeom>
        </p:spPr>
      </p:pic>
    </p:spTree>
    <p:extLst>
      <p:ext uri="{BB962C8B-B14F-4D97-AF65-F5344CB8AC3E}">
        <p14:creationId xmlns:p14="http://schemas.microsoft.com/office/powerpoint/2010/main" val="386431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5E1DE-F4E9-C989-C6C7-80D37DEEAC4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Time schedule</a:t>
            </a:r>
          </a:p>
        </p:txBody>
      </p:sp>
      <p:sp>
        <p:nvSpPr>
          <p:cNvPr id="3" name="Content Placeholder 2">
            <a:extLst>
              <a:ext uri="{FF2B5EF4-FFF2-40B4-BE49-F238E27FC236}">
                <a16:creationId xmlns:a16="http://schemas.microsoft.com/office/drawing/2014/main" id="{6501FF4A-2266-6F7A-85FB-25D6BB05C855}"/>
              </a:ext>
            </a:extLst>
          </p:cNvPr>
          <p:cNvSpPr>
            <a:spLocks noGrp="1"/>
          </p:cNvSpPr>
          <p:nvPr>
            <p:ph idx="1"/>
          </p:nvPr>
        </p:nvSpPr>
        <p:spPr>
          <a:xfrm>
            <a:off x="975947" y="2318197"/>
            <a:ext cx="10119684" cy="3683358"/>
          </a:xfrm>
        </p:spPr>
        <p:txBody>
          <a:bodyPr anchor="ctr">
            <a:normAutofit/>
          </a:bodyPr>
          <a:lstStyle/>
          <a:p>
            <a:r>
              <a:rPr lang="en-US" sz="2000" dirty="0"/>
              <a:t>Data gathering from existing sources and placement of new Sensors </a:t>
            </a:r>
            <a:r>
              <a:rPr lang="el-GR" sz="2000" dirty="0"/>
              <a:t>(</a:t>
            </a:r>
            <a:r>
              <a:rPr lang="en-US" sz="2000" dirty="0"/>
              <a:t>mid-December</a:t>
            </a:r>
            <a:r>
              <a:rPr lang="el-GR" sz="2000" dirty="0"/>
              <a:t>)</a:t>
            </a:r>
            <a:r>
              <a:rPr lang="en-US" sz="2000" dirty="0"/>
              <a:t> [1]</a:t>
            </a:r>
            <a:endParaRPr lang="el-GR" sz="2000" dirty="0"/>
          </a:p>
          <a:p>
            <a:r>
              <a:rPr lang="en-US" sz="2000" dirty="0"/>
              <a:t>Complete implementation of the Cloud infrastructure </a:t>
            </a:r>
            <a:r>
              <a:rPr lang="el-GR" sz="2000" dirty="0"/>
              <a:t>(</a:t>
            </a:r>
            <a:r>
              <a:rPr lang="en-US" sz="2000" dirty="0"/>
              <a:t>end of December</a:t>
            </a:r>
            <a:r>
              <a:rPr lang="el-GR" sz="2000" dirty="0"/>
              <a:t>)</a:t>
            </a:r>
            <a:r>
              <a:rPr lang="en-US" sz="2000" dirty="0"/>
              <a:t> [2]</a:t>
            </a:r>
            <a:endParaRPr lang="el-GR" sz="2000" dirty="0"/>
          </a:p>
          <a:p>
            <a:r>
              <a:rPr lang="en-US" sz="2000" dirty="0"/>
              <a:t>Implementation of the Backend of the app </a:t>
            </a:r>
            <a:r>
              <a:rPr lang="el-GR" sz="2000" dirty="0"/>
              <a:t>(</a:t>
            </a:r>
            <a:r>
              <a:rPr lang="en-US" sz="2000" dirty="0"/>
              <a:t>early January</a:t>
            </a:r>
            <a:r>
              <a:rPr lang="el-GR" sz="2000" dirty="0"/>
              <a:t>)</a:t>
            </a:r>
            <a:r>
              <a:rPr lang="en-US" sz="2000" dirty="0"/>
              <a:t> [3]</a:t>
            </a:r>
            <a:endParaRPr lang="el-GR" sz="2000" dirty="0"/>
          </a:p>
          <a:p>
            <a:r>
              <a:rPr lang="en-US" sz="2000" dirty="0"/>
              <a:t>Design and training of the AI prediction models </a:t>
            </a:r>
            <a:r>
              <a:rPr lang="el-GR" sz="2000" dirty="0"/>
              <a:t>(</a:t>
            </a:r>
            <a:r>
              <a:rPr lang="en-US" sz="2000" dirty="0"/>
              <a:t>mid-January</a:t>
            </a:r>
            <a:r>
              <a:rPr lang="el-GR" sz="2000" dirty="0"/>
              <a:t>)</a:t>
            </a:r>
            <a:r>
              <a:rPr lang="en-US" sz="2000" dirty="0"/>
              <a:t> [4]</a:t>
            </a:r>
            <a:endParaRPr lang="el-GR" sz="2000" dirty="0"/>
          </a:p>
          <a:p>
            <a:r>
              <a:rPr lang="en-US" sz="2000" dirty="0"/>
              <a:t>Detailed design and implementation of the Frontend of the two websites one for Citizens and one for Municipalities/Businesses (end of January) [5]</a:t>
            </a:r>
          </a:p>
          <a:p>
            <a:r>
              <a:rPr lang="en-US" sz="2000" dirty="0"/>
              <a:t>Feedback and fine tuning of all the parts of the App (early February)</a:t>
            </a:r>
          </a:p>
          <a:p>
            <a:r>
              <a:rPr lang="en-US" sz="2000" dirty="0"/>
              <a:t>Final presentation preparation (early February)</a:t>
            </a:r>
          </a:p>
        </p:txBody>
      </p:sp>
    </p:spTree>
    <p:extLst>
      <p:ext uri="{BB962C8B-B14F-4D97-AF65-F5344CB8AC3E}">
        <p14:creationId xmlns:p14="http://schemas.microsoft.com/office/powerpoint/2010/main" val="52069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669</TotalTime>
  <Words>489</Words>
  <Application>Microsoft Office PowerPoint</Application>
  <PresentationFormat>Ευρεία οθόνη</PresentationFormat>
  <Paragraphs>65</Paragraphs>
  <Slides>10</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10</vt:i4>
      </vt:variant>
    </vt:vector>
  </HeadingPairs>
  <TitlesOfParts>
    <vt:vector size="14" baseType="lpstr">
      <vt:lpstr>Aptos</vt:lpstr>
      <vt:lpstr>Aptos Display</vt:lpstr>
      <vt:lpstr>Arial</vt:lpstr>
      <vt:lpstr>Office Theme</vt:lpstr>
      <vt:lpstr>Datacrowd</vt:lpstr>
      <vt:lpstr>Features Overview</vt:lpstr>
      <vt:lpstr>Citizens</vt:lpstr>
      <vt:lpstr>Businesses and Authorities </vt:lpstr>
      <vt:lpstr>App Architecture</vt:lpstr>
      <vt:lpstr>Data processing</vt:lpstr>
      <vt:lpstr>Technologies</vt:lpstr>
      <vt:lpstr>Workload sharing </vt:lpstr>
      <vt:lpstr>Time schedule</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Γιώργος Παπουτσάς</dc:creator>
  <cp:lastModifiedBy>ΤΣΑΜΠΡΑΣ ΚΩΝΣΤΑΝΤΙΝΟΣ</cp:lastModifiedBy>
  <cp:revision>8</cp:revision>
  <dcterms:created xsi:type="dcterms:W3CDTF">2024-12-04T11:17:56Z</dcterms:created>
  <dcterms:modified xsi:type="dcterms:W3CDTF">2024-12-05T20:15:11Z</dcterms:modified>
</cp:coreProperties>
</file>