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20998-616E-4A67-A86F-A6F29F48A176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B6E5C-A6F1-42E1-8890-DE6C091CF2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31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6E5C-A6F1-42E1-8890-DE6C091CF29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2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95C4A0-2DDE-4103-B4C2-775EE1FB6379}" type="datetime1">
              <a:rPr lang="fr-FR" smtClean="0"/>
              <a:t>04/03/2016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F25ECF-1352-4965-903B-A9A2838A8610}" type="datetime1">
              <a:rPr lang="fr-FR" smtClean="0"/>
              <a:t>04/03/2016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537F32-10F9-4E51-A914-F3DC384ACA4C}" type="datetime1">
              <a:rPr lang="fr-FR" smtClean="0"/>
              <a:t>04/03/2016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D07E78-0189-474F-92B4-F0E7CD74EDB9}" type="datetime1">
              <a:rPr lang="fr-FR" smtClean="0"/>
              <a:t>04/03/2016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E3698-0018-4AA3-B408-739F0C92FE3A}" type="datetime1">
              <a:rPr lang="fr-FR" smtClean="0"/>
              <a:t>04/03/2016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F0087-A24E-43BB-9949-F8977E8FFC1E}" type="datetime1">
              <a:rPr lang="fr-FR" smtClean="0"/>
              <a:t>04/03/2016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4B647E-FC77-4A76-984F-05821F966056}" type="datetime1">
              <a:rPr lang="fr-FR" smtClean="0"/>
              <a:t>04/03/2016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77447-ACA2-46B9-A0CF-0CBEECE846E5}" type="datetime1">
              <a:rPr lang="fr-FR" smtClean="0"/>
              <a:t>04/03/2016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AD159-3CAD-435B-B9E0-C2D5ED5E34E2}" type="datetime1">
              <a:rPr lang="fr-FR" smtClean="0"/>
              <a:t>04/03/2016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859228-3851-43F6-B3DB-09268A93383C}" type="datetime1">
              <a:rPr lang="fr-FR" smtClean="0"/>
              <a:t>04/03/2016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176F53-2C6B-42CD-80FB-75CAEF915FC3}" type="datetime1">
              <a:rPr lang="fr-FR" smtClean="0"/>
              <a:t>04/03/2016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60811C-B701-4249-927B-57A770FF416C}" type="datetime1">
              <a:rPr lang="fr-FR" smtClean="0"/>
              <a:t>04/03/2016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0219AB-15CF-4324-8E78-9B2E5256B55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Rent</a:t>
            </a:r>
            <a:r>
              <a:rPr lang="fr-FR" dirty="0" smtClean="0"/>
              <a:t> A Flat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application Web et sécurité </a:t>
            </a:r>
            <a:endParaRPr lang="fr-FR" dirty="0"/>
          </a:p>
        </p:txBody>
      </p:sp>
      <p:pic>
        <p:nvPicPr>
          <p:cNvPr id="1026" name="Picture 2" descr="http://www.uha.fr/espace-presse/la-charte-graphique/logo-de-luha/image_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9235"/>
            <a:ext cx="38100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714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83976" y="5949280"/>
            <a:ext cx="8960024" cy="908720"/>
          </a:xfrm>
          <a:prstGeom prst="rect">
            <a:avLst/>
          </a:prstGeom>
        </p:spPr>
        <p:txBody>
          <a:bodyPr vert="horz" lIns="45720" rIns="45720">
            <a:normAutofit fontScale="925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fr-FR" sz="2000" b="1" dirty="0" smtClean="0">
                <a:solidFill>
                  <a:schemeClr val="tx1"/>
                </a:solidFill>
              </a:rPr>
              <a:t>BENELHADJ 	</a:t>
            </a:r>
            <a:r>
              <a:rPr lang="fr-FR" sz="2000" b="1" dirty="0" err="1" smtClean="0">
                <a:solidFill>
                  <a:schemeClr val="tx1"/>
                </a:solidFill>
              </a:rPr>
              <a:t>Nedjma</a:t>
            </a:r>
            <a:endParaRPr lang="fr-FR" sz="2000" b="1" dirty="0" smtClean="0">
              <a:solidFill>
                <a:schemeClr val="tx1"/>
              </a:solidFill>
            </a:endParaRPr>
          </a:p>
          <a:p>
            <a:pPr algn="l"/>
            <a:r>
              <a:rPr lang="fr-FR" sz="2000" b="1" dirty="0" smtClean="0">
                <a:solidFill>
                  <a:schemeClr val="tx1"/>
                </a:solidFill>
              </a:rPr>
              <a:t>ZIMMERMANN 	</a:t>
            </a:r>
            <a:r>
              <a:rPr lang="fr-FR" sz="2000" b="1" dirty="0" smtClean="0">
                <a:solidFill>
                  <a:schemeClr val="tx1"/>
                </a:solidFill>
              </a:rPr>
              <a:t>Charles                                                            04/03/2016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4077072"/>
            <a:ext cx="27051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Système de messagerie interne afin de garder les utilisateurs sur la plateforme</a:t>
            </a:r>
          </a:p>
          <a:p>
            <a:r>
              <a:rPr lang="fr-FR" dirty="0" smtClean="0"/>
              <a:t>Ajouter des champs de recherche afin de permettre de restreindre les résultats à une zone géographique par exemple</a:t>
            </a:r>
          </a:p>
          <a:p>
            <a:r>
              <a:rPr lang="fr-FR" dirty="0" smtClean="0"/>
              <a:t>Permettre un système de notation entre utilisateurs</a:t>
            </a:r>
          </a:p>
          <a:p>
            <a:r>
              <a:rPr lang="fr-FR" dirty="0" smtClean="0"/>
              <a:t>Augmenter le nombre d’images </a:t>
            </a:r>
            <a:r>
              <a:rPr lang="fr-FR" dirty="0" smtClean="0"/>
              <a:t>                  par </a:t>
            </a:r>
            <a:r>
              <a:rPr lang="fr-FR" dirty="0" smtClean="0"/>
              <a:t>logement</a:t>
            </a:r>
          </a:p>
          <a:p>
            <a:r>
              <a:rPr lang="fr-FR" dirty="0" smtClean="0"/>
              <a:t>Proposer des baux et autres </a:t>
            </a:r>
            <a:r>
              <a:rPr lang="fr-FR" dirty="0" smtClean="0"/>
              <a:t>             documents </a:t>
            </a:r>
            <a:r>
              <a:rPr lang="fr-FR" dirty="0" smtClean="0"/>
              <a:t>officiels en ligne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316416" y="6407944"/>
            <a:ext cx="696616" cy="365125"/>
          </a:xfrm>
        </p:spPr>
        <p:txBody>
          <a:bodyPr/>
          <a:lstStyle/>
          <a:p>
            <a:fld id="{9B0219AB-15CF-4324-8E78-9B2E5256B55D}" type="slidenum">
              <a:rPr lang="fr-FR" smtClean="0"/>
              <a:t>10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5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72400" y="6407944"/>
            <a:ext cx="840632" cy="365125"/>
          </a:xfrm>
        </p:spPr>
        <p:txBody>
          <a:bodyPr/>
          <a:lstStyle/>
          <a:p>
            <a:fld id="{9B0219AB-15CF-4324-8E78-9B2E5256B55D}" type="slidenum">
              <a:rPr lang="fr-FR" smtClean="0"/>
              <a:t>11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Merci pour votre attention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7794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fr-FR" dirty="0" smtClean="0"/>
              <a:t>Contexte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Présentation du projet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Fonctionnalités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Démonstration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Améliorations possibles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316416" y="6407944"/>
            <a:ext cx="696616" cy="365125"/>
          </a:xfrm>
        </p:spPr>
        <p:txBody>
          <a:bodyPr/>
          <a:lstStyle/>
          <a:p>
            <a:fld id="{9B0219AB-15CF-4324-8E78-9B2E5256B55D}" type="slidenum">
              <a:rPr lang="fr-FR" smtClean="0"/>
              <a:t>2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2050" name="Picture 2" descr="http://doucebarbare.com/wp-content/uploads/2015/03/logo-bonhomme-loupe-%C3%A9crire-et-senrichir2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49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M2 MIAGE à l’UHA de </a:t>
            </a:r>
            <a:r>
              <a:rPr lang="fr-FR" dirty="0" smtClean="0"/>
              <a:t>Mulhouse</a:t>
            </a:r>
            <a:endParaRPr lang="fr-FR" dirty="0" smtClean="0"/>
          </a:p>
          <a:p>
            <a:r>
              <a:rPr lang="fr-FR" dirty="0" smtClean="0"/>
              <a:t>Projet regroupant deux matières</a:t>
            </a:r>
          </a:p>
          <a:p>
            <a:pPr lvl="1"/>
            <a:r>
              <a:rPr lang="fr-FR" dirty="0" smtClean="0"/>
              <a:t>Application Web</a:t>
            </a:r>
          </a:p>
          <a:p>
            <a:pPr lvl="1"/>
            <a:r>
              <a:rPr lang="fr-FR" dirty="0" smtClean="0"/>
              <a:t>Sécurité des réseaux et </a:t>
            </a:r>
            <a:r>
              <a:rPr lang="fr-FR" dirty="0" smtClean="0"/>
              <a:t>transactions</a:t>
            </a:r>
            <a:endParaRPr lang="fr-FR" dirty="0" smtClean="0"/>
          </a:p>
          <a:p>
            <a:r>
              <a:rPr lang="fr-FR" dirty="0" smtClean="0"/>
              <a:t>Trois semaines de délais pour la </a:t>
            </a:r>
            <a:r>
              <a:rPr lang="fr-FR" dirty="0" smtClean="0"/>
              <a:t>réalisation</a:t>
            </a:r>
            <a:endParaRPr lang="fr-FR" dirty="0" smtClean="0"/>
          </a:p>
          <a:p>
            <a:r>
              <a:rPr lang="fr-FR" dirty="0" smtClean="0"/>
              <a:t>Utilisation 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et </a:t>
            </a:r>
            <a:r>
              <a:rPr lang="fr-FR" dirty="0" err="1" smtClean="0"/>
              <a:t>Bootstrap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7812360" y="6407944"/>
            <a:ext cx="1200672" cy="365125"/>
          </a:xfrm>
        </p:spPr>
        <p:txBody>
          <a:bodyPr/>
          <a:lstStyle/>
          <a:p>
            <a:fld id="{9B0219AB-15CF-4324-8E78-9B2E5256B55D}" type="slidenum">
              <a:rPr lang="fr-FR" smtClean="0"/>
              <a:t>3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2323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23232"/>
            <a:ext cx="3714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21112"/>
            <a:ext cx="2039313" cy="203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Rent</a:t>
            </a:r>
            <a:r>
              <a:rPr lang="fr-FR" dirty="0" smtClean="0"/>
              <a:t> A Flat</a:t>
            </a:r>
            <a:endParaRPr lang="fr-FR" dirty="0" smtClean="0"/>
          </a:p>
          <a:p>
            <a:r>
              <a:rPr lang="fr-FR" dirty="0" smtClean="0"/>
              <a:t>Site de location de logement (type </a:t>
            </a:r>
            <a:r>
              <a:rPr lang="fr-FR" dirty="0" err="1" smtClean="0"/>
              <a:t>pap</a:t>
            </a:r>
            <a:r>
              <a:rPr lang="fr-FR" dirty="0"/>
              <a:t> </a:t>
            </a:r>
            <a:r>
              <a:rPr lang="fr-FR" dirty="0" smtClean="0"/>
              <a:t>etc</a:t>
            </a:r>
            <a:r>
              <a:rPr lang="fr-FR" dirty="0" smtClean="0"/>
              <a:t>…)</a:t>
            </a:r>
            <a:endParaRPr lang="fr-FR" dirty="0" smtClean="0"/>
          </a:p>
          <a:p>
            <a:r>
              <a:rPr lang="fr-FR" dirty="0" smtClean="0"/>
              <a:t>Simple et </a:t>
            </a:r>
            <a:r>
              <a:rPr lang="fr-FR" dirty="0" smtClean="0"/>
              <a:t>sécurisé</a:t>
            </a:r>
            <a:endParaRPr lang="fr-FR" dirty="0"/>
          </a:p>
          <a:p>
            <a:r>
              <a:rPr lang="fr-FR" dirty="0" smtClean="0"/>
              <a:t>Entièrement fait maison</a:t>
            </a:r>
          </a:p>
          <a:p>
            <a:pPr lvl="1"/>
            <a:r>
              <a:rPr lang="fr-FR" dirty="0" smtClean="0"/>
              <a:t>Possibilités infinies </a:t>
            </a:r>
            <a:r>
              <a:rPr lang="fr-FR" dirty="0" smtClean="0"/>
              <a:t>d’adaptations</a:t>
            </a:r>
          </a:p>
          <a:p>
            <a:r>
              <a:rPr lang="fr-FR" dirty="0" smtClean="0"/>
              <a:t>Utilise une base de données MySQL</a:t>
            </a:r>
          </a:p>
          <a:p>
            <a:r>
              <a:rPr lang="fr-FR" dirty="0" smtClean="0"/>
              <a:t>Respecte les normes et standards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9B0219AB-15CF-4324-8E78-9B2E5256B55D}" type="slidenum">
              <a:rPr lang="fr-FR" smtClean="0"/>
              <a:t>4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projet</a:t>
            </a:r>
            <a:endParaRPr lang="fr-FR" dirty="0"/>
          </a:p>
        </p:txBody>
      </p:sp>
      <p:pic>
        <p:nvPicPr>
          <p:cNvPr id="4100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833518"/>
            <a:ext cx="2952328" cy="152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45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Envoi d’un mail de confirmation à l’inscription</a:t>
            </a:r>
          </a:p>
          <a:p>
            <a:r>
              <a:rPr lang="fr-FR" dirty="0" smtClean="0"/>
              <a:t>Vérifie l’unicité de l’identifiant choisi</a:t>
            </a:r>
          </a:p>
          <a:p>
            <a:r>
              <a:rPr lang="fr-FR" dirty="0" smtClean="0"/>
              <a:t>Stockage </a:t>
            </a:r>
            <a:r>
              <a:rPr lang="fr-FR" dirty="0"/>
              <a:t>d</a:t>
            </a:r>
            <a:r>
              <a:rPr lang="fr-FR" dirty="0" smtClean="0"/>
              <a:t>es mots de passe en haché</a:t>
            </a:r>
          </a:p>
          <a:p>
            <a:r>
              <a:rPr lang="fr-FR" dirty="0" smtClean="0"/>
              <a:t>Mode Administrateur et mode utilisateur</a:t>
            </a:r>
          </a:p>
          <a:p>
            <a:r>
              <a:rPr lang="fr-FR" dirty="0" smtClean="0"/>
              <a:t>Fonctionnalité « Mot de passe perdu » disponible</a:t>
            </a:r>
          </a:p>
          <a:p>
            <a:r>
              <a:rPr lang="fr-FR" dirty="0" smtClean="0"/>
              <a:t>Possibilité de changer son mot de passe</a:t>
            </a:r>
          </a:p>
          <a:p>
            <a:r>
              <a:rPr lang="fr-FR" dirty="0" smtClean="0"/>
              <a:t>Le tout stocké dans une base de données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460432" y="6407944"/>
            <a:ext cx="552600" cy="365125"/>
          </a:xfrm>
        </p:spPr>
        <p:txBody>
          <a:bodyPr/>
          <a:lstStyle/>
          <a:p>
            <a:fld id="{9B0219AB-15CF-4324-8E78-9B2E5256B55D}" type="slidenum">
              <a:rPr lang="fr-FR" smtClean="0"/>
              <a:t>5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:</a:t>
            </a:r>
            <a:br>
              <a:rPr lang="fr-FR" dirty="0" smtClean="0"/>
            </a:br>
            <a:r>
              <a:rPr lang="fr-FR" dirty="0" smtClean="0"/>
              <a:t>Gestion des comptes</a:t>
            </a:r>
            <a:endParaRPr lang="fr-FR" dirty="0"/>
          </a:p>
        </p:txBody>
      </p:sp>
      <p:pic>
        <p:nvPicPr>
          <p:cNvPr id="5122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476672"/>
            <a:ext cx="1542977" cy="154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formulaire d’ajout de logements</a:t>
            </a:r>
          </a:p>
          <a:p>
            <a:r>
              <a:rPr lang="fr-FR" dirty="0" smtClean="0"/>
              <a:t>Vérification des valeurs des champs</a:t>
            </a:r>
          </a:p>
          <a:p>
            <a:r>
              <a:rPr lang="fr-FR" dirty="0" smtClean="0"/>
              <a:t>Possibilité d’ajout d’une photo</a:t>
            </a:r>
          </a:p>
          <a:p>
            <a:r>
              <a:rPr lang="fr-FR" dirty="0" smtClean="0"/>
              <a:t>Validation de l’annonce par un administrateur avant sa publication</a:t>
            </a:r>
          </a:p>
          <a:p>
            <a:r>
              <a:rPr lang="fr-FR" dirty="0" smtClean="0"/>
              <a:t>Récapitulatif des logements mis à disposition par utilisateur dans son « espace membre »</a:t>
            </a:r>
          </a:p>
          <a:p>
            <a:r>
              <a:rPr lang="fr-FR" dirty="0" smtClean="0"/>
              <a:t>Stockage </a:t>
            </a:r>
            <a:r>
              <a:rPr lang="fr-FR" smtClean="0"/>
              <a:t>de l’annonce dans </a:t>
            </a:r>
            <a:r>
              <a:rPr lang="fr-FR" dirty="0" smtClean="0"/>
              <a:t>la base de données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9B0219AB-15CF-4324-8E78-9B2E5256B55D}" type="slidenum">
              <a:rPr lang="fr-FR" smtClean="0"/>
              <a:t>6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:</a:t>
            </a:r>
            <a:br>
              <a:rPr lang="fr-FR" dirty="0" smtClean="0"/>
            </a:br>
            <a:r>
              <a:rPr lang="fr-FR" dirty="0" smtClean="0"/>
              <a:t>Proposition de logements</a:t>
            </a:r>
            <a:endParaRPr lang="fr-FR" dirty="0"/>
          </a:p>
        </p:txBody>
      </p:sp>
      <p:pic>
        <p:nvPicPr>
          <p:cNvPr id="614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6672"/>
            <a:ext cx="1647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logements disponibles avec résumé</a:t>
            </a:r>
          </a:p>
          <a:p>
            <a:r>
              <a:rPr lang="fr-FR" dirty="0" smtClean="0"/>
              <a:t>Champ de recherche par mot clé</a:t>
            </a:r>
          </a:p>
          <a:p>
            <a:r>
              <a:rPr lang="fr-FR" dirty="0" smtClean="0"/>
              <a:t>Possibilité de voir la fiche détaillée du logement</a:t>
            </a:r>
          </a:p>
          <a:p>
            <a:r>
              <a:rPr lang="fr-FR" dirty="0" smtClean="0"/>
              <a:t>Formulaire de contact avec alerte mail</a:t>
            </a:r>
          </a:p>
          <a:p>
            <a:r>
              <a:rPr lang="fr-FR" dirty="0" smtClean="0"/>
              <a:t>Possibilité de supprimer un logement par son propriétaire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9B0219AB-15CF-4324-8E78-9B2E5256B55D}" type="slidenum">
              <a:rPr lang="fr-FR" smtClean="0"/>
              <a:t>7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:</a:t>
            </a:r>
            <a:br>
              <a:rPr lang="fr-FR" dirty="0" smtClean="0"/>
            </a:br>
            <a:r>
              <a:rPr lang="fr-FR" dirty="0" smtClean="0"/>
              <a:t>Réservation d’un logement</a:t>
            </a:r>
            <a:endParaRPr lang="fr-FR" dirty="0"/>
          </a:p>
        </p:txBody>
      </p:sp>
      <p:pic>
        <p:nvPicPr>
          <p:cNvPr id="717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276642"/>
            <a:ext cx="410027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5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Espace membre différencié de l’espace administrateur</a:t>
            </a:r>
          </a:p>
          <a:p>
            <a:r>
              <a:rPr lang="fr-FR" dirty="0" smtClean="0"/>
              <a:t>Possibilité d’activer / désactiver / supprimer des annonces</a:t>
            </a:r>
          </a:p>
          <a:p>
            <a:r>
              <a:rPr lang="fr-FR" dirty="0" smtClean="0"/>
              <a:t>Possibilité de réactiver / supprimer des utilisateurs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9B0219AB-15CF-4324-8E78-9B2E5256B55D}" type="slidenum">
              <a:rPr lang="fr-FR" smtClean="0"/>
              <a:t>8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: </a:t>
            </a:r>
            <a:br>
              <a:rPr lang="fr-FR" dirty="0" smtClean="0"/>
            </a:br>
            <a:r>
              <a:rPr lang="fr-FR" dirty="0" smtClean="0"/>
              <a:t>Rôle administrateur</a:t>
            </a:r>
            <a:endParaRPr lang="fr-FR" dirty="0"/>
          </a:p>
        </p:txBody>
      </p:sp>
      <p:pic>
        <p:nvPicPr>
          <p:cNvPr id="8194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180019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9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244408" y="6407944"/>
            <a:ext cx="768624" cy="365125"/>
          </a:xfrm>
        </p:spPr>
        <p:txBody>
          <a:bodyPr/>
          <a:lstStyle/>
          <a:p>
            <a:fld id="{9B0219AB-15CF-4324-8E78-9B2E5256B55D}" type="slidenum">
              <a:rPr lang="fr-FR" smtClean="0"/>
              <a:t>9</a:t>
            </a:fld>
            <a:r>
              <a:rPr lang="fr-FR" dirty="0" smtClean="0"/>
              <a:t>/11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1026" name="Picture 2" descr="C:\Users\Papouasie\Downloads\accuei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2493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3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278</Words>
  <Application>Microsoft Office PowerPoint</Application>
  <PresentationFormat>Affichage à l'écran (4:3)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Rotonde</vt:lpstr>
      <vt:lpstr>Rent A Flat</vt:lpstr>
      <vt:lpstr>Sommaire</vt:lpstr>
      <vt:lpstr>Contexte</vt:lpstr>
      <vt:lpstr>Notre projet</vt:lpstr>
      <vt:lpstr>Fonctionnalités : Gestion des comptes</vt:lpstr>
      <vt:lpstr>Fonctionnalités : Proposition de logements</vt:lpstr>
      <vt:lpstr>Fonctionnalités : Réservation d’un logement</vt:lpstr>
      <vt:lpstr>Fonctionnalités :  Rôle administrateur</vt:lpstr>
      <vt:lpstr>Démonstration</vt:lpstr>
      <vt:lpstr>Améliorations possibles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Locavacances</dc:title>
  <dc:creator>Charles Zimmermann</dc:creator>
  <cp:lastModifiedBy>Papouasie</cp:lastModifiedBy>
  <cp:revision>19</cp:revision>
  <dcterms:created xsi:type="dcterms:W3CDTF">2016-03-02T15:38:14Z</dcterms:created>
  <dcterms:modified xsi:type="dcterms:W3CDTF">2016-03-04T07:56:24Z</dcterms:modified>
</cp:coreProperties>
</file>