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FBDBA8-466E-4337-B932-79AD1503F75C}" type="datetimeFigureOut">
              <a:rPr lang="hu-HU" smtClean="0"/>
              <a:t>2022. 09. 02.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4DAD8C7-FA54-4017-B7B2-70B8CA63DA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636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DBA8-466E-4337-B932-79AD1503F75C}" type="datetimeFigureOut">
              <a:rPr lang="hu-HU" smtClean="0"/>
              <a:t>2022. 09. 02.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D8C7-FA54-4017-B7B2-70B8CA63DA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280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FBDBA8-466E-4337-B932-79AD1503F75C}" type="datetimeFigureOut">
              <a:rPr lang="hu-HU" smtClean="0"/>
              <a:t>2022. 09. 02.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4DAD8C7-FA54-4017-B7B2-70B8CA63DA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161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DBA8-466E-4337-B932-79AD1503F75C}" type="datetimeFigureOut">
              <a:rPr lang="hu-HU" smtClean="0"/>
              <a:t>2022. 09. 02.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4DAD8C7-FA54-4017-B7B2-70B8CA63DA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849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FBDBA8-466E-4337-B932-79AD1503F75C}" type="datetimeFigureOut">
              <a:rPr lang="hu-HU" smtClean="0"/>
              <a:t>2022. 09. 02.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4DAD8C7-FA54-4017-B7B2-70B8CA63DA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158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DBA8-466E-4337-B932-79AD1503F75C}" type="datetimeFigureOut">
              <a:rPr lang="hu-HU" smtClean="0"/>
              <a:t>2022. 09. 02.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D8C7-FA54-4017-B7B2-70B8CA63DA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170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DBA8-466E-4337-B932-79AD1503F75C}" type="datetimeFigureOut">
              <a:rPr lang="hu-HU" smtClean="0"/>
              <a:t>2022. 09. 02.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D8C7-FA54-4017-B7B2-70B8CA63DA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715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DBA8-466E-4337-B932-79AD1503F75C}" type="datetimeFigureOut">
              <a:rPr lang="hu-HU" smtClean="0"/>
              <a:t>2022. 09. 02.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D8C7-FA54-4017-B7B2-70B8CA63DA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492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DBA8-466E-4337-B932-79AD1503F75C}" type="datetimeFigureOut">
              <a:rPr lang="hu-HU" smtClean="0"/>
              <a:t>2022. 09. 02.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D8C7-FA54-4017-B7B2-70B8CA63DA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382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FBDBA8-466E-4337-B932-79AD1503F75C}" type="datetimeFigureOut">
              <a:rPr lang="hu-HU" smtClean="0"/>
              <a:t>2022. 09. 02.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4DAD8C7-FA54-4017-B7B2-70B8CA63DA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540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DBA8-466E-4337-B932-79AD1503F75C}" type="datetimeFigureOut">
              <a:rPr lang="hu-HU" smtClean="0"/>
              <a:t>2022. 09. 02.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D8C7-FA54-4017-B7B2-70B8CA63DA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460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CFBDBA8-466E-4337-B932-79AD1503F75C}" type="datetimeFigureOut">
              <a:rPr lang="hu-HU" smtClean="0"/>
              <a:t>2022. 09. 02.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4DAD8C7-FA54-4017-B7B2-70B8CA63DA96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198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zuck/" TargetMode="External"/><Relationship Id="rId2" Type="http://schemas.openxmlformats.org/officeDocument/2006/relationships/hyperlink" Target="https://en.wikipedia.org/wiki/Mark_Zuckerber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u.pinterest.com/pin/571957221437933255/" TargetMode="External"/><Relationship Id="rId4" Type="http://schemas.openxmlformats.org/officeDocument/2006/relationships/hyperlink" Target="https://wireframe.cc/21gal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Mark Elliot Zuckerberg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7029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Tartalom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Téma választásának oka</a:t>
            </a:r>
          </a:p>
          <a:p>
            <a:r>
              <a:rPr lang="hu-HU" dirty="0" smtClean="0"/>
              <a:t>Weboldal célja</a:t>
            </a:r>
          </a:p>
          <a:p>
            <a:r>
              <a:rPr lang="hu-HU" dirty="0" smtClean="0"/>
              <a:t>Weboldal tartalma</a:t>
            </a:r>
          </a:p>
          <a:p>
            <a:r>
              <a:rPr lang="hu-HU" dirty="0" smtClean="0"/>
              <a:t>Weboldal </a:t>
            </a:r>
            <a:r>
              <a:rPr lang="hu-HU" dirty="0" err="1" smtClean="0"/>
              <a:t>Layout</a:t>
            </a:r>
            <a:endParaRPr lang="hu-HU" dirty="0"/>
          </a:p>
          <a:p>
            <a:r>
              <a:rPr lang="hu-HU" dirty="0" err="1" smtClean="0"/>
              <a:t>Sources</a:t>
            </a:r>
            <a:endParaRPr lang="hu-HU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319" y="2532973"/>
            <a:ext cx="5480726" cy="365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0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Téma választásának oka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Mark </a:t>
            </a:r>
            <a:r>
              <a:rPr lang="hu-HU" dirty="0" err="1" smtClean="0"/>
              <a:t>Zuckerberg</a:t>
            </a:r>
            <a:r>
              <a:rPr lang="hu-HU" dirty="0" smtClean="0"/>
              <a:t> mint példakép</a:t>
            </a:r>
          </a:p>
          <a:p>
            <a:r>
              <a:rPr lang="hu-HU" dirty="0" smtClean="0"/>
              <a:t>Érdekes karrier</a:t>
            </a:r>
          </a:p>
          <a:p>
            <a:r>
              <a:rPr lang="hu-HU" dirty="0" err="1" smtClean="0"/>
              <a:t>Kreaitivtás</a:t>
            </a:r>
            <a:r>
              <a:rPr lang="hu-HU" dirty="0" smtClean="0"/>
              <a:t> hiánya</a:t>
            </a:r>
          </a:p>
          <a:p>
            <a:r>
              <a:rPr lang="hu-HU" dirty="0" err="1" smtClean="0"/>
              <a:t>Meme</a:t>
            </a:r>
            <a:endParaRPr lang="hu-HU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938" y="2879387"/>
            <a:ext cx="4815191" cy="321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0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Weboldal </a:t>
            </a:r>
            <a:r>
              <a:rPr lang="hu-HU" dirty="0" smtClean="0"/>
              <a:t>célja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Uint8 </a:t>
            </a:r>
            <a:r>
              <a:rPr lang="en-US" dirty="0" err="1" smtClean="0"/>
              <a:t>jegy</a:t>
            </a:r>
            <a:r>
              <a:rPr lang="en-US" dirty="0" smtClean="0"/>
              <a:t> = 5;</a:t>
            </a:r>
          </a:p>
          <a:p>
            <a:r>
              <a:rPr lang="en-US" dirty="0" err="1" smtClean="0"/>
              <a:t>Ismeretterjeszt</a:t>
            </a:r>
            <a:r>
              <a:rPr lang="hu-HU" dirty="0" smtClean="0"/>
              <a:t>és</a:t>
            </a:r>
            <a:endParaRPr lang="en-US" dirty="0" smtClean="0"/>
          </a:p>
          <a:p>
            <a:r>
              <a:rPr lang="en-US" dirty="0" err="1" smtClean="0"/>
              <a:t>Kideriteni</a:t>
            </a:r>
            <a:r>
              <a:rPr lang="en-US" dirty="0" smtClean="0"/>
              <a:t>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gyik</a:t>
            </a:r>
            <a:r>
              <a:rPr lang="en-US" dirty="0" smtClean="0"/>
              <a:t> </a:t>
            </a:r>
            <a:r>
              <a:rPr lang="hu-HU" dirty="0" smtClean="0"/>
              <a:t>és</a:t>
            </a:r>
            <a:r>
              <a:rPr lang="en-US" dirty="0" smtClean="0"/>
              <a:t>/</a:t>
            </a:r>
            <a:r>
              <a:rPr lang="en-US" dirty="0" err="1" smtClean="0"/>
              <a:t>vagy</a:t>
            </a:r>
            <a:r>
              <a:rPr lang="en-US" dirty="0" smtClean="0"/>
              <a:t> robot (mas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lehet</a:t>
            </a:r>
            <a:r>
              <a:rPr lang="en-US" dirty="0" smtClean="0"/>
              <a:t>)</a:t>
            </a:r>
            <a:endParaRPr lang="hu-HU" dirty="0"/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581192" y="838343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369" y="2570225"/>
            <a:ext cx="5153499" cy="289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3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Weboldal </a:t>
            </a:r>
            <a:r>
              <a:rPr lang="hu-HU" dirty="0" smtClean="0"/>
              <a:t>tartalma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É</a:t>
            </a:r>
            <a:r>
              <a:rPr lang="en-US" dirty="0" err="1" smtClean="0"/>
              <a:t>lete</a:t>
            </a:r>
            <a:endParaRPr lang="en-US" dirty="0" smtClean="0"/>
          </a:p>
          <a:p>
            <a:r>
              <a:rPr lang="en-US" dirty="0" err="1" smtClean="0"/>
              <a:t>Karrier</a:t>
            </a:r>
            <a:endParaRPr lang="en-US" dirty="0" smtClean="0"/>
          </a:p>
          <a:p>
            <a:r>
              <a:rPr lang="hu-HU" dirty="0" smtClean="0"/>
              <a:t>Érvek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Robot</a:t>
            </a:r>
          </a:p>
          <a:p>
            <a:pPr lvl="1"/>
            <a:r>
              <a:rPr lang="en-US" dirty="0" err="1" smtClean="0"/>
              <a:t>Gy</a:t>
            </a:r>
            <a:r>
              <a:rPr lang="hu-HU" dirty="0" smtClean="0"/>
              <a:t>í</a:t>
            </a:r>
            <a:r>
              <a:rPr lang="en-US" dirty="0" smtClean="0"/>
              <a:t>k</a:t>
            </a:r>
            <a:endParaRPr lang="hu-HU" dirty="0" smtClean="0"/>
          </a:p>
          <a:p>
            <a:r>
              <a:rPr lang="hu-HU" dirty="0" smtClean="0"/>
              <a:t>Jótékonyság</a:t>
            </a:r>
          </a:p>
          <a:p>
            <a:pPr marL="324000" lvl="1" indent="0">
              <a:buNone/>
            </a:pPr>
            <a:endParaRPr lang="en-US" dirty="0" smtClean="0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920" y="2382377"/>
            <a:ext cx="6180306" cy="34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4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Weboldal </a:t>
            </a:r>
            <a:r>
              <a:rPr lang="hu-HU" dirty="0" err="1"/>
              <a:t>Layout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491" y="2180496"/>
            <a:ext cx="5998316" cy="3496462"/>
          </a:xfrm>
          <a:prstGeom prst="rect">
            <a:avLst/>
          </a:prstGeom>
        </p:spPr>
      </p:pic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Középen fönt mindig az aktuális cím</a:t>
            </a:r>
          </a:p>
          <a:p>
            <a:r>
              <a:rPr lang="hu-HU" dirty="0" smtClean="0"/>
              <a:t>Oldalt lebegő és inaktivitás által eltűnő </a:t>
            </a:r>
            <a:r>
              <a:rPr lang="hu-HU" dirty="0" err="1" smtClean="0"/>
              <a:t>navbar</a:t>
            </a:r>
            <a:endParaRPr lang="hu-HU" dirty="0" smtClean="0"/>
          </a:p>
          <a:p>
            <a:r>
              <a:rPr lang="hu-HU" dirty="0" smtClean="0"/>
              <a:t>Bal oldal kép</a:t>
            </a:r>
          </a:p>
          <a:p>
            <a:r>
              <a:rPr lang="hu-HU" dirty="0" smtClean="0"/>
              <a:t>Jobb oldal szöveg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671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en.wikipedia.org/wiki/Mark_Zuckerberg</a:t>
            </a:r>
            <a:endParaRPr lang="hu-HU" dirty="0" smtClean="0"/>
          </a:p>
          <a:p>
            <a:r>
              <a:rPr lang="hu-HU" dirty="0">
                <a:hlinkClick r:id="rId3"/>
              </a:rPr>
              <a:t>https://www.instagram.com/zuck</a:t>
            </a:r>
            <a:r>
              <a:rPr lang="hu-HU" dirty="0" smtClean="0">
                <a:hlinkClick r:id="rId3"/>
              </a:rPr>
              <a:t>/</a:t>
            </a:r>
            <a:endParaRPr lang="hu-HU" dirty="0" smtClean="0"/>
          </a:p>
          <a:p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wireframe.cc/21galT</a:t>
            </a:r>
            <a:endParaRPr lang="hu-HU" dirty="0" smtClean="0"/>
          </a:p>
          <a:p>
            <a:r>
              <a:rPr lang="hu-HU" dirty="0">
                <a:hlinkClick r:id="rId5"/>
              </a:rPr>
              <a:t>https://hu.pinterest.com/pin/571957221437933255</a:t>
            </a:r>
            <a:r>
              <a:rPr lang="hu-HU" dirty="0" smtClean="0">
                <a:hlinkClick r:id="rId5"/>
              </a:rPr>
              <a:t>/</a:t>
            </a:r>
            <a:endParaRPr lang="hu-HU" dirty="0" smtClean="0"/>
          </a:p>
          <a:p>
            <a:r>
              <a:rPr lang="hu-HU" dirty="0"/>
              <a:t>https://github.dev/SeenLenz/Rsty_decajing_jingle</a:t>
            </a:r>
          </a:p>
        </p:txBody>
      </p:sp>
    </p:spTree>
    <p:extLst>
      <p:ext uri="{BB962C8B-B14F-4D97-AF65-F5344CB8AC3E}">
        <p14:creationId xmlns:p14="http://schemas.microsoft.com/office/powerpoint/2010/main" val="78869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ztalék">
  <a:themeElements>
    <a:clrScheme name="Osztalék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sztalék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sztalék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TM03457464[[fn=Osztalék]]</Template>
  <TotalTime>79</TotalTime>
  <Words>96</Words>
  <Application>Microsoft Office PowerPoint</Application>
  <PresentationFormat>Szélesvásznú</PresentationFormat>
  <Paragraphs>33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Gill Sans MT</vt:lpstr>
      <vt:lpstr>Wingdings 2</vt:lpstr>
      <vt:lpstr>Osztalék</vt:lpstr>
      <vt:lpstr>Mark Elliot Zuckerberg</vt:lpstr>
      <vt:lpstr>Tartalom</vt:lpstr>
      <vt:lpstr>Téma választásának oka</vt:lpstr>
      <vt:lpstr>Weboldal célja</vt:lpstr>
      <vt:lpstr>Weboldal tartalma</vt:lpstr>
      <vt:lpstr>Weboldal Layout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 Zuckerberg</dc:title>
  <dc:creator>Papp Ádám</dc:creator>
  <cp:lastModifiedBy>Papp Ádám</cp:lastModifiedBy>
  <cp:revision>8</cp:revision>
  <dcterms:created xsi:type="dcterms:W3CDTF">2022-09-02T09:08:00Z</dcterms:created>
  <dcterms:modified xsi:type="dcterms:W3CDTF">2022-09-02T10:27:50Z</dcterms:modified>
</cp:coreProperties>
</file>