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6" r:id="rId5"/>
    <p:sldId id="265" r:id="rId6"/>
    <p:sldId id="264" r:id="rId7"/>
    <p:sldId id="259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80" d="100"/>
          <a:sy n="80" d="100"/>
        </p:scale>
        <p:origin x="34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840046-D6B2-4352-ACE5-14A07158DC99}" type="datetimeFigureOut">
              <a:rPr lang="hu-HU" smtClean="0"/>
              <a:t>2021. 08. 22.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0960FA-FF7E-4367-8279-903C80DAD1E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663896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AC50CF6-7E5B-4180-AA11-4705C0652989}" type="datetime1">
              <a:rPr lang="en-US" smtClean="0"/>
              <a:t>8/22/2021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r>
              <a:rPr lang="en-US"/>
              <a:t>Papp Ildikó - Conduit alkalmazás tesztelése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5A47A-B8AA-4C3E-A419-B557385CFCE4}" type="datetime1">
              <a:rPr lang="en-US" smtClean="0"/>
              <a:t>8/22/2021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Papp Ildikó - Conduit alkalmazás tesztelése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20854-A6B2-45E7-8877-9E0BCF3D965F}" type="datetime1">
              <a:rPr lang="en-US" smtClean="0"/>
              <a:t>8/22/2021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Papp Ildikó - Conduit alkalmazás tesztelése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1DF22-FE4A-4E4E-8E89-B0CAD9FD2178}" type="datetime1">
              <a:rPr lang="en-US" smtClean="0"/>
              <a:t>8/22/2021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Papp Ildikó - Conduit alkalmazás tesztelése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70958-6B01-4377-9496-B51D8BE67139}" type="datetime1">
              <a:rPr lang="en-US" smtClean="0"/>
              <a:t>8/22/2021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Papp Ildikó - Conduit alkalmazás tesztelése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A3D19-882D-4380-85C8-195FE1285F10}" type="datetime1">
              <a:rPr lang="en-US" smtClean="0"/>
              <a:t>8/22/2021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Papp Ildikó - Conduit alkalmazás tesztelése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75456-4979-4A1A-9CBA-A828F79F01AE}" type="datetime1">
              <a:rPr lang="en-US" smtClean="0"/>
              <a:t>8/22/2021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Papp Ildikó - Conduit alkalmazás tesztelése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C65E0-2F22-4C60-85A8-6A850FD41010}" type="datetime1">
              <a:rPr lang="en-US" smtClean="0"/>
              <a:t>8/22/2021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Papp Ildikó - Conduit alkalmazás tesztelése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A069E-6617-4A12-833C-CD29753A7D59}" type="datetime1">
              <a:rPr lang="en-US" smtClean="0"/>
              <a:t>8/22/2021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Papp Ildikó - Conduit alkalmazás tesztelése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C81D3-8B44-4CD3-A13A-229A0EF31BE9}" type="datetime1">
              <a:rPr lang="en-US" smtClean="0"/>
              <a:t>8/22/2021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Papp Ildikó - Conduit alkalmazás tesztelése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17FFF-19C0-436C-8BEB-F34C82E7FAB7}" type="datetime1">
              <a:rPr lang="en-US" smtClean="0"/>
              <a:t>8/22/2021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Papp Ildikó - Conduit alkalmazás tesztelése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4CFDF-59A6-4787-8296-9676CDE8118C}" type="datetime1">
              <a:rPr lang="en-US" smtClean="0"/>
              <a:t>8/22/2021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Papp Ildikó - Conduit alkalmazás tesztelése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98253-238F-4490-9CB5-AE88BD6B8D1F}" type="datetime1">
              <a:rPr lang="en-US" smtClean="0"/>
              <a:t>8/22/2021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Papp Ildikó - Conduit alkalmazás tesztelése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419B7-9283-4A48-ADB2-179F47CBF731}" type="datetime1">
              <a:rPr lang="en-US" smtClean="0"/>
              <a:t>8/22/2021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Papp Ildikó - Conduit alkalmazás tesztelése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69D5D-351F-474E-92ED-479339CEC69E}" type="datetime1">
              <a:rPr lang="en-US" smtClean="0"/>
              <a:t>8/22/2021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Papp Ildikó - Conduit alkalmazás tesztelése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C2FA7-8B8C-45CE-9706-202A50E52370}" type="datetime1">
              <a:rPr lang="en-US" smtClean="0"/>
              <a:t>8/22/2021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Papp Ildikó - Conduit alkalmazás tesztelése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D293E-F052-4578-9758-44D8033E37FA}" type="datetime1">
              <a:rPr lang="en-US" smtClean="0"/>
              <a:t>8/22/2021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Papp Ildikó - Conduit alkalmazás tesztelése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3385D-C48E-48A2-9E01-4AEE105FAB5D}" type="datetime1">
              <a:rPr lang="en-US" smtClean="0"/>
              <a:t>8/22/2021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Papp Ildikó - Conduit alkalmazás tesztelése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pappildiko007@gmail.co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PappIldiko/conduit/blob/master/README.md" TargetMode="External"/><Relationship Id="rId3" Type="http://schemas.openxmlformats.org/officeDocument/2006/relationships/hyperlink" Target="http://localhost:1667/#/" TargetMode="External"/><Relationship Id="rId7" Type="http://schemas.openxmlformats.org/officeDocument/2006/relationships/hyperlink" Target="https://pappildiko.github.io/conduit/89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PappIldiko/conduit/tree/master/documentation" TargetMode="External"/><Relationship Id="rId5" Type="http://schemas.openxmlformats.org/officeDocument/2006/relationships/hyperlink" Target="https://github.com/PappIldiko/conduit/blob/master/test/comments.csv" TargetMode="External"/><Relationship Id="rId4" Type="http://schemas.openxmlformats.org/officeDocument/2006/relationships/hyperlink" Target="https://github.com/PappIldiko/conduit/blob/master/test/test_conduit.py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C743DCE-6C78-41EA-801D-4F390F14EB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655608"/>
            <a:ext cx="8791575" cy="1129072"/>
          </a:xfrm>
        </p:spPr>
        <p:txBody>
          <a:bodyPr/>
          <a:lstStyle/>
          <a:p>
            <a:r>
              <a:rPr lang="hu-HU" dirty="0"/>
              <a:t>Papp Ildikó</a:t>
            </a:r>
            <a:br>
              <a:rPr lang="hu-HU" dirty="0"/>
            </a:br>
            <a:r>
              <a:rPr lang="hu-HU" sz="2000" cap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pappildiko007@gmail.com</a:t>
            </a:r>
            <a:r>
              <a:rPr lang="hu-HU" sz="20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hu-HU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65D0C021-6CE6-4FF7-84B6-7CB99874F5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093559"/>
            <a:ext cx="6982903" cy="3165894"/>
          </a:xfrm>
        </p:spPr>
        <p:txBody>
          <a:bodyPr>
            <a:normAutofit/>
          </a:bodyPr>
          <a:lstStyle/>
          <a:p>
            <a:r>
              <a:rPr lang="hu-HU" sz="2800" dirty="0"/>
              <a:t>Junior automatizált tesztelő szakirány Vizsgaremek védés</a:t>
            </a:r>
          </a:p>
          <a:p>
            <a:r>
              <a:rPr lang="hu-HU" sz="2800" b="1" dirty="0"/>
              <a:t>Conduit alkalmazás tesztelése</a:t>
            </a:r>
          </a:p>
          <a:p>
            <a:endParaRPr lang="hu-HU" sz="2800" b="1" dirty="0"/>
          </a:p>
          <a:p>
            <a:r>
              <a:rPr lang="hu-HU" sz="2800" dirty="0"/>
              <a:t>2021. szeptember 6.</a:t>
            </a:r>
          </a:p>
        </p:txBody>
      </p:sp>
    </p:spTree>
    <p:extLst>
      <p:ext uri="{BB962C8B-B14F-4D97-AF65-F5344CB8AC3E}">
        <p14:creationId xmlns:p14="http://schemas.microsoft.com/office/powerpoint/2010/main" val="3731563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800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Élőláb helye 1">
            <a:extLst>
              <a:ext uri="{FF2B5EF4-FFF2-40B4-BE49-F238E27FC236}">
                <a16:creationId xmlns:a16="http://schemas.microsoft.com/office/drawing/2014/main" id="{34483808-C07E-42E6-B75A-7047363E8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56280" y="6492875"/>
            <a:ext cx="2956136" cy="365125"/>
          </a:xfrm>
        </p:spPr>
        <p:txBody>
          <a:bodyPr/>
          <a:lstStyle/>
          <a:p>
            <a:r>
              <a:rPr lang="en-US" dirty="0"/>
              <a:t>Papp Ildikó - Conduit </a:t>
            </a:r>
            <a:r>
              <a:rPr lang="en-US" dirty="0" err="1"/>
              <a:t>alkalmazás</a:t>
            </a:r>
            <a:r>
              <a:rPr lang="en-US" dirty="0"/>
              <a:t> </a:t>
            </a:r>
            <a:r>
              <a:rPr lang="en-US" dirty="0" err="1"/>
              <a:t>tesztelése</a:t>
            </a:r>
            <a:endParaRPr lang="en-US" dirty="0"/>
          </a:p>
        </p:txBody>
      </p:sp>
      <p:sp>
        <p:nvSpPr>
          <p:cNvPr id="12" name="Tartalom helye 11">
            <a:extLst>
              <a:ext uri="{FF2B5EF4-FFF2-40B4-BE49-F238E27FC236}">
                <a16:creationId xmlns:a16="http://schemas.microsoft.com/office/drawing/2014/main" id="{A772D4EE-49F7-4005-BB76-40FBFB5227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584" y="0"/>
            <a:ext cx="3599911" cy="47340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hu-HU" b="1" dirty="0">
                <a:solidFill>
                  <a:schemeClr val="accent4"/>
                </a:solidFill>
              </a:rPr>
              <a:t>CONDUIT FŐOLDAL</a:t>
            </a:r>
          </a:p>
        </p:txBody>
      </p:sp>
      <p:pic>
        <p:nvPicPr>
          <p:cNvPr id="13" name="Tartalom helye 4">
            <a:extLst>
              <a:ext uri="{FF2B5EF4-FFF2-40B4-BE49-F238E27FC236}">
                <a16:creationId xmlns:a16="http://schemas.microsoft.com/office/drawing/2014/main" id="{1DE4D323-D2BB-485C-9BC0-BFFE6E1BD0E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/>
          <a:stretch/>
        </p:blipFill>
        <p:spPr>
          <a:xfrm>
            <a:off x="779584" y="544004"/>
            <a:ext cx="10626582" cy="5769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479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800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láb helye 1">
            <a:extLst>
              <a:ext uri="{FF2B5EF4-FFF2-40B4-BE49-F238E27FC236}">
                <a16:creationId xmlns:a16="http://schemas.microsoft.com/office/drawing/2014/main" id="{2DFC7A71-6661-49A5-9F77-1A2EC240C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56280" y="6492875"/>
            <a:ext cx="2956136" cy="365125"/>
          </a:xfrm>
        </p:spPr>
        <p:txBody>
          <a:bodyPr/>
          <a:lstStyle/>
          <a:p>
            <a:r>
              <a:rPr lang="en-US" dirty="0"/>
              <a:t>Papp Ildikó - Conduit </a:t>
            </a:r>
            <a:r>
              <a:rPr lang="en-US" dirty="0" err="1"/>
              <a:t>alkalmazás</a:t>
            </a:r>
            <a:r>
              <a:rPr lang="en-US" dirty="0"/>
              <a:t> </a:t>
            </a:r>
            <a:r>
              <a:rPr lang="en-US" dirty="0" err="1"/>
              <a:t>tesztelése</a:t>
            </a:r>
            <a:endParaRPr lang="en-US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9E436162-85FB-4DEF-B780-CA4EB8741E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584" y="1397479"/>
            <a:ext cx="10632832" cy="4063042"/>
          </a:xfrm>
          <a:prstGeom prst="rect">
            <a:avLst/>
          </a:prstGeom>
        </p:spPr>
      </p:pic>
      <p:sp>
        <p:nvSpPr>
          <p:cNvPr id="6" name="Tartalom helye 11">
            <a:extLst>
              <a:ext uri="{FF2B5EF4-FFF2-40B4-BE49-F238E27FC236}">
                <a16:creationId xmlns:a16="http://schemas.microsoft.com/office/drawing/2014/main" id="{9236ABBE-B605-41B0-93F5-60786B86E6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584" y="0"/>
            <a:ext cx="10632832" cy="47340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hu-HU" b="1" dirty="0">
                <a:solidFill>
                  <a:schemeClr val="accent4"/>
                </a:solidFill>
              </a:rPr>
              <a:t>AUTOMATIZÁLT TESZTESETEK</a:t>
            </a:r>
          </a:p>
        </p:txBody>
      </p:sp>
    </p:spTree>
    <p:extLst>
      <p:ext uri="{BB962C8B-B14F-4D97-AF65-F5344CB8AC3E}">
        <p14:creationId xmlns:p14="http://schemas.microsoft.com/office/powerpoint/2010/main" val="3513446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800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Élőláb helye 1">
            <a:extLst>
              <a:ext uri="{FF2B5EF4-FFF2-40B4-BE49-F238E27FC236}">
                <a16:creationId xmlns:a16="http://schemas.microsoft.com/office/drawing/2014/main" id="{3F8FF7A1-DC1C-4462-A6A9-1DAAB0C94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56280" y="6492875"/>
            <a:ext cx="2956136" cy="365125"/>
          </a:xfrm>
        </p:spPr>
        <p:txBody>
          <a:bodyPr/>
          <a:lstStyle/>
          <a:p>
            <a:r>
              <a:rPr lang="en-US" dirty="0"/>
              <a:t>Papp Ildikó - Conduit </a:t>
            </a:r>
            <a:r>
              <a:rPr lang="en-US" dirty="0" err="1"/>
              <a:t>alkalmazás</a:t>
            </a:r>
            <a:r>
              <a:rPr lang="en-US" dirty="0"/>
              <a:t> </a:t>
            </a:r>
            <a:r>
              <a:rPr lang="en-US" dirty="0" err="1"/>
              <a:t>tesztelése</a:t>
            </a:r>
            <a:endParaRPr lang="en-US" dirty="0"/>
          </a:p>
        </p:txBody>
      </p:sp>
      <p:sp>
        <p:nvSpPr>
          <p:cNvPr id="9" name="Tartalom helye 11">
            <a:extLst>
              <a:ext uri="{FF2B5EF4-FFF2-40B4-BE49-F238E27FC236}">
                <a16:creationId xmlns:a16="http://schemas.microsoft.com/office/drawing/2014/main" id="{3DE12FFB-CF00-4928-9983-59A42BD43E4C}"/>
              </a:ext>
            </a:extLst>
          </p:cNvPr>
          <p:cNvSpPr txBox="1">
            <a:spLocks/>
          </p:cNvSpPr>
          <p:nvPr/>
        </p:nvSpPr>
        <p:spPr>
          <a:xfrm>
            <a:off x="779584" y="0"/>
            <a:ext cx="10632832" cy="47340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hu-HU" b="1" dirty="0">
                <a:solidFill>
                  <a:schemeClr val="accent4"/>
                </a:solidFill>
              </a:rPr>
              <a:t>MANAGEMENT RIPORT</a:t>
            </a:r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5A70A66D-0F59-49EA-A0A2-5C0ACC61D2D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93" b="4749"/>
          <a:stretch/>
        </p:blipFill>
        <p:spPr>
          <a:xfrm>
            <a:off x="889415" y="606055"/>
            <a:ext cx="10413169" cy="5373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055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800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Élőláb helye 1">
            <a:extLst>
              <a:ext uri="{FF2B5EF4-FFF2-40B4-BE49-F238E27FC236}">
                <a16:creationId xmlns:a16="http://schemas.microsoft.com/office/drawing/2014/main" id="{3F8FF7A1-DC1C-4462-A6A9-1DAAB0C94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56280" y="6492875"/>
            <a:ext cx="2956136" cy="365125"/>
          </a:xfrm>
        </p:spPr>
        <p:txBody>
          <a:bodyPr/>
          <a:lstStyle/>
          <a:p>
            <a:r>
              <a:rPr lang="en-US" dirty="0"/>
              <a:t>Papp Ildikó - Conduit </a:t>
            </a:r>
            <a:r>
              <a:rPr lang="en-US" dirty="0" err="1"/>
              <a:t>alkalmazás</a:t>
            </a:r>
            <a:r>
              <a:rPr lang="en-US" dirty="0"/>
              <a:t> </a:t>
            </a:r>
            <a:r>
              <a:rPr lang="en-US" dirty="0" err="1"/>
              <a:t>tesztelése</a:t>
            </a:r>
            <a:endParaRPr lang="en-US" dirty="0"/>
          </a:p>
        </p:txBody>
      </p:sp>
      <p:pic>
        <p:nvPicPr>
          <p:cNvPr id="6" name="Tartalom helye 5">
            <a:extLst>
              <a:ext uri="{FF2B5EF4-FFF2-40B4-BE49-F238E27FC236}">
                <a16:creationId xmlns:a16="http://schemas.microsoft.com/office/drawing/2014/main" id="{81D46339-B3A7-49AC-82B0-36322AC130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9907" r="1716"/>
          <a:stretch/>
        </p:blipFill>
        <p:spPr>
          <a:xfrm>
            <a:off x="862643" y="756469"/>
            <a:ext cx="10429334" cy="5345061"/>
          </a:xfrm>
        </p:spPr>
      </p:pic>
      <p:sp>
        <p:nvSpPr>
          <p:cNvPr id="9" name="Tartalom helye 11">
            <a:extLst>
              <a:ext uri="{FF2B5EF4-FFF2-40B4-BE49-F238E27FC236}">
                <a16:creationId xmlns:a16="http://schemas.microsoft.com/office/drawing/2014/main" id="{3DE12FFB-CF00-4928-9983-59A42BD43E4C}"/>
              </a:ext>
            </a:extLst>
          </p:cNvPr>
          <p:cNvSpPr txBox="1">
            <a:spLocks/>
          </p:cNvSpPr>
          <p:nvPr/>
        </p:nvSpPr>
        <p:spPr>
          <a:xfrm>
            <a:off x="779584" y="0"/>
            <a:ext cx="10632832" cy="47340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hu-HU" b="1" dirty="0">
                <a:solidFill>
                  <a:schemeClr val="accent4"/>
                </a:solidFill>
              </a:rPr>
              <a:t>STATUS RIPORT</a:t>
            </a:r>
          </a:p>
        </p:txBody>
      </p:sp>
    </p:spTree>
    <p:extLst>
      <p:ext uri="{BB962C8B-B14F-4D97-AF65-F5344CB8AC3E}">
        <p14:creationId xmlns:p14="http://schemas.microsoft.com/office/powerpoint/2010/main" val="2268575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800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Élőláb helye 1">
            <a:extLst>
              <a:ext uri="{FF2B5EF4-FFF2-40B4-BE49-F238E27FC236}">
                <a16:creationId xmlns:a16="http://schemas.microsoft.com/office/drawing/2014/main" id="{3F8FF7A1-DC1C-4462-A6A9-1DAAB0C94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56280" y="6492875"/>
            <a:ext cx="2956136" cy="365125"/>
          </a:xfrm>
        </p:spPr>
        <p:txBody>
          <a:bodyPr/>
          <a:lstStyle/>
          <a:p>
            <a:r>
              <a:rPr lang="en-US" dirty="0"/>
              <a:t>Papp Ildikó - Conduit </a:t>
            </a:r>
            <a:r>
              <a:rPr lang="en-US" dirty="0" err="1"/>
              <a:t>alkalmazás</a:t>
            </a:r>
            <a:r>
              <a:rPr lang="en-US" dirty="0"/>
              <a:t> </a:t>
            </a:r>
            <a:r>
              <a:rPr lang="en-US" dirty="0" err="1"/>
              <a:t>tesztelése</a:t>
            </a:r>
            <a:endParaRPr lang="en-US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4ADDBCD5-F812-4D1E-909E-D2BE0B6AE7B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t="9917" r="43567" b="31604"/>
          <a:stretch/>
        </p:blipFill>
        <p:spPr>
          <a:xfrm>
            <a:off x="767751" y="422670"/>
            <a:ext cx="10638415" cy="5983945"/>
          </a:xfrm>
          <a:prstGeom prst="rect">
            <a:avLst/>
          </a:prstGeom>
        </p:spPr>
      </p:pic>
      <p:sp>
        <p:nvSpPr>
          <p:cNvPr id="11" name="Tartalom helye 11">
            <a:extLst>
              <a:ext uri="{FF2B5EF4-FFF2-40B4-BE49-F238E27FC236}">
                <a16:creationId xmlns:a16="http://schemas.microsoft.com/office/drawing/2014/main" id="{6787100A-0AB3-447A-91BE-90DF1C67F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584" y="0"/>
            <a:ext cx="10632832" cy="47340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hu-HU" b="1" dirty="0">
                <a:solidFill>
                  <a:schemeClr val="accent4"/>
                </a:solidFill>
              </a:rPr>
              <a:t>GITHUB ACTIONS WORKFLOW - SUITES</a:t>
            </a:r>
          </a:p>
        </p:txBody>
      </p:sp>
    </p:spTree>
    <p:extLst>
      <p:ext uri="{BB962C8B-B14F-4D97-AF65-F5344CB8AC3E}">
        <p14:creationId xmlns:p14="http://schemas.microsoft.com/office/powerpoint/2010/main" val="23580623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800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Élőláb helye 1">
            <a:extLst>
              <a:ext uri="{FF2B5EF4-FFF2-40B4-BE49-F238E27FC236}">
                <a16:creationId xmlns:a16="http://schemas.microsoft.com/office/drawing/2014/main" id="{3F8FF7A1-DC1C-4462-A6A9-1DAAB0C94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56280" y="6492875"/>
            <a:ext cx="2956136" cy="365125"/>
          </a:xfrm>
        </p:spPr>
        <p:txBody>
          <a:bodyPr/>
          <a:lstStyle/>
          <a:p>
            <a:r>
              <a:rPr lang="en-US" dirty="0"/>
              <a:t>Papp Ildikó - Conduit </a:t>
            </a:r>
            <a:r>
              <a:rPr lang="en-US" dirty="0" err="1"/>
              <a:t>alkalmazás</a:t>
            </a:r>
            <a:r>
              <a:rPr lang="en-US" dirty="0"/>
              <a:t> </a:t>
            </a:r>
            <a:r>
              <a:rPr lang="en-US" dirty="0" err="1"/>
              <a:t>tesztelése</a:t>
            </a:r>
            <a:endParaRPr lang="en-US" dirty="0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13990885-0847-4B2C-8F1F-E2E3BD132ED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553"/>
          <a:stretch/>
        </p:blipFill>
        <p:spPr>
          <a:xfrm>
            <a:off x="782709" y="440355"/>
            <a:ext cx="10626582" cy="5977289"/>
          </a:xfrm>
          <a:prstGeom prst="rect">
            <a:avLst/>
          </a:prstGeom>
        </p:spPr>
      </p:pic>
      <p:sp>
        <p:nvSpPr>
          <p:cNvPr id="12" name="Tartalom helye 11">
            <a:extLst>
              <a:ext uri="{FF2B5EF4-FFF2-40B4-BE49-F238E27FC236}">
                <a16:creationId xmlns:a16="http://schemas.microsoft.com/office/drawing/2014/main" id="{AC643CE5-53D6-4A48-9328-74FD21F02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584" y="0"/>
            <a:ext cx="10632832" cy="47340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hu-HU" b="1" dirty="0">
                <a:solidFill>
                  <a:schemeClr val="accent4"/>
                </a:solidFill>
              </a:rPr>
              <a:t>GITHUB ACTIONS WORKFLOW - BEHAVIORS</a:t>
            </a:r>
          </a:p>
        </p:txBody>
      </p:sp>
    </p:spTree>
    <p:extLst>
      <p:ext uri="{BB962C8B-B14F-4D97-AF65-F5344CB8AC3E}">
        <p14:creationId xmlns:p14="http://schemas.microsoft.com/office/powerpoint/2010/main" val="4590575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800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Élőláb helye 1">
            <a:extLst>
              <a:ext uri="{FF2B5EF4-FFF2-40B4-BE49-F238E27FC236}">
                <a16:creationId xmlns:a16="http://schemas.microsoft.com/office/drawing/2014/main" id="{38366CBD-B34A-4274-B56E-5F482AA60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56280" y="6492875"/>
            <a:ext cx="2956136" cy="365125"/>
          </a:xfrm>
        </p:spPr>
        <p:txBody>
          <a:bodyPr/>
          <a:lstStyle/>
          <a:p>
            <a:r>
              <a:rPr lang="en-US" dirty="0"/>
              <a:t>Papp Ildikó - Conduit </a:t>
            </a:r>
            <a:r>
              <a:rPr lang="en-US" dirty="0" err="1"/>
              <a:t>alkalmazás</a:t>
            </a:r>
            <a:r>
              <a:rPr lang="en-US" dirty="0"/>
              <a:t> </a:t>
            </a:r>
            <a:r>
              <a:rPr lang="en-US" dirty="0" err="1"/>
              <a:t>tesztelése</a:t>
            </a:r>
            <a:endParaRPr lang="en-US" dirty="0"/>
          </a:p>
        </p:txBody>
      </p:sp>
      <p:sp>
        <p:nvSpPr>
          <p:cNvPr id="14" name="Tartalom helye 11">
            <a:extLst>
              <a:ext uri="{FF2B5EF4-FFF2-40B4-BE49-F238E27FC236}">
                <a16:creationId xmlns:a16="http://schemas.microsoft.com/office/drawing/2014/main" id="{F22C20A2-F02B-4FDE-8A11-4A0040286C43}"/>
              </a:ext>
            </a:extLst>
          </p:cNvPr>
          <p:cNvSpPr txBox="1">
            <a:spLocks/>
          </p:cNvSpPr>
          <p:nvPr/>
        </p:nvSpPr>
        <p:spPr>
          <a:xfrm>
            <a:off x="779584" y="0"/>
            <a:ext cx="10632832" cy="47340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hu-HU" b="1" dirty="0">
                <a:solidFill>
                  <a:schemeClr val="accent4"/>
                </a:solidFill>
              </a:rPr>
              <a:t>LINKEK</a:t>
            </a:r>
          </a:p>
        </p:txBody>
      </p:sp>
      <p:sp>
        <p:nvSpPr>
          <p:cNvPr id="16" name="Szövegdoboz 15">
            <a:extLst>
              <a:ext uri="{FF2B5EF4-FFF2-40B4-BE49-F238E27FC236}">
                <a16:creationId xmlns:a16="http://schemas.microsoft.com/office/drawing/2014/main" id="{FA9D0D21-6D1C-4291-B9D8-24ACB4ED476F}"/>
              </a:ext>
            </a:extLst>
          </p:cNvPr>
          <p:cNvSpPr txBox="1"/>
          <p:nvPr/>
        </p:nvSpPr>
        <p:spPr>
          <a:xfrm>
            <a:off x="944592" y="1305341"/>
            <a:ext cx="10302816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b="1" dirty="0">
                <a:solidFill>
                  <a:schemeClr val="accent4"/>
                </a:solidFill>
              </a:rPr>
              <a:t>Alkalmazás </a:t>
            </a:r>
            <a:r>
              <a:rPr lang="hu-HU" b="1" dirty="0" err="1">
                <a:solidFill>
                  <a:schemeClr val="accent4"/>
                </a:solidFill>
              </a:rPr>
              <a:t>url</a:t>
            </a:r>
            <a:r>
              <a:rPr lang="hu-HU" b="1" dirty="0">
                <a:solidFill>
                  <a:schemeClr val="accent4"/>
                </a:solidFill>
              </a:rPr>
              <a:t>-je:</a:t>
            </a:r>
          </a:p>
          <a:p>
            <a:r>
              <a:rPr lang="hu-HU" dirty="0">
                <a:solidFill>
                  <a:schemeClr val="accent4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http://localhost:1667/#/</a:t>
            </a:r>
            <a:endParaRPr lang="hu-HU" dirty="0">
              <a:solidFill>
                <a:schemeClr val="accent4">
                  <a:lumMod val="75000"/>
                </a:schemeClr>
              </a:solidFill>
            </a:endParaRPr>
          </a:p>
          <a:p>
            <a:endParaRPr lang="hu-HU" b="1" dirty="0">
              <a:solidFill>
                <a:schemeClr val="accent4"/>
              </a:solidFill>
            </a:endParaRPr>
          </a:p>
          <a:p>
            <a:r>
              <a:rPr lang="hu-HU" b="1" dirty="0">
                <a:solidFill>
                  <a:schemeClr val="accent4"/>
                </a:solidFill>
              </a:rPr>
              <a:t>Tesztek forráskódja:</a:t>
            </a:r>
          </a:p>
          <a:p>
            <a:r>
              <a:rPr lang="hu-HU" dirty="0">
                <a:solidFill>
                  <a:schemeClr val="accent4">
                    <a:lumMod val="7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https://github.com/PappIldiko/conduit/blob/master/test/test_conduit.py</a:t>
            </a:r>
            <a:endParaRPr lang="hu-HU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hu-HU" dirty="0">
                <a:solidFill>
                  <a:schemeClr val="accent4">
                    <a:lumMod val="7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https://github.com/PappIldiko/conduit/blob/master/test/comments.csv</a:t>
            </a:r>
            <a:endParaRPr lang="hu-HU" dirty="0">
              <a:solidFill>
                <a:schemeClr val="accent4">
                  <a:lumMod val="75000"/>
                </a:schemeClr>
              </a:solidFill>
            </a:endParaRPr>
          </a:p>
          <a:p>
            <a:endParaRPr lang="hu-HU" dirty="0">
              <a:solidFill>
                <a:schemeClr val="accent4"/>
              </a:solidFill>
            </a:endParaRPr>
          </a:p>
          <a:p>
            <a:r>
              <a:rPr lang="hu-HU" b="1" dirty="0">
                <a:solidFill>
                  <a:schemeClr val="accent4"/>
                </a:solidFill>
              </a:rPr>
              <a:t>Tesztek dokumentációja:</a:t>
            </a:r>
          </a:p>
          <a:p>
            <a:r>
              <a:rPr lang="hu-HU" dirty="0">
                <a:solidFill>
                  <a:schemeClr val="accent4">
                    <a:lumMod val="75000"/>
                  </a:schemeClr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https://github.com/PappIldiko/conduit/tree/master/documentation</a:t>
            </a:r>
            <a:endParaRPr lang="hu-HU" dirty="0">
              <a:solidFill>
                <a:schemeClr val="accent4">
                  <a:lumMod val="75000"/>
                </a:schemeClr>
              </a:solidFill>
            </a:endParaRPr>
          </a:p>
          <a:p>
            <a:endParaRPr lang="hu-HU" dirty="0">
              <a:solidFill>
                <a:schemeClr val="accent4"/>
              </a:solidFill>
            </a:endParaRPr>
          </a:p>
          <a:p>
            <a:r>
              <a:rPr lang="hu-HU" b="1" dirty="0">
                <a:solidFill>
                  <a:schemeClr val="accent4"/>
                </a:solidFill>
              </a:rPr>
              <a:t>Vezetői tesztjelentés - ALLURE riport:</a:t>
            </a:r>
          </a:p>
          <a:p>
            <a:r>
              <a:rPr lang="hu-HU" dirty="0">
                <a:solidFill>
                  <a:schemeClr val="accent4">
                    <a:lumMod val="75000"/>
                  </a:schemeClr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https://pappildiko.github.io/conduit/89/</a:t>
            </a:r>
            <a:endParaRPr lang="hu-HU" dirty="0">
              <a:solidFill>
                <a:schemeClr val="accent4">
                  <a:lumMod val="75000"/>
                </a:schemeClr>
              </a:solidFill>
            </a:endParaRPr>
          </a:p>
          <a:p>
            <a:endParaRPr lang="hu-HU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hu-HU" b="1" dirty="0" err="1">
                <a:solidFill>
                  <a:schemeClr val="accent4"/>
                </a:solidFill>
              </a:rPr>
              <a:t>Readme</a:t>
            </a:r>
            <a:r>
              <a:rPr lang="hu-HU" b="1" dirty="0">
                <a:solidFill>
                  <a:schemeClr val="accent4"/>
                </a:solidFill>
              </a:rPr>
              <a:t>:</a:t>
            </a:r>
          </a:p>
          <a:p>
            <a:r>
              <a:rPr lang="hu-HU" dirty="0">
                <a:solidFill>
                  <a:schemeClr val="accent4">
                    <a:lumMod val="75000"/>
                  </a:schemeClr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https://github.com/PappIldiko/conduit/blob/master/README.md</a:t>
            </a:r>
            <a:endParaRPr lang="hu-HU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00515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800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CD7B6A29-0C0B-4B91-9711-4734A47CD7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935605"/>
            <a:ext cx="9905999" cy="98678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hu-HU" sz="4400" b="1" dirty="0">
                <a:solidFill>
                  <a:schemeClr val="accent4"/>
                </a:solidFill>
              </a:rPr>
              <a:t>Nagyon köszönöm a figyelmet </a:t>
            </a:r>
            <a:r>
              <a:rPr lang="hu-HU" sz="4400" b="1" dirty="0">
                <a:solidFill>
                  <a:schemeClr val="accent4"/>
                </a:solidFill>
                <a:sym typeface="Wingdings" panose="05000000000000000000" pitchFamily="2" charset="2"/>
              </a:rPr>
              <a:t></a:t>
            </a:r>
            <a:endParaRPr lang="hu-HU" sz="4400" b="1" dirty="0">
              <a:solidFill>
                <a:schemeClr val="accent4"/>
              </a:solidFill>
            </a:endParaRPr>
          </a:p>
        </p:txBody>
      </p:sp>
      <p:sp>
        <p:nvSpPr>
          <p:cNvPr id="4" name="Élőláb helye 1">
            <a:extLst>
              <a:ext uri="{FF2B5EF4-FFF2-40B4-BE49-F238E27FC236}">
                <a16:creationId xmlns:a16="http://schemas.microsoft.com/office/drawing/2014/main" id="{13F69A0E-8FC7-46B0-8474-DEEFCEF3F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56280" y="6492875"/>
            <a:ext cx="2956136" cy="365125"/>
          </a:xfrm>
        </p:spPr>
        <p:txBody>
          <a:bodyPr/>
          <a:lstStyle/>
          <a:p>
            <a:r>
              <a:rPr lang="en-US" dirty="0"/>
              <a:t>Papp Ildikó - Conduit </a:t>
            </a:r>
            <a:r>
              <a:rPr lang="en-US" dirty="0" err="1"/>
              <a:t>alkalmazás</a:t>
            </a:r>
            <a:r>
              <a:rPr lang="en-US" dirty="0"/>
              <a:t> </a:t>
            </a:r>
            <a:r>
              <a:rPr lang="en-US" dirty="0" err="1"/>
              <a:t>tesztelése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4896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Áramkör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TM04033919[[fn=Áramkör]]</Template>
  <TotalTime>123</TotalTime>
  <Words>201</Words>
  <Application>Microsoft Office PowerPoint</Application>
  <PresentationFormat>Szélesvásznú</PresentationFormat>
  <Paragraphs>36</Paragraphs>
  <Slides>9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9</vt:i4>
      </vt:variant>
    </vt:vector>
  </HeadingPairs>
  <TitlesOfParts>
    <vt:vector size="13" baseType="lpstr">
      <vt:lpstr>Arial</vt:lpstr>
      <vt:lpstr>Calibri</vt:lpstr>
      <vt:lpstr>Tw Cen MT</vt:lpstr>
      <vt:lpstr>Áramkör</vt:lpstr>
      <vt:lpstr>Papp Ildikó pappildiko007@gmail.com 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Papp Ildikó pappildiko007@gmail.com</dc:title>
  <dc:creator>Tamás Rábaközi</dc:creator>
  <cp:lastModifiedBy>Ildikó Papp</cp:lastModifiedBy>
  <cp:revision>7</cp:revision>
  <dcterms:created xsi:type="dcterms:W3CDTF">2021-08-13T19:15:14Z</dcterms:created>
  <dcterms:modified xsi:type="dcterms:W3CDTF">2021-08-22T09:14:40Z</dcterms:modified>
</cp:coreProperties>
</file>