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1217"/>
    <a:srgbClr val="BB1217"/>
    <a:srgbClr val="A51216"/>
    <a:srgbClr val="B0B0B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72283"/>
  </p:normalViewPr>
  <p:slideViewPr>
    <p:cSldViewPr snapToGrid="0" snapToObjects="1">
      <p:cViewPr>
        <p:scale>
          <a:sx n="66" d="100"/>
          <a:sy n="66" d="100"/>
        </p:scale>
        <p:origin x="59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F5E8E-4265-4431-8665-D5C7C3D1DC8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664DE51-F054-4A90-9C14-05E324BCE465}">
      <dgm:prSet/>
      <dgm:spPr/>
      <dgm:t>
        <a:bodyPr/>
        <a:lstStyle/>
        <a:p>
          <a:r>
            <a:rPr lang="en-US" dirty="0"/>
            <a:t>Learn by experience, through play.</a:t>
          </a:r>
        </a:p>
      </dgm:t>
    </dgm:pt>
    <dgm:pt modelId="{FD398DFA-EB4B-41F4-8530-6926623EDDC9}" type="parTrans" cxnId="{30D2B5FE-C9D1-4EE4-9E07-B26DAEEA8153}">
      <dgm:prSet/>
      <dgm:spPr/>
      <dgm:t>
        <a:bodyPr/>
        <a:lstStyle/>
        <a:p>
          <a:endParaRPr lang="en-US"/>
        </a:p>
      </dgm:t>
    </dgm:pt>
    <dgm:pt modelId="{12C3C07F-B199-4978-AA34-D1A4E23C199A}" type="sibTrans" cxnId="{30D2B5FE-C9D1-4EE4-9E07-B26DAEEA8153}">
      <dgm:prSet/>
      <dgm:spPr/>
      <dgm:t>
        <a:bodyPr/>
        <a:lstStyle/>
        <a:p>
          <a:endParaRPr lang="en-US"/>
        </a:p>
      </dgm:t>
    </dgm:pt>
    <dgm:pt modelId="{42B3EBCB-90C9-4C4F-8B97-9CC3EF859AF1}">
      <dgm:prSet/>
      <dgm:spPr/>
      <dgm:t>
        <a:bodyPr/>
        <a:lstStyle/>
        <a:p>
          <a:r>
            <a:rPr lang="en-US"/>
            <a:t>Learn how to balance competing priorities.</a:t>
          </a:r>
        </a:p>
      </dgm:t>
    </dgm:pt>
    <dgm:pt modelId="{59C21B13-CEB2-490A-AE2B-9DB37B760DD1}" type="parTrans" cxnId="{5F989661-866C-4CA1-8B9F-466664630CE1}">
      <dgm:prSet/>
      <dgm:spPr/>
      <dgm:t>
        <a:bodyPr/>
        <a:lstStyle/>
        <a:p>
          <a:endParaRPr lang="en-US"/>
        </a:p>
      </dgm:t>
    </dgm:pt>
    <dgm:pt modelId="{4FADC633-5937-4630-BADC-912C3A4ABE44}" type="sibTrans" cxnId="{5F989661-866C-4CA1-8B9F-466664630CE1}">
      <dgm:prSet/>
      <dgm:spPr/>
      <dgm:t>
        <a:bodyPr/>
        <a:lstStyle/>
        <a:p>
          <a:endParaRPr lang="en-US"/>
        </a:p>
      </dgm:t>
    </dgm:pt>
    <dgm:pt modelId="{4132E1F1-E505-4EA0-9C08-8D0A93518588}">
      <dgm:prSet/>
      <dgm:spPr/>
      <dgm:t>
        <a:bodyPr/>
        <a:lstStyle/>
        <a:p>
          <a:r>
            <a:rPr lang="en-US" dirty="0"/>
            <a:t>Learn about best practices.</a:t>
          </a:r>
        </a:p>
      </dgm:t>
    </dgm:pt>
    <dgm:pt modelId="{EF4B071E-1683-48D2-9CB4-B54DC44F3982}" type="parTrans" cxnId="{0788C128-BE19-47D0-8744-857341E4AC5E}">
      <dgm:prSet/>
      <dgm:spPr/>
      <dgm:t>
        <a:bodyPr/>
        <a:lstStyle/>
        <a:p>
          <a:endParaRPr lang="en-US"/>
        </a:p>
      </dgm:t>
    </dgm:pt>
    <dgm:pt modelId="{7F36D73E-3128-4EC0-944A-C2F96585E217}" type="sibTrans" cxnId="{0788C128-BE19-47D0-8744-857341E4AC5E}">
      <dgm:prSet/>
      <dgm:spPr/>
      <dgm:t>
        <a:bodyPr/>
        <a:lstStyle/>
        <a:p>
          <a:endParaRPr lang="en-US"/>
        </a:p>
      </dgm:t>
    </dgm:pt>
    <dgm:pt modelId="{47C0E69D-178F-40DA-9618-4CCB7902F6E0}">
      <dgm:prSet/>
      <dgm:spPr/>
      <dgm:t>
        <a:bodyPr/>
        <a:lstStyle/>
        <a:p>
          <a:r>
            <a:rPr lang="en-US" dirty="0"/>
            <a:t>Learn how best practices work together.</a:t>
          </a:r>
        </a:p>
      </dgm:t>
    </dgm:pt>
    <dgm:pt modelId="{E5E7CBEF-C5D0-4B52-8045-9CBA4FA4BDC1}" type="parTrans" cxnId="{D2F1C0D6-CD44-4BEF-9D37-DDB75911347A}">
      <dgm:prSet/>
      <dgm:spPr/>
      <dgm:t>
        <a:bodyPr/>
        <a:lstStyle/>
        <a:p>
          <a:endParaRPr lang="en-US"/>
        </a:p>
      </dgm:t>
    </dgm:pt>
    <dgm:pt modelId="{DED9AB3F-5E06-42D2-827A-961E590BEE91}" type="sibTrans" cxnId="{D2F1C0D6-CD44-4BEF-9D37-DDB75911347A}">
      <dgm:prSet/>
      <dgm:spPr/>
      <dgm:t>
        <a:bodyPr/>
        <a:lstStyle/>
        <a:p>
          <a:endParaRPr lang="en-US"/>
        </a:p>
      </dgm:t>
    </dgm:pt>
    <dgm:pt modelId="{C007D936-E222-4B87-BF1F-B3DCF5946A28}">
      <dgm:prSet/>
      <dgm:spPr/>
      <dgm:t>
        <a:bodyPr/>
        <a:lstStyle/>
        <a:p>
          <a:r>
            <a:rPr lang="en-US" dirty="0"/>
            <a:t>Learn how to improve teams.</a:t>
          </a:r>
        </a:p>
      </dgm:t>
    </dgm:pt>
    <dgm:pt modelId="{68860928-0910-4A2E-9828-82DD2BBBFFBE}" type="parTrans" cxnId="{76FA8B69-9E47-4036-B2A3-F5643E6AB7A2}">
      <dgm:prSet/>
      <dgm:spPr/>
      <dgm:t>
        <a:bodyPr/>
        <a:lstStyle/>
        <a:p>
          <a:endParaRPr lang="en-US"/>
        </a:p>
      </dgm:t>
    </dgm:pt>
    <dgm:pt modelId="{DB9A519A-3D9F-4635-B039-A6095754E010}" type="sibTrans" cxnId="{76FA8B69-9E47-4036-B2A3-F5643E6AB7A2}">
      <dgm:prSet/>
      <dgm:spPr/>
      <dgm:t>
        <a:bodyPr/>
        <a:lstStyle/>
        <a:p>
          <a:endParaRPr lang="en-US"/>
        </a:p>
      </dgm:t>
    </dgm:pt>
    <dgm:pt modelId="{3C23E4BE-8101-4685-8FD8-719D93CF2641}">
      <dgm:prSet/>
      <dgm:spPr/>
      <dgm:t>
        <a:bodyPr/>
        <a:lstStyle/>
        <a:p>
          <a:r>
            <a:rPr lang="en-US"/>
            <a:t>Learn how quality leads to stability and efficiency.</a:t>
          </a:r>
        </a:p>
      </dgm:t>
    </dgm:pt>
    <dgm:pt modelId="{313D2E00-C5ED-4458-A2CE-D1AEFB7EFACB}" type="parTrans" cxnId="{CAC2FC78-EFF6-4463-8C23-DAF56E2916FD}">
      <dgm:prSet/>
      <dgm:spPr/>
      <dgm:t>
        <a:bodyPr/>
        <a:lstStyle/>
        <a:p>
          <a:endParaRPr lang="en-US"/>
        </a:p>
      </dgm:t>
    </dgm:pt>
    <dgm:pt modelId="{D966DEE6-D82F-4A0B-8789-699B2E89A373}" type="sibTrans" cxnId="{CAC2FC78-EFF6-4463-8C23-DAF56E2916FD}">
      <dgm:prSet/>
      <dgm:spPr/>
      <dgm:t>
        <a:bodyPr/>
        <a:lstStyle/>
        <a:p>
          <a:endParaRPr lang="en-US"/>
        </a:p>
      </dgm:t>
    </dgm:pt>
    <dgm:pt modelId="{0238C098-BF89-40A3-9E03-A094BE1D88C3}" type="pres">
      <dgm:prSet presAssocID="{9A6F5E8E-4265-4431-8665-D5C7C3D1DC8B}" presName="root" presStyleCnt="0">
        <dgm:presLayoutVars>
          <dgm:dir/>
          <dgm:resizeHandles val="exact"/>
        </dgm:presLayoutVars>
      </dgm:prSet>
      <dgm:spPr/>
    </dgm:pt>
    <dgm:pt modelId="{C63E76E6-4DA7-4E8B-94AA-134E7C2E661E}" type="pres">
      <dgm:prSet presAssocID="{9A6F5E8E-4265-4431-8665-D5C7C3D1DC8B}" presName="container" presStyleCnt="0">
        <dgm:presLayoutVars>
          <dgm:dir/>
          <dgm:resizeHandles val="exact"/>
        </dgm:presLayoutVars>
      </dgm:prSet>
      <dgm:spPr/>
    </dgm:pt>
    <dgm:pt modelId="{6FD9B6F3-35EE-4636-B599-51CDDCD5DF26}" type="pres">
      <dgm:prSet presAssocID="{C664DE51-F054-4A90-9C14-05E324BCE465}" presName="compNode" presStyleCnt="0"/>
      <dgm:spPr/>
    </dgm:pt>
    <dgm:pt modelId="{1FEAD6EF-209A-4C83-9ED5-B24C953799AE}" type="pres">
      <dgm:prSet presAssocID="{C664DE51-F054-4A90-9C14-05E324BCE465}" presName="iconBgRect" presStyleLbl="bgShp" presStyleIdx="0" presStyleCnt="6"/>
      <dgm:spPr/>
    </dgm:pt>
    <dgm:pt modelId="{D5439B04-635A-42DF-B76B-4851E5E183B9}" type="pres">
      <dgm:prSet presAssocID="{C664DE51-F054-4A90-9C14-05E324BCE465}"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ice with solid fill"/>
        </a:ext>
      </dgm:extLst>
    </dgm:pt>
    <dgm:pt modelId="{03306460-D6B2-44CD-8540-CBAC55AD4482}" type="pres">
      <dgm:prSet presAssocID="{C664DE51-F054-4A90-9C14-05E324BCE465}" presName="spaceRect" presStyleCnt="0"/>
      <dgm:spPr/>
    </dgm:pt>
    <dgm:pt modelId="{F7A5B5F4-808A-4EBD-B542-E70E8B536B95}" type="pres">
      <dgm:prSet presAssocID="{C664DE51-F054-4A90-9C14-05E324BCE465}" presName="textRect" presStyleLbl="revTx" presStyleIdx="0" presStyleCnt="6">
        <dgm:presLayoutVars>
          <dgm:chMax val="1"/>
          <dgm:chPref val="1"/>
        </dgm:presLayoutVars>
      </dgm:prSet>
      <dgm:spPr/>
    </dgm:pt>
    <dgm:pt modelId="{F3BE15B5-C9A1-46C7-8E1B-D8C85675B420}" type="pres">
      <dgm:prSet presAssocID="{12C3C07F-B199-4978-AA34-D1A4E23C199A}" presName="sibTrans" presStyleLbl="sibTrans2D1" presStyleIdx="0" presStyleCnt="0"/>
      <dgm:spPr/>
    </dgm:pt>
    <dgm:pt modelId="{C876B938-1B55-4B53-A158-9523490CFD66}" type="pres">
      <dgm:prSet presAssocID="{42B3EBCB-90C9-4C4F-8B97-9CC3EF859AF1}" presName="compNode" presStyleCnt="0"/>
      <dgm:spPr/>
    </dgm:pt>
    <dgm:pt modelId="{FF0F4853-E760-4A8F-A74A-43A36305CBFF}" type="pres">
      <dgm:prSet presAssocID="{42B3EBCB-90C9-4C4F-8B97-9CC3EF859AF1}" presName="iconBgRect" presStyleLbl="bgShp" presStyleIdx="1" presStyleCnt="6"/>
      <dgm:spPr/>
    </dgm:pt>
    <dgm:pt modelId="{7F732252-4F1F-4D2F-BDA4-2521E190FE42}" type="pres">
      <dgm:prSet presAssocID="{42B3EBCB-90C9-4C4F-8B97-9CC3EF859AF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A6A5345E-026B-4A63-B753-0BD952486ED1}" type="pres">
      <dgm:prSet presAssocID="{42B3EBCB-90C9-4C4F-8B97-9CC3EF859AF1}" presName="spaceRect" presStyleCnt="0"/>
      <dgm:spPr/>
    </dgm:pt>
    <dgm:pt modelId="{81B90300-A061-4C01-8069-8F4B554ABC1E}" type="pres">
      <dgm:prSet presAssocID="{42B3EBCB-90C9-4C4F-8B97-9CC3EF859AF1}" presName="textRect" presStyleLbl="revTx" presStyleIdx="1" presStyleCnt="6">
        <dgm:presLayoutVars>
          <dgm:chMax val="1"/>
          <dgm:chPref val="1"/>
        </dgm:presLayoutVars>
      </dgm:prSet>
      <dgm:spPr/>
    </dgm:pt>
    <dgm:pt modelId="{FBFA3A19-E17E-4ECD-9D48-145F66479A85}" type="pres">
      <dgm:prSet presAssocID="{4FADC633-5937-4630-BADC-912C3A4ABE44}" presName="sibTrans" presStyleLbl="sibTrans2D1" presStyleIdx="0" presStyleCnt="0"/>
      <dgm:spPr/>
    </dgm:pt>
    <dgm:pt modelId="{649541DE-99E0-45E8-AF10-772B32DFC2EF}" type="pres">
      <dgm:prSet presAssocID="{4132E1F1-E505-4EA0-9C08-8D0A93518588}" presName="compNode" presStyleCnt="0"/>
      <dgm:spPr/>
    </dgm:pt>
    <dgm:pt modelId="{6D854993-ED13-43B5-988D-704962EAA44F}" type="pres">
      <dgm:prSet presAssocID="{4132E1F1-E505-4EA0-9C08-8D0A93518588}" presName="iconBgRect" presStyleLbl="bgShp" presStyleIdx="2" presStyleCnt="6"/>
      <dgm:spPr/>
    </dgm:pt>
    <dgm:pt modelId="{54CE8BCF-ADCA-4722-BC3E-392B174374C4}" type="pres">
      <dgm:prSet presAssocID="{4132E1F1-E505-4EA0-9C08-8D0A9351858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ibbon with solid fill"/>
        </a:ext>
      </dgm:extLst>
    </dgm:pt>
    <dgm:pt modelId="{9B2374D6-2CE6-45D1-9EA3-37E90911965A}" type="pres">
      <dgm:prSet presAssocID="{4132E1F1-E505-4EA0-9C08-8D0A93518588}" presName="spaceRect" presStyleCnt="0"/>
      <dgm:spPr/>
    </dgm:pt>
    <dgm:pt modelId="{8BC358F9-D4CD-43D1-82EB-9E4A8180C43D}" type="pres">
      <dgm:prSet presAssocID="{4132E1F1-E505-4EA0-9C08-8D0A93518588}" presName="textRect" presStyleLbl="revTx" presStyleIdx="2" presStyleCnt="6">
        <dgm:presLayoutVars>
          <dgm:chMax val="1"/>
          <dgm:chPref val="1"/>
        </dgm:presLayoutVars>
      </dgm:prSet>
      <dgm:spPr/>
    </dgm:pt>
    <dgm:pt modelId="{F342B2E4-E886-45BC-8E15-F54879075762}" type="pres">
      <dgm:prSet presAssocID="{7F36D73E-3128-4EC0-944A-C2F96585E217}" presName="sibTrans" presStyleLbl="sibTrans2D1" presStyleIdx="0" presStyleCnt="0"/>
      <dgm:spPr/>
    </dgm:pt>
    <dgm:pt modelId="{2CFB9314-CD6A-49D1-A63D-DA0D869C2E2D}" type="pres">
      <dgm:prSet presAssocID="{47C0E69D-178F-40DA-9618-4CCB7902F6E0}" presName="compNode" presStyleCnt="0"/>
      <dgm:spPr/>
    </dgm:pt>
    <dgm:pt modelId="{D1E18C51-E862-4C68-AE7B-E08DCAE1498E}" type="pres">
      <dgm:prSet presAssocID="{47C0E69D-178F-40DA-9618-4CCB7902F6E0}" presName="iconBgRect" presStyleLbl="bgShp" presStyleIdx="3" presStyleCnt="6"/>
      <dgm:spPr/>
    </dgm:pt>
    <dgm:pt modelId="{DB8D7A83-0C32-4844-A4B9-2513F517B6B4}" type="pres">
      <dgm:prSet presAssocID="{47C0E69D-178F-40DA-9618-4CCB7902F6E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821D250D-E724-4F15-BDFA-02CB79C2FFD4}" type="pres">
      <dgm:prSet presAssocID="{47C0E69D-178F-40DA-9618-4CCB7902F6E0}" presName="spaceRect" presStyleCnt="0"/>
      <dgm:spPr/>
    </dgm:pt>
    <dgm:pt modelId="{5CA865BB-7513-461E-8F82-169DC8417DE2}" type="pres">
      <dgm:prSet presAssocID="{47C0E69D-178F-40DA-9618-4CCB7902F6E0}" presName="textRect" presStyleLbl="revTx" presStyleIdx="3" presStyleCnt="6">
        <dgm:presLayoutVars>
          <dgm:chMax val="1"/>
          <dgm:chPref val="1"/>
        </dgm:presLayoutVars>
      </dgm:prSet>
      <dgm:spPr/>
    </dgm:pt>
    <dgm:pt modelId="{A96AE2D0-0947-40A6-8E59-A94F785A7C24}" type="pres">
      <dgm:prSet presAssocID="{DED9AB3F-5E06-42D2-827A-961E590BEE91}" presName="sibTrans" presStyleLbl="sibTrans2D1" presStyleIdx="0" presStyleCnt="0"/>
      <dgm:spPr/>
    </dgm:pt>
    <dgm:pt modelId="{69F5FA27-EA4E-4957-9331-F5CC2B63229B}" type="pres">
      <dgm:prSet presAssocID="{C007D936-E222-4B87-BF1F-B3DCF5946A28}" presName="compNode" presStyleCnt="0"/>
      <dgm:spPr/>
    </dgm:pt>
    <dgm:pt modelId="{7198CCF1-CFA5-4DA6-BFC7-10EC3C388BA4}" type="pres">
      <dgm:prSet presAssocID="{C007D936-E222-4B87-BF1F-B3DCF5946A28}" presName="iconBgRect" presStyleLbl="bgShp" presStyleIdx="4" presStyleCnt="6"/>
      <dgm:spPr/>
    </dgm:pt>
    <dgm:pt modelId="{EAD4CAB5-F4BF-4AF0-8347-DB7DC26D7A3E}" type="pres">
      <dgm:prSet presAssocID="{C007D936-E222-4B87-BF1F-B3DCF5946A2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C45C010B-FE43-4A0D-A4CD-A4F362421E07}" type="pres">
      <dgm:prSet presAssocID="{C007D936-E222-4B87-BF1F-B3DCF5946A28}" presName="spaceRect" presStyleCnt="0"/>
      <dgm:spPr/>
    </dgm:pt>
    <dgm:pt modelId="{126EF224-8AAA-4043-8E10-13C1F5F85874}" type="pres">
      <dgm:prSet presAssocID="{C007D936-E222-4B87-BF1F-B3DCF5946A28}" presName="textRect" presStyleLbl="revTx" presStyleIdx="4" presStyleCnt="6">
        <dgm:presLayoutVars>
          <dgm:chMax val="1"/>
          <dgm:chPref val="1"/>
        </dgm:presLayoutVars>
      </dgm:prSet>
      <dgm:spPr/>
    </dgm:pt>
    <dgm:pt modelId="{2D368799-5477-483E-81C3-9DAF7FB18701}" type="pres">
      <dgm:prSet presAssocID="{DB9A519A-3D9F-4635-B039-A6095754E010}" presName="sibTrans" presStyleLbl="sibTrans2D1" presStyleIdx="0" presStyleCnt="0"/>
      <dgm:spPr/>
    </dgm:pt>
    <dgm:pt modelId="{13D5F707-7F45-4E49-ADA6-62E551CF3367}" type="pres">
      <dgm:prSet presAssocID="{3C23E4BE-8101-4685-8FD8-719D93CF2641}" presName="compNode" presStyleCnt="0"/>
      <dgm:spPr/>
    </dgm:pt>
    <dgm:pt modelId="{D60413C5-4E55-4C54-87F4-0CDFA42F3303}" type="pres">
      <dgm:prSet presAssocID="{3C23E4BE-8101-4685-8FD8-719D93CF2641}" presName="iconBgRect" presStyleLbl="bgShp" presStyleIdx="5" presStyleCnt="6"/>
      <dgm:spPr/>
    </dgm:pt>
    <dgm:pt modelId="{B2C33F50-8793-4D51-8559-653B89F8E7C9}" type="pres">
      <dgm:prSet presAssocID="{3C23E4BE-8101-4685-8FD8-719D93CF2641}"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Rating 3 Star with solid fill"/>
        </a:ext>
      </dgm:extLst>
    </dgm:pt>
    <dgm:pt modelId="{E4CB5D4C-5492-4508-8012-D1FD01852082}" type="pres">
      <dgm:prSet presAssocID="{3C23E4BE-8101-4685-8FD8-719D93CF2641}" presName="spaceRect" presStyleCnt="0"/>
      <dgm:spPr/>
    </dgm:pt>
    <dgm:pt modelId="{8E664CC0-6511-40EE-9DE7-2CB994373AD1}" type="pres">
      <dgm:prSet presAssocID="{3C23E4BE-8101-4685-8FD8-719D93CF2641}" presName="textRect" presStyleLbl="revTx" presStyleIdx="5" presStyleCnt="6">
        <dgm:presLayoutVars>
          <dgm:chMax val="1"/>
          <dgm:chPref val="1"/>
        </dgm:presLayoutVars>
      </dgm:prSet>
      <dgm:spPr/>
    </dgm:pt>
  </dgm:ptLst>
  <dgm:cxnLst>
    <dgm:cxn modelId="{B7A9651D-EAB7-4276-A40C-0B9863747EDC}" type="presOf" srcId="{4132E1F1-E505-4EA0-9C08-8D0A93518588}" destId="{8BC358F9-D4CD-43D1-82EB-9E4A8180C43D}" srcOrd="0" destOrd="0" presId="urn:microsoft.com/office/officeart/2018/2/layout/IconCircleList"/>
    <dgm:cxn modelId="{0788C128-BE19-47D0-8744-857341E4AC5E}" srcId="{9A6F5E8E-4265-4431-8665-D5C7C3D1DC8B}" destId="{4132E1F1-E505-4EA0-9C08-8D0A93518588}" srcOrd="2" destOrd="0" parTransId="{EF4B071E-1683-48D2-9CB4-B54DC44F3982}" sibTransId="{7F36D73E-3128-4EC0-944A-C2F96585E217}"/>
    <dgm:cxn modelId="{2E336640-B92B-4509-BFCA-FC7C83E9BADD}" type="presOf" srcId="{47C0E69D-178F-40DA-9618-4CCB7902F6E0}" destId="{5CA865BB-7513-461E-8F82-169DC8417DE2}" srcOrd="0" destOrd="0" presId="urn:microsoft.com/office/officeart/2018/2/layout/IconCircleList"/>
    <dgm:cxn modelId="{54B97049-A778-4BC7-805C-AF9E391E4F2E}" type="presOf" srcId="{42B3EBCB-90C9-4C4F-8B97-9CC3EF859AF1}" destId="{81B90300-A061-4C01-8069-8F4B554ABC1E}" srcOrd="0" destOrd="0" presId="urn:microsoft.com/office/officeart/2018/2/layout/IconCircleList"/>
    <dgm:cxn modelId="{8961E44B-A011-4FBE-93CB-84F0DD1DDBDD}" type="presOf" srcId="{3C23E4BE-8101-4685-8FD8-719D93CF2641}" destId="{8E664CC0-6511-40EE-9DE7-2CB994373AD1}" srcOrd="0" destOrd="0" presId="urn:microsoft.com/office/officeart/2018/2/layout/IconCircleList"/>
    <dgm:cxn modelId="{5F989661-866C-4CA1-8B9F-466664630CE1}" srcId="{9A6F5E8E-4265-4431-8665-D5C7C3D1DC8B}" destId="{42B3EBCB-90C9-4C4F-8B97-9CC3EF859AF1}" srcOrd="1" destOrd="0" parTransId="{59C21B13-CEB2-490A-AE2B-9DB37B760DD1}" sibTransId="{4FADC633-5937-4630-BADC-912C3A4ABE44}"/>
    <dgm:cxn modelId="{B5C85E66-6E45-4E76-83A8-A747FE7D9C1C}" type="presOf" srcId="{9A6F5E8E-4265-4431-8665-D5C7C3D1DC8B}" destId="{0238C098-BF89-40A3-9E03-A094BE1D88C3}" srcOrd="0" destOrd="0" presId="urn:microsoft.com/office/officeart/2018/2/layout/IconCircleList"/>
    <dgm:cxn modelId="{76FA8B69-9E47-4036-B2A3-F5643E6AB7A2}" srcId="{9A6F5E8E-4265-4431-8665-D5C7C3D1DC8B}" destId="{C007D936-E222-4B87-BF1F-B3DCF5946A28}" srcOrd="4" destOrd="0" parTransId="{68860928-0910-4A2E-9828-82DD2BBBFFBE}" sibTransId="{DB9A519A-3D9F-4635-B039-A6095754E010}"/>
    <dgm:cxn modelId="{CAC2FC78-EFF6-4463-8C23-DAF56E2916FD}" srcId="{9A6F5E8E-4265-4431-8665-D5C7C3D1DC8B}" destId="{3C23E4BE-8101-4685-8FD8-719D93CF2641}" srcOrd="5" destOrd="0" parTransId="{313D2E00-C5ED-4458-A2CE-D1AEFB7EFACB}" sibTransId="{D966DEE6-D82F-4A0B-8789-699B2E89A373}"/>
    <dgm:cxn modelId="{DD73B483-5AC8-486F-8B13-7233C3EC7005}" type="presOf" srcId="{DED9AB3F-5E06-42D2-827A-961E590BEE91}" destId="{A96AE2D0-0947-40A6-8E59-A94F785A7C24}" srcOrd="0" destOrd="0" presId="urn:microsoft.com/office/officeart/2018/2/layout/IconCircleList"/>
    <dgm:cxn modelId="{88F0E486-7CA0-48E5-8524-8D1C950A0251}" type="presOf" srcId="{DB9A519A-3D9F-4635-B039-A6095754E010}" destId="{2D368799-5477-483E-81C3-9DAF7FB18701}" srcOrd="0" destOrd="0" presId="urn:microsoft.com/office/officeart/2018/2/layout/IconCircleList"/>
    <dgm:cxn modelId="{5531E8B7-B4E9-409D-A84C-37FB85510EC7}" type="presOf" srcId="{7F36D73E-3128-4EC0-944A-C2F96585E217}" destId="{F342B2E4-E886-45BC-8E15-F54879075762}" srcOrd="0" destOrd="0" presId="urn:microsoft.com/office/officeart/2018/2/layout/IconCircleList"/>
    <dgm:cxn modelId="{BA559CBC-1878-4831-914E-C5894D032499}" type="presOf" srcId="{C007D936-E222-4B87-BF1F-B3DCF5946A28}" destId="{126EF224-8AAA-4043-8E10-13C1F5F85874}" srcOrd="0" destOrd="0" presId="urn:microsoft.com/office/officeart/2018/2/layout/IconCircleList"/>
    <dgm:cxn modelId="{F09D12C6-9119-4C53-A007-89D46968407D}" type="presOf" srcId="{C664DE51-F054-4A90-9C14-05E324BCE465}" destId="{F7A5B5F4-808A-4EBD-B542-E70E8B536B95}" srcOrd="0" destOrd="0" presId="urn:microsoft.com/office/officeart/2018/2/layout/IconCircleList"/>
    <dgm:cxn modelId="{728248D0-E869-4B4B-86EF-BA7765EA069A}" type="presOf" srcId="{4FADC633-5937-4630-BADC-912C3A4ABE44}" destId="{FBFA3A19-E17E-4ECD-9D48-145F66479A85}" srcOrd="0" destOrd="0" presId="urn:microsoft.com/office/officeart/2018/2/layout/IconCircleList"/>
    <dgm:cxn modelId="{D2F1C0D6-CD44-4BEF-9D37-DDB75911347A}" srcId="{9A6F5E8E-4265-4431-8665-D5C7C3D1DC8B}" destId="{47C0E69D-178F-40DA-9618-4CCB7902F6E0}" srcOrd="3" destOrd="0" parTransId="{E5E7CBEF-C5D0-4B52-8045-9CBA4FA4BDC1}" sibTransId="{DED9AB3F-5E06-42D2-827A-961E590BEE91}"/>
    <dgm:cxn modelId="{1BB18CE1-0639-47A5-A6F8-708008AFA7E9}" type="presOf" srcId="{12C3C07F-B199-4978-AA34-D1A4E23C199A}" destId="{F3BE15B5-C9A1-46C7-8E1B-D8C85675B420}" srcOrd="0" destOrd="0" presId="urn:microsoft.com/office/officeart/2018/2/layout/IconCircleList"/>
    <dgm:cxn modelId="{30D2B5FE-C9D1-4EE4-9E07-B26DAEEA8153}" srcId="{9A6F5E8E-4265-4431-8665-D5C7C3D1DC8B}" destId="{C664DE51-F054-4A90-9C14-05E324BCE465}" srcOrd="0" destOrd="0" parTransId="{FD398DFA-EB4B-41F4-8530-6926623EDDC9}" sibTransId="{12C3C07F-B199-4978-AA34-D1A4E23C199A}"/>
    <dgm:cxn modelId="{5EBCF2BC-5223-4D3E-8279-76FFE34FBCCF}" type="presParOf" srcId="{0238C098-BF89-40A3-9E03-A094BE1D88C3}" destId="{C63E76E6-4DA7-4E8B-94AA-134E7C2E661E}" srcOrd="0" destOrd="0" presId="urn:microsoft.com/office/officeart/2018/2/layout/IconCircleList"/>
    <dgm:cxn modelId="{CC3A5AB3-13C0-49C7-87DD-068479BE2D7A}" type="presParOf" srcId="{C63E76E6-4DA7-4E8B-94AA-134E7C2E661E}" destId="{6FD9B6F3-35EE-4636-B599-51CDDCD5DF26}" srcOrd="0" destOrd="0" presId="urn:microsoft.com/office/officeart/2018/2/layout/IconCircleList"/>
    <dgm:cxn modelId="{25DCB793-8173-4D41-8446-A685F66342A8}" type="presParOf" srcId="{6FD9B6F3-35EE-4636-B599-51CDDCD5DF26}" destId="{1FEAD6EF-209A-4C83-9ED5-B24C953799AE}" srcOrd="0" destOrd="0" presId="urn:microsoft.com/office/officeart/2018/2/layout/IconCircleList"/>
    <dgm:cxn modelId="{0259D45B-27D1-4F80-B433-5CEA6EA2B2BA}" type="presParOf" srcId="{6FD9B6F3-35EE-4636-B599-51CDDCD5DF26}" destId="{D5439B04-635A-42DF-B76B-4851E5E183B9}" srcOrd="1" destOrd="0" presId="urn:microsoft.com/office/officeart/2018/2/layout/IconCircleList"/>
    <dgm:cxn modelId="{79C1D23F-FFDB-4964-AA09-DFC28554C2EE}" type="presParOf" srcId="{6FD9B6F3-35EE-4636-B599-51CDDCD5DF26}" destId="{03306460-D6B2-44CD-8540-CBAC55AD4482}" srcOrd="2" destOrd="0" presId="urn:microsoft.com/office/officeart/2018/2/layout/IconCircleList"/>
    <dgm:cxn modelId="{C443842E-4CFF-4D45-AEBA-FD306F82B202}" type="presParOf" srcId="{6FD9B6F3-35EE-4636-B599-51CDDCD5DF26}" destId="{F7A5B5F4-808A-4EBD-B542-E70E8B536B95}" srcOrd="3" destOrd="0" presId="urn:microsoft.com/office/officeart/2018/2/layout/IconCircleList"/>
    <dgm:cxn modelId="{B12CA090-3F1E-4A01-A993-FF24338B4608}" type="presParOf" srcId="{C63E76E6-4DA7-4E8B-94AA-134E7C2E661E}" destId="{F3BE15B5-C9A1-46C7-8E1B-D8C85675B420}" srcOrd="1" destOrd="0" presId="urn:microsoft.com/office/officeart/2018/2/layout/IconCircleList"/>
    <dgm:cxn modelId="{005CE464-0835-4004-9BCA-4B9659C1ED91}" type="presParOf" srcId="{C63E76E6-4DA7-4E8B-94AA-134E7C2E661E}" destId="{C876B938-1B55-4B53-A158-9523490CFD66}" srcOrd="2" destOrd="0" presId="urn:microsoft.com/office/officeart/2018/2/layout/IconCircleList"/>
    <dgm:cxn modelId="{21D192BC-7E0E-4E15-9BCB-CC44DFF67BF3}" type="presParOf" srcId="{C876B938-1B55-4B53-A158-9523490CFD66}" destId="{FF0F4853-E760-4A8F-A74A-43A36305CBFF}" srcOrd="0" destOrd="0" presId="urn:microsoft.com/office/officeart/2018/2/layout/IconCircleList"/>
    <dgm:cxn modelId="{A8FADAA9-E3D2-4985-91A0-5B03773E9F01}" type="presParOf" srcId="{C876B938-1B55-4B53-A158-9523490CFD66}" destId="{7F732252-4F1F-4D2F-BDA4-2521E190FE42}" srcOrd="1" destOrd="0" presId="urn:microsoft.com/office/officeart/2018/2/layout/IconCircleList"/>
    <dgm:cxn modelId="{22579FAA-B73F-4354-B8B6-96BE0EEF4EA7}" type="presParOf" srcId="{C876B938-1B55-4B53-A158-9523490CFD66}" destId="{A6A5345E-026B-4A63-B753-0BD952486ED1}" srcOrd="2" destOrd="0" presId="urn:microsoft.com/office/officeart/2018/2/layout/IconCircleList"/>
    <dgm:cxn modelId="{1AF57559-CA5D-405C-816D-6651EC194210}" type="presParOf" srcId="{C876B938-1B55-4B53-A158-9523490CFD66}" destId="{81B90300-A061-4C01-8069-8F4B554ABC1E}" srcOrd="3" destOrd="0" presId="urn:microsoft.com/office/officeart/2018/2/layout/IconCircleList"/>
    <dgm:cxn modelId="{1BF829F3-656F-4A1E-BE51-A2B272ABEB7A}" type="presParOf" srcId="{C63E76E6-4DA7-4E8B-94AA-134E7C2E661E}" destId="{FBFA3A19-E17E-4ECD-9D48-145F66479A85}" srcOrd="3" destOrd="0" presId="urn:microsoft.com/office/officeart/2018/2/layout/IconCircleList"/>
    <dgm:cxn modelId="{6C92FB95-35FC-4972-B0B7-10580E616CA7}" type="presParOf" srcId="{C63E76E6-4DA7-4E8B-94AA-134E7C2E661E}" destId="{649541DE-99E0-45E8-AF10-772B32DFC2EF}" srcOrd="4" destOrd="0" presId="urn:microsoft.com/office/officeart/2018/2/layout/IconCircleList"/>
    <dgm:cxn modelId="{9A96AF33-BE6E-4865-A861-C4F9E844A896}" type="presParOf" srcId="{649541DE-99E0-45E8-AF10-772B32DFC2EF}" destId="{6D854993-ED13-43B5-988D-704962EAA44F}" srcOrd="0" destOrd="0" presId="urn:microsoft.com/office/officeart/2018/2/layout/IconCircleList"/>
    <dgm:cxn modelId="{E80FCB53-0110-400B-8F75-1012BC2EA72F}" type="presParOf" srcId="{649541DE-99E0-45E8-AF10-772B32DFC2EF}" destId="{54CE8BCF-ADCA-4722-BC3E-392B174374C4}" srcOrd="1" destOrd="0" presId="urn:microsoft.com/office/officeart/2018/2/layout/IconCircleList"/>
    <dgm:cxn modelId="{372242CC-7D27-44C3-B3CB-D251A5EA090D}" type="presParOf" srcId="{649541DE-99E0-45E8-AF10-772B32DFC2EF}" destId="{9B2374D6-2CE6-45D1-9EA3-37E90911965A}" srcOrd="2" destOrd="0" presId="urn:microsoft.com/office/officeart/2018/2/layout/IconCircleList"/>
    <dgm:cxn modelId="{F2C5BFB2-0662-4CAE-AE2D-478CCA1AF2E2}" type="presParOf" srcId="{649541DE-99E0-45E8-AF10-772B32DFC2EF}" destId="{8BC358F9-D4CD-43D1-82EB-9E4A8180C43D}" srcOrd="3" destOrd="0" presId="urn:microsoft.com/office/officeart/2018/2/layout/IconCircleList"/>
    <dgm:cxn modelId="{A31BCEEF-53A8-4AEC-BD72-015136196F20}" type="presParOf" srcId="{C63E76E6-4DA7-4E8B-94AA-134E7C2E661E}" destId="{F342B2E4-E886-45BC-8E15-F54879075762}" srcOrd="5" destOrd="0" presId="urn:microsoft.com/office/officeart/2018/2/layout/IconCircleList"/>
    <dgm:cxn modelId="{24170760-AEE6-4C38-BB57-1023BB35C6F5}" type="presParOf" srcId="{C63E76E6-4DA7-4E8B-94AA-134E7C2E661E}" destId="{2CFB9314-CD6A-49D1-A63D-DA0D869C2E2D}" srcOrd="6" destOrd="0" presId="urn:microsoft.com/office/officeart/2018/2/layout/IconCircleList"/>
    <dgm:cxn modelId="{3CD35AA2-A384-4F94-BF7F-29D5CB48A4E3}" type="presParOf" srcId="{2CFB9314-CD6A-49D1-A63D-DA0D869C2E2D}" destId="{D1E18C51-E862-4C68-AE7B-E08DCAE1498E}" srcOrd="0" destOrd="0" presId="urn:microsoft.com/office/officeart/2018/2/layout/IconCircleList"/>
    <dgm:cxn modelId="{1A958E27-BC86-4252-BB47-FCC1755E1385}" type="presParOf" srcId="{2CFB9314-CD6A-49D1-A63D-DA0D869C2E2D}" destId="{DB8D7A83-0C32-4844-A4B9-2513F517B6B4}" srcOrd="1" destOrd="0" presId="urn:microsoft.com/office/officeart/2018/2/layout/IconCircleList"/>
    <dgm:cxn modelId="{EDAA80B8-DAC6-45CC-B7C7-25980B51EF26}" type="presParOf" srcId="{2CFB9314-CD6A-49D1-A63D-DA0D869C2E2D}" destId="{821D250D-E724-4F15-BDFA-02CB79C2FFD4}" srcOrd="2" destOrd="0" presId="urn:microsoft.com/office/officeart/2018/2/layout/IconCircleList"/>
    <dgm:cxn modelId="{4FBFCEFB-A5F1-4DE5-BA53-DE287A19B53C}" type="presParOf" srcId="{2CFB9314-CD6A-49D1-A63D-DA0D869C2E2D}" destId="{5CA865BB-7513-461E-8F82-169DC8417DE2}" srcOrd="3" destOrd="0" presId="urn:microsoft.com/office/officeart/2018/2/layout/IconCircleList"/>
    <dgm:cxn modelId="{BF6C505F-AB44-44D9-8252-682A244454F1}" type="presParOf" srcId="{C63E76E6-4DA7-4E8B-94AA-134E7C2E661E}" destId="{A96AE2D0-0947-40A6-8E59-A94F785A7C24}" srcOrd="7" destOrd="0" presId="urn:microsoft.com/office/officeart/2018/2/layout/IconCircleList"/>
    <dgm:cxn modelId="{8117788C-5D38-4F5A-A89E-D1AE77944383}" type="presParOf" srcId="{C63E76E6-4DA7-4E8B-94AA-134E7C2E661E}" destId="{69F5FA27-EA4E-4957-9331-F5CC2B63229B}" srcOrd="8" destOrd="0" presId="urn:microsoft.com/office/officeart/2018/2/layout/IconCircleList"/>
    <dgm:cxn modelId="{9063E1D7-36DC-41FA-BFF3-9FFBD4357E17}" type="presParOf" srcId="{69F5FA27-EA4E-4957-9331-F5CC2B63229B}" destId="{7198CCF1-CFA5-4DA6-BFC7-10EC3C388BA4}" srcOrd="0" destOrd="0" presId="urn:microsoft.com/office/officeart/2018/2/layout/IconCircleList"/>
    <dgm:cxn modelId="{E45435B8-20FA-42F1-9847-6DD791B90FE9}" type="presParOf" srcId="{69F5FA27-EA4E-4957-9331-F5CC2B63229B}" destId="{EAD4CAB5-F4BF-4AF0-8347-DB7DC26D7A3E}" srcOrd="1" destOrd="0" presId="urn:microsoft.com/office/officeart/2018/2/layout/IconCircleList"/>
    <dgm:cxn modelId="{7A6F289E-7F0D-4EE6-A209-7885140F9AD5}" type="presParOf" srcId="{69F5FA27-EA4E-4957-9331-F5CC2B63229B}" destId="{C45C010B-FE43-4A0D-A4CD-A4F362421E07}" srcOrd="2" destOrd="0" presId="urn:microsoft.com/office/officeart/2018/2/layout/IconCircleList"/>
    <dgm:cxn modelId="{296BAD3F-1B6F-42A5-A381-6D36F8259883}" type="presParOf" srcId="{69F5FA27-EA4E-4957-9331-F5CC2B63229B}" destId="{126EF224-8AAA-4043-8E10-13C1F5F85874}" srcOrd="3" destOrd="0" presId="urn:microsoft.com/office/officeart/2018/2/layout/IconCircleList"/>
    <dgm:cxn modelId="{3269145C-B339-4501-8701-4DF4A093B50C}" type="presParOf" srcId="{C63E76E6-4DA7-4E8B-94AA-134E7C2E661E}" destId="{2D368799-5477-483E-81C3-9DAF7FB18701}" srcOrd="9" destOrd="0" presId="urn:microsoft.com/office/officeart/2018/2/layout/IconCircleList"/>
    <dgm:cxn modelId="{68C4DA70-4065-4A76-B4A4-32E29E80A0AC}" type="presParOf" srcId="{C63E76E6-4DA7-4E8B-94AA-134E7C2E661E}" destId="{13D5F707-7F45-4E49-ADA6-62E551CF3367}" srcOrd="10" destOrd="0" presId="urn:microsoft.com/office/officeart/2018/2/layout/IconCircleList"/>
    <dgm:cxn modelId="{D5449CCF-F53A-4365-B891-D7BA79230E88}" type="presParOf" srcId="{13D5F707-7F45-4E49-ADA6-62E551CF3367}" destId="{D60413C5-4E55-4C54-87F4-0CDFA42F3303}" srcOrd="0" destOrd="0" presId="urn:microsoft.com/office/officeart/2018/2/layout/IconCircleList"/>
    <dgm:cxn modelId="{88E57EE4-CB40-4B10-AA16-037F0EF07C79}" type="presParOf" srcId="{13D5F707-7F45-4E49-ADA6-62E551CF3367}" destId="{B2C33F50-8793-4D51-8559-653B89F8E7C9}" srcOrd="1" destOrd="0" presId="urn:microsoft.com/office/officeart/2018/2/layout/IconCircleList"/>
    <dgm:cxn modelId="{DBBEE93C-14B6-46C2-9381-8D14F59ABA7A}" type="presParOf" srcId="{13D5F707-7F45-4E49-ADA6-62E551CF3367}" destId="{E4CB5D4C-5492-4508-8012-D1FD01852082}" srcOrd="2" destOrd="0" presId="urn:microsoft.com/office/officeart/2018/2/layout/IconCircleList"/>
    <dgm:cxn modelId="{519983C6-4944-46FA-936A-89CD9F80540D}" type="presParOf" srcId="{13D5F707-7F45-4E49-ADA6-62E551CF3367}" destId="{8E664CC0-6511-40EE-9DE7-2CB994373AD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3A4942-79F5-451B-A301-D2B265B295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0B1A4F-1476-435E-9577-FCCC5CA8A169}">
      <dgm:prSet/>
      <dgm:spPr/>
      <dgm:t>
        <a:bodyPr/>
        <a:lstStyle/>
        <a:p>
          <a:pPr>
            <a:defRPr cap="all"/>
          </a:pPr>
          <a:r>
            <a:rPr lang="en-US" cap="none" dirty="0"/>
            <a:t>A 10-sprint project deadline. </a:t>
          </a:r>
        </a:p>
      </dgm:t>
    </dgm:pt>
    <dgm:pt modelId="{37C9FE23-030B-4473-BF17-AE2D0D601B7D}" type="parTrans" cxnId="{C4622493-6581-4CD8-9C4B-A5BCF91F7D98}">
      <dgm:prSet/>
      <dgm:spPr/>
      <dgm:t>
        <a:bodyPr/>
        <a:lstStyle/>
        <a:p>
          <a:endParaRPr lang="en-US"/>
        </a:p>
      </dgm:t>
    </dgm:pt>
    <dgm:pt modelId="{A3514C85-E9EE-4CE0-BF8E-F744107AF514}" type="sibTrans" cxnId="{C4622493-6581-4CD8-9C4B-A5BCF91F7D98}">
      <dgm:prSet/>
      <dgm:spPr/>
      <dgm:t>
        <a:bodyPr/>
        <a:lstStyle/>
        <a:p>
          <a:endParaRPr lang="en-US"/>
        </a:p>
      </dgm:t>
    </dgm:pt>
    <dgm:pt modelId="{08ADC4DF-07B8-4267-A9AF-943A4EF3B592}">
      <dgm:prSet/>
      <dgm:spPr/>
      <dgm:t>
        <a:bodyPr/>
        <a:lstStyle/>
        <a:p>
          <a:pPr>
            <a:defRPr cap="all"/>
          </a:pPr>
          <a:r>
            <a:rPr lang="en-US" cap="none" dirty="0"/>
            <a:t>A small, unskilled team.</a:t>
          </a:r>
        </a:p>
      </dgm:t>
    </dgm:pt>
    <dgm:pt modelId="{25D3C28F-2FFD-405F-AFA9-61762D3F04CC}" type="parTrans" cxnId="{36BB50E7-54BF-45AC-BB11-54DD7E672AD8}">
      <dgm:prSet/>
      <dgm:spPr/>
      <dgm:t>
        <a:bodyPr/>
        <a:lstStyle/>
        <a:p>
          <a:endParaRPr lang="en-US"/>
        </a:p>
      </dgm:t>
    </dgm:pt>
    <dgm:pt modelId="{5672CC33-D82E-416E-8C1A-4A9FB926DE5F}" type="sibTrans" cxnId="{36BB50E7-54BF-45AC-BB11-54DD7E672AD8}">
      <dgm:prSet/>
      <dgm:spPr/>
      <dgm:t>
        <a:bodyPr/>
        <a:lstStyle/>
        <a:p>
          <a:endParaRPr lang="en-US"/>
        </a:p>
      </dgm:t>
    </dgm:pt>
    <dgm:pt modelId="{AE4DFC69-3DDF-494B-B216-2C7C480E554D}">
      <dgm:prSet/>
      <dgm:spPr/>
      <dgm:t>
        <a:bodyPr/>
        <a:lstStyle/>
        <a:p>
          <a:pPr>
            <a:defRPr cap="all"/>
          </a:pPr>
          <a:r>
            <a:rPr lang="en-US" cap="none" dirty="0"/>
            <a:t>Limited hiring budget.</a:t>
          </a:r>
        </a:p>
      </dgm:t>
    </dgm:pt>
    <dgm:pt modelId="{E6BA6127-2E75-48AE-A3A9-7434E1E2EE90}" type="parTrans" cxnId="{29D9428E-1333-45FA-B26F-544E2CAABC1B}">
      <dgm:prSet/>
      <dgm:spPr/>
      <dgm:t>
        <a:bodyPr/>
        <a:lstStyle/>
        <a:p>
          <a:endParaRPr lang="en-US"/>
        </a:p>
      </dgm:t>
    </dgm:pt>
    <dgm:pt modelId="{301F1505-F07B-4691-AF44-40325CC71389}" type="sibTrans" cxnId="{29D9428E-1333-45FA-B26F-544E2CAABC1B}">
      <dgm:prSet/>
      <dgm:spPr/>
      <dgm:t>
        <a:bodyPr/>
        <a:lstStyle/>
        <a:p>
          <a:endParaRPr lang="en-US"/>
        </a:p>
      </dgm:t>
    </dgm:pt>
    <dgm:pt modelId="{4242B381-AB85-49DC-91AD-B9AC72D3D930}">
      <dgm:prSet/>
      <dgm:spPr/>
      <dgm:t>
        <a:bodyPr/>
        <a:lstStyle/>
        <a:p>
          <a:pPr>
            <a:defRPr cap="all"/>
          </a:pPr>
          <a:r>
            <a:rPr lang="en-US" cap="none" dirty="0"/>
            <a:t>High risk of failure.</a:t>
          </a:r>
        </a:p>
      </dgm:t>
    </dgm:pt>
    <dgm:pt modelId="{2F7621B1-FC6C-42CB-B27D-14E0B0990B8A}" type="parTrans" cxnId="{6B97B3CE-90B0-4E57-AAA7-0EF0D4750BF6}">
      <dgm:prSet/>
      <dgm:spPr/>
      <dgm:t>
        <a:bodyPr/>
        <a:lstStyle/>
        <a:p>
          <a:endParaRPr lang="en-US"/>
        </a:p>
      </dgm:t>
    </dgm:pt>
    <dgm:pt modelId="{88012ACE-792D-49DD-8E8F-9AF3406F6C4E}" type="sibTrans" cxnId="{6B97B3CE-90B0-4E57-AAA7-0EF0D4750BF6}">
      <dgm:prSet/>
      <dgm:spPr/>
      <dgm:t>
        <a:bodyPr/>
        <a:lstStyle/>
        <a:p>
          <a:endParaRPr lang="en-US"/>
        </a:p>
      </dgm:t>
    </dgm:pt>
    <dgm:pt modelId="{1FFCEF9C-B62C-4ABF-BB71-0AF1C08AE6CD}" type="pres">
      <dgm:prSet presAssocID="{6E3A4942-79F5-451B-A301-D2B265B2951E}" presName="root" presStyleCnt="0">
        <dgm:presLayoutVars>
          <dgm:dir/>
          <dgm:resizeHandles val="exact"/>
        </dgm:presLayoutVars>
      </dgm:prSet>
      <dgm:spPr/>
    </dgm:pt>
    <dgm:pt modelId="{B14757E7-F5F0-48AF-BDBD-45BD13F09D6E}" type="pres">
      <dgm:prSet presAssocID="{CD0B1A4F-1476-435E-9577-FCCC5CA8A169}" presName="compNode" presStyleCnt="0"/>
      <dgm:spPr/>
    </dgm:pt>
    <dgm:pt modelId="{62F56EDF-7D7E-4E5A-801C-033CCB56BC5A}" type="pres">
      <dgm:prSet presAssocID="{CD0B1A4F-1476-435E-9577-FCCC5CA8A169}" presName="iconBgRect" presStyleLbl="bgShp" presStyleIdx="0" presStyleCnt="4"/>
      <dgm:spPr/>
    </dgm:pt>
    <dgm:pt modelId="{BFDC822D-E41C-4713-99F1-7E4F208C4328}" type="pres">
      <dgm:prSet presAssocID="{CD0B1A4F-1476-435E-9577-FCCC5CA8A16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0F033090-0C72-4660-9729-38BCEEEF473A}" type="pres">
      <dgm:prSet presAssocID="{CD0B1A4F-1476-435E-9577-FCCC5CA8A169}" presName="spaceRect" presStyleCnt="0"/>
      <dgm:spPr/>
    </dgm:pt>
    <dgm:pt modelId="{9937EB32-8DE7-4822-8CBC-5184352AA7CC}" type="pres">
      <dgm:prSet presAssocID="{CD0B1A4F-1476-435E-9577-FCCC5CA8A169}" presName="textRect" presStyleLbl="revTx" presStyleIdx="0" presStyleCnt="4">
        <dgm:presLayoutVars>
          <dgm:chMax val="1"/>
          <dgm:chPref val="1"/>
        </dgm:presLayoutVars>
      </dgm:prSet>
      <dgm:spPr/>
    </dgm:pt>
    <dgm:pt modelId="{D32BCC9F-8B4D-46E4-BBBD-4B625C6E4088}" type="pres">
      <dgm:prSet presAssocID="{A3514C85-E9EE-4CE0-BF8E-F744107AF514}" presName="sibTrans" presStyleCnt="0"/>
      <dgm:spPr/>
    </dgm:pt>
    <dgm:pt modelId="{2CDA6B1D-8DD4-4CAF-AC6D-A363D3A303B0}" type="pres">
      <dgm:prSet presAssocID="{08ADC4DF-07B8-4267-A9AF-943A4EF3B592}" presName="compNode" presStyleCnt="0"/>
      <dgm:spPr/>
    </dgm:pt>
    <dgm:pt modelId="{E7D82643-C7D1-481F-8288-5ECD558726F5}" type="pres">
      <dgm:prSet presAssocID="{08ADC4DF-07B8-4267-A9AF-943A4EF3B592}" presName="iconBgRect" presStyleLbl="bgShp" presStyleIdx="1" presStyleCnt="4"/>
      <dgm:spPr/>
    </dgm:pt>
    <dgm:pt modelId="{821CC484-3BCA-429E-B79B-C3AAD86FC919}" type="pres">
      <dgm:prSet presAssocID="{08ADC4DF-07B8-4267-A9AF-943A4EF3B59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Users with solid fill"/>
        </a:ext>
      </dgm:extLst>
    </dgm:pt>
    <dgm:pt modelId="{A18BE1C0-94ED-4200-B3E6-1771F152185D}" type="pres">
      <dgm:prSet presAssocID="{08ADC4DF-07B8-4267-A9AF-943A4EF3B592}" presName="spaceRect" presStyleCnt="0"/>
      <dgm:spPr/>
    </dgm:pt>
    <dgm:pt modelId="{9312C98E-A21E-4002-A9CD-938553AB8034}" type="pres">
      <dgm:prSet presAssocID="{08ADC4DF-07B8-4267-A9AF-943A4EF3B592}" presName="textRect" presStyleLbl="revTx" presStyleIdx="1" presStyleCnt="4">
        <dgm:presLayoutVars>
          <dgm:chMax val="1"/>
          <dgm:chPref val="1"/>
        </dgm:presLayoutVars>
      </dgm:prSet>
      <dgm:spPr/>
    </dgm:pt>
    <dgm:pt modelId="{FB34C35A-CD37-41AB-8C18-5DF7530A95DD}" type="pres">
      <dgm:prSet presAssocID="{5672CC33-D82E-416E-8C1A-4A9FB926DE5F}" presName="sibTrans" presStyleCnt="0"/>
      <dgm:spPr/>
    </dgm:pt>
    <dgm:pt modelId="{B4061CB4-76C7-4782-A4EA-B1BAAC9FD937}" type="pres">
      <dgm:prSet presAssocID="{AE4DFC69-3DDF-494B-B216-2C7C480E554D}" presName="compNode" presStyleCnt="0"/>
      <dgm:spPr/>
    </dgm:pt>
    <dgm:pt modelId="{88CB19F0-6465-4BCE-9088-07D450872992}" type="pres">
      <dgm:prSet presAssocID="{AE4DFC69-3DDF-494B-B216-2C7C480E554D}" presName="iconBgRect" presStyleLbl="bgShp" presStyleIdx="2" presStyleCnt="4"/>
      <dgm:spPr/>
    </dgm:pt>
    <dgm:pt modelId="{1BE47028-EC60-4FCB-BC0A-1AAB1349E0DD}" type="pres">
      <dgm:prSet presAssocID="{AE4DFC69-3DDF-494B-B216-2C7C480E554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7A26F5BF-3D71-4657-AF1E-C041F3AB139D}" type="pres">
      <dgm:prSet presAssocID="{AE4DFC69-3DDF-494B-B216-2C7C480E554D}" presName="spaceRect" presStyleCnt="0"/>
      <dgm:spPr/>
    </dgm:pt>
    <dgm:pt modelId="{B2473211-CE56-4CE1-8646-CF94FA12198B}" type="pres">
      <dgm:prSet presAssocID="{AE4DFC69-3DDF-494B-B216-2C7C480E554D}" presName="textRect" presStyleLbl="revTx" presStyleIdx="2" presStyleCnt="4">
        <dgm:presLayoutVars>
          <dgm:chMax val="1"/>
          <dgm:chPref val="1"/>
        </dgm:presLayoutVars>
      </dgm:prSet>
      <dgm:spPr/>
    </dgm:pt>
    <dgm:pt modelId="{AE60ABAD-6026-4530-B561-A25CA789A322}" type="pres">
      <dgm:prSet presAssocID="{301F1505-F07B-4691-AF44-40325CC71389}" presName="sibTrans" presStyleCnt="0"/>
      <dgm:spPr/>
    </dgm:pt>
    <dgm:pt modelId="{403FFB24-4321-4C3E-8E60-6B31E633D2A1}" type="pres">
      <dgm:prSet presAssocID="{4242B381-AB85-49DC-91AD-B9AC72D3D930}" presName="compNode" presStyleCnt="0"/>
      <dgm:spPr/>
    </dgm:pt>
    <dgm:pt modelId="{A20B3811-3FFD-4AA7-B1E8-3DC088C34B69}" type="pres">
      <dgm:prSet presAssocID="{4242B381-AB85-49DC-91AD-B9AC72D3D930}" presName="iconBgRect" presStyleLbl="bgShp" presStyleIdx="3" presStyleCnt="4"/>
      <dgm:spPr/>
    </dgm:pt>
    <dgm:pt modelId="{A4BA25B3-9690-40A3-846F-7374894C15BF}" type="pres">
      <dgm:prSet presAssocID="{4242B381-AB85-49DC-91AD-B9AC72D3D9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xplosion"/>
        </a:ext>
      </dgm:extLst>
    </dgm:pt>
    <dgm:pt modelId="{07FF5FD6-5B49-42FC-B5A5-D8BBCA40DA7F}" type="pres">
      <dgm:prSet presAssocID="{4242B381-AB85-49DC-91AD-B9AC72D3D930}" presName="spaceRect" presStyleCnt="0"/>
      <dgm:spPr/>
    </dgm:pt>
    <dgm:pt modelId="{908DD3A5-DF41-41CF-8AF5-F38D1DE8EFA2}" type="pres">
      <dgm:prSet presAssocID="{4242B381-AB85-49DC-91AD-B9AC72D3D930}" presName="textRect" presStyleLbl="revTx" presStyleIdx="3" presStyleCnt="4">
        <dgm:presLayoutVars>
          <dgm:chMax val="1"/>
          <dgm:chPref val="1"/>
        </dgm:presLayoutVars>
      </dgm:prSet>
      <dgm:spPr/>
    </dgm:pt>
  </dgm:ptLst>
  <dgm:cxnLst>
    <dgm:cxn modelId="{8517DC07-A906-5B45-BECC-FD579DFB2089}" type="presOf" srcId="{08ADC4DF-07B8-4267-A9AF-943A4EF3B592}" destId="{9312C98E-A21E-4002-A9CD-938553AB8034}" srcOrd="0" destOrd="0" presId="urn:microsoft.com/office/officeart/2018/5/layout/IconCircleLabelList"/>
    <dgm:cxn modelId="{91E19F28-8306-6749-9ABC-06B6EB09F4D3}" type="presOf" srcId="{CD0B1A4F-1476-435E-9577-FCCC5CA8A169}" destId="{9937EB32-8DE7-4822-8CBC-5184352AA7CC}" srcOrd="0" destOrd="0" presId="urn:microsoft.com/office/officeart/2018/5/layout/IconCircleLabelList"/>
    <dgm:cxn modelId="{57030377-E816-A344-911B-D31DAF9044F4}" type="presOf" srcId="{4242B381-AB85-49DC-91AD-B9AC72D3D930}" destId="{908DD3A5-DF41-41CF-8AF5-F38D1DE8EFA2}" srcOrd="0" destOrd="0" presId="urn:microsoft.com/office/officeart/2018/5/layout/IconCircleLabelList"/>
    <dgm:cxn modelId="{29D9428E-1333-45FA-B26F-544E2CAABC1B}" srcId="{6E3A4942-79F5-451B-A301-D2B265B2951E}" destId="{AE4DFC69-3DDF-494B-B216-2C7C480E554D}" srcOrd="2" destOrd="0" parTransId="{E6BA6127-2E75-48AE-A3A9-7434E1E2EE90}" sibTransId="{301F1505-F07B-4691-AF44-40325CC71389}"/>
    <dgm:cxn modelId="{C4622493-6581-4CD8-9C4B-A5BCF91F7D98}" srcId="{6E3A4942-79F5-451B-A301-D2B265B2951E}" destId="{CD0B1A4F-1476-435E-9577-FCCC5CA8A169}" srcOrd="0" destOrd="0" parTransId="{37C9FE23-030B-4473-BF17-AE2D0D601B7D}" sibTransId="{A3514C85-E9EE-4CE0-BF8E-F744107AF514}"/>
    <dgm:cxn modelId="{06F873AB-5F33-CB4F-ADFD-CE54E3A24939}" type="presOf" srcId="{AE4DFC69-3DDF-494B-B216-2C7C480E554D}" destId="{B2473211-CE56-4CE1-8646-CF94FA12198B}" srcOrd="0" destOrd="0" presId="urn:microsoft.com/office/officeart/2018/5/layout/IconCircleLabelList"/>
    <dgm:cxn modelId="{6B97B3CE-90B0-4E57-AAA7-0EF0D4750BF6}" srcId="{6E3A4942-79F5-451B-A301-D2B265B2951E}" destId="{4242B381-AB85-49DC-91AD-B9AC72D3D930}" srcOrd="3" destOrd="0" parTransId="{2F7621B1-FC6C-42CB-B27D-14E0B0990B8A}" sibTransId="{88012ACE-792D-49DD-8E8F-9AF3406F6C4E}"/>
    <dgm:cxn modelId="{FF9BD6E0-E0D4-AC4A-B0E1-AD55CB2A8B39}" type="presOf" srcId="{6E3A4942-79F5-451B-A301-D2B265B2951E}" destId="{1FFCEF9C-B62C-4ABF-BB71-0AF1C08AE6CD}" srcOrd="0" destOrd="0" presId="urn:microsoft.com/office/officeart/2018/5/layout/IconCircleLabelList"/>
    <dgm:cxn modelId="{36BB50E7-54BF-45AC-BB11-54DD7E672AD8}" srcId="{6E3A4942-79F5-451B-A301-D2B265B2951E}" destId="{08ADC4DF-07B8-4267-A9AF-943A4EF3B592}" srcOrd="1" destOrd="0" parTransId="{25D3C28F-2FFD-405F-AFA9-61762D3F04CC}" sibTransId="{5672CC33-D82E-416E-8C1A-4A9FB926DE5F}"/>
    <dgm:cxn modelId="{66D60002-F71A-444B-8501-0A18ED73A2C5}" type="presParOf" srcId="{1FFCEF9C-B62C-4ABF-BB71-0AF1C08AE6CD}" destId="{B14757E7-F5F0-48AF-BDBD-45BD13F09D6E}" srcOrd="0" destOrd="0" presId="urn:microsoft.com/office/officeart/2018/5/layout/IconCircleLabelList"/>
    <dgm:cxn modelId="{150B5666-0FD9-844C-A9DD-DB564627B7F4}" type="presParOf" srcId="{B14757E7-F5F0-48AF-BDBD-45BD13F09D6E}" destId="{62F56EDF-7D7E-4E5A-801C-033CCB56BC5A}" srcOrd="0" destOrd="0" presId="urn:microsoft.com/office/officeart/2018/5/layout/IconCircleLabelList"/>
    <dgm:cxn modelId="{4B76F56B-2EB0-A641-8032-2594C3295B44}" type="presParOf" srcId="{B14757E7-F5F0-48AF-BDBD-45BD13F09D6E}" destId="{BFDC822D-E41C-4713-99F1-7E4F208C4328}" srcOrd="1" destOrd="0" presId="urn:microsoft.com/office/officeart/2018/5/layout/IconCircleLabelList"/>
    <dgm:cxn modelId="{A331097B-114B-E44D-9F41-9468A84432AE}" type="presParOf" srcId="{B14757E7-F5F0-48AF-BDBD-45BD13F09D6E}" destId="{0F033090-0C72-4660-9729-38BCEEEF473A}" srcOrd="2" destOrd="0" presId="urn:microsoft.com/office/officeart/2018/5/layout/IconCircleLabelList"/>
    <dgm:cxn modelId="{68A28A5A-AEBD-A243-AD1A-9FF9F9526498}" type="presParOf" srcId="{B14757E7-F5F0-48AF-BDBD-45BD13F09D6E}" destId="{9937EB32-8DE7-4822-8CBC-5184352AA7CC}" srcOrd="3" destOrd="0" presId="urn:microsoft.com/office/officeart/2018/5/layout/IconCircleLabelList"/>
    <dgm:cxn modelId="{22A8885E-45C6-5947-9AC5-A8EAD5F041ED}" type="presParOf" srcId="{1FFCEF9C-B62C-4ABF-BB71-0AF1C08AE6CD}" destId="{D32BCC9F-8B4D-46E4-BBBD-4B625C6E4088}" srcOrd="1" destOrd="0" presId="urn:microsoft.com/office/officeart/2018/5/layout/IconCircleLabelList"/>
    <dgm:cxn modelId="{891783C5-8DEB-F44F-BFB1-51D3A307BB54}" type="presParOf" srcId="{1FFCEF9C-B62C-4ABF-BB71-0AF1C08AE6CD}" destId="{2CDA6B1D-8DD4-4CAF-AC6D-A363D3A303B0}" srcOrd="2" destOrd="0" presId="urn:microsoft.com/office/officeart/2018/5/layout/IconCircleLabelList"/>
    <dgm:cxn modelId="{7453DFA1-E569-A74D-80D4-C07C0841DDE6}" type="presParOf" srcId="{2CDA6B1D-8DD4-4CAF-AC6D-A363D3A303B0}" destId="{E7D82643-C7D1-481F-8288-5ECD558726F5}" srcOrd="0" destOrd="0" presId="urn:microsoft.com/office/officeart/2018/5/layout/IconCircleLabelList"/>
    <dgm:cxn modelId="{D597F162-B1C2-424B-9035-7AABE7E35F43}" type="presParOf" srcId="{2CDA6B1D-8DD4-4CAF-AC6D-A363D3A303B0}" destId="{821CC484-3BCA-429E-B79B-C3AAD86FC919}" srcOrd="1" destOrd="0" presId="urn:microsoft.com/office/officeart/2018/5/layout/IconCircleLabelList"/>
    <dgm:cxn modelId="{07556B50-B3B3-AC48-BDF2-9B556331B08F}" type="presParOf" srcId="{2CDA6B1D-8DD4-4CAF-AC6D-A363D3A303B0}" destId="{A18BE1C0-94ED-4200-B3E6-1771F152185D}" srcOrd="2" destOrd="0" presId="urn:microsoft.com/office/officeart/2018/5/layout/IconCircleLabelList"/>
    <dgm:cxn modelId="{F24A74D6-2C91-FF4A-811E-95FD57AB9C5A}" type="presParOf" srcId="{2CDA6B1D-8DD4-4CAF-AC6D-A363D3A303B0}" destId="{9312C98E-A21E-4002-A9CD-938553AB8034}" srcOrd="3" destOrd="0" presId="urn:microsoft.com/office/officeart/2018/5/layout/IconCircleLabelList"/>
    <dgm:cxn modelId="{EF567E23-625F-1640-9E4F-6C0C8B24C42D}" type="presParOf" srcId="{1FFCEF9C-B62C-4ABF-BB71-0AF1C08AE6CD}" destId="{FB34C35A-CD37-41AB-8C18-5DF7530A95DD}" srcOrd="3" destOrd="0" presId="urn:microsoft.com/office/officeart/2018/5/layout/IconCircleLabelList"/>
    <dgm:cxn modelId="{0727EF9B-B50A-A34A-9644-84F7CF1C91DA}" type="presParOf" srcId="{1FFCEF9C-B62C-4ABF-BB71-0AF1C08AE6CD}" destId="{B4061CB4-76C7-4782-A4EA-B1BAAC9FD937}" srcOrd="4" destOrd="0" presId="urn:microsoft.com/office/officeart/2018/5/layout/IconCircleLabelList"/>
    <dgm:cxn modelId="{49E97F12-8BF3-4D41-A57C-0C26888CBF11}" type="presParOf" srcId="{B4061CB4-76C7-4782-A4EA-B1BAAC9FD937}" destId="{88CB19F0-6465-4BCE-9088-07D450872992}" srcOrd="0" destOrd="0" presId="urn:microsoft.com/office/officeart/2018/5/layout/IconCircleLabelList"/>
    <dgm:cxn modelId="{A77C0AB3-6639-A149-A410-BA732A1BF0C2}" type="presParOf" srcId="{B4061CB4-76C7-4782-A4EA-B1BAAC9FD937}" destId="{1BE47028-EC60-4FCB-BC0A-1AAB1349E0DD}" srcOrd="1" destOrd="0" presId="urn:microsoft.com/office/officeart/2018/5/layout/IconCircleLabelList"/>
    <dgm:cxn modelId="{B0A786B0-3F42-2A4A-A85E-C0B4F23C93CE}" type="presParOf" srcId="{B4061CB4-76C7-4782-A4EA-B1BAAC9FD937}" destId="{7A26F5BF-3D71-4657-AF1E-C041F3AB139D}" srcOrd="2" destOrd="0" presId="urn:microsoft.com/office/officeart/2018/5/layout/IconCircleLabelList"/>
    <dgm:cxn modelId="{8C34CD27-35B1-5345-BB02-9FA79B4DDA25}" type="presParOf" srcId="{B4061CB4-76C7-4782-A4EA-B1BAAC9FD937}" destId="{B2473211-CE56-4CE1-8646-CF94FA12198B}" srcOrd="3" destOrd="0" presId="urn:microsoft.com/office/officeart/2018/5/layout/IconCircleLabelList"/>
    <dgm:cxn modelId="{338CAC53-C578-324D-AB30-6ADF0D17AA3F}" type="presParOf" srcId="{1FFCEF9C-B62C-4ABF-BB71-0AF1C08AE6CD}" destId="{AE60ABAD-6026-4530-B561-A25CA789A322}" srcOrd="5" destOrd="0" presId="urn:microsoft.com/office/officeart/2018/5/layout/IconCircleLabelList"/>
    <dgm:cxn modelId="{465EE829-84EA-CB4B-A376-5C42714BC26F}" type="presParOf" srcId="{1FFCEF9C-B62C-4ABF-BB71-0AF1C08AE6CD}" destId="{403FFB24-4321-4C3E-8E60-6B31E633D2A1}" srcOrd="6" destOrd="0" presId="urn:microsoft.com/office/officeart/2018/5/layout/IconCircleLabelList"/>
    <dgm:cxn modelId="{73B34C0D-CE9D-1A4A-A534-AC57F7FB913F}" type="presParOf" srcId="{403FFB24-4321-4C3E-8E60-6B31E633D2A1}" destId="{A20B3811-3FFD-4AA7-B1E8-3DC088C34B69}" srcOrd="0" destOrd="0" presId="urn:microsoft.com/office/officeart/2018/5/layout/IconCircleLabelList"/>
    <dgm:cxn modelId="{3AB61D56-5014-E949-8200-1CA113510309}" type="presParOf" srcId="{403FFB24-4321-4C3E-8E60-6B31E633D2A1}" destId="{A4BA25B3-9690-40A3-846F-7374894C15BF}" srcOrd="1" destOrd="0" presId="urn:microsoft.com/office/officeart/2018/5/layout/IconCircleLabelList"/>
    <dgm:cxn modelId="{03F44641-5563-3146-BD3A-BC8C09E893D4}" type="presParOf" srcId="{403FFB24-4321-4C3E-8E60-6B31E633D2A1}" destId="{07FF5FD6-5B49-42FC-B5A5-D8BBCA40DA7F}" srcOrd="2" destOrd="0" presId="urn:microsoft.com/office/officeart/2018/5/layout/IconCircleLabelList"/>
    <dgm:cxn modelId="{6C6F8D5F-5CF7-F342-8D22-30E5B6C2F755}" type="presParOf" srcId="{403FFB24-4321-4C3E-8E60-6B31E633D2A1}" destId="{908DD3A5-DF41-41CF-8AF5-F38D1DE8EF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3A4942-79F5-451B-A301-D2B265B295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0B1A4F-1476-435E-9577-FCCC5CA8A169}">
      <dgm:prSet custT="1"/>
      <dgm:spPr/>
      <dgm:t>
        <a:bodyPr/>
        <a:lstStyle/>
        <a:p>
          <a:pPr>
            <a:lnSpc>
              <a:spcPct val="100000"/>
            </a:lnSpc>
            <a:defRPr cap="all"/>
          </a:pPr>
          <a:r>
            <a:rPr lang="en-US" sz="2000" cap="none" dirty="0"/>
            <a:t>Deliver the project on time.</a:t>
          </a:r>
        </a:p>
      </dgm:t>
    </dgm:pt>
    <dgm:pt modelId="{37C9FE23-030B-4473-BF17-AE2D0D601B7D}" type="parTrans" cxnId="{C4622493-6581-4CD8-9C4B-A5BCF91F7D98}">
      <dgm:prSet/>
      <dgm:spPr/>
      <dgm:t>
        <a:bodyPr/>
        <a:lstStyle/>
        <a:p>
          <a:endParaRPr lang="en-US"/>
        </a:p>
      </dgm:t>
    </dgm:pt>
    <dgm:pt modelId="{A3514C85-E9EE-4CE0-BF8E-F744107AF514}" type="sibTrans" cxnId="{C4622493-6581-4CD8-9C4B-A5BCF91F7D98}">
      <dgm:prSet/>
      <dgm:spPr/>
      <dgm:t>
        <a:bodyPr/>
        <a:lstStyle/>
        <a:p>
          <a:endParaRPr lang="en-US"/>
        </a:p>
      </dgm:t>
    </dgm:pt>
    <dgm:pt modelId="{08ADC4DF-07B8-4267-A9AF-943A4EF3B592}">
      <dgm:prSet custT="1"/>
      <dgm:spPr/>
      <dgm:t>
        <a:bodyPr/>
        <a:lstStyle/>
        <a:p>
          <a:pPr>
            <a:lnSpc>
              <a:spcPct val="100000"/>
            </a:lnSpc>
            <a:defRPr cap="all"/>
          </a:pPr>
          <a:r>
            <a:rPr lang="en-US" sz="2000" cap="none" dirty="0"/>
            <a:t>Improve the team.</a:t>
          </a:r>
        </a:p>
      </dgm:t>
    </dgm:pt>
    <dgm:pt modelId="{25D3C28F-2FFD-405F-AFA9-61762D3F04CC}" type="parTrans" cxnId="{36BB50E7-54BF-45AC-BB11-54DD7E672AD8}">
      <dgm:prSet/>
      <dgm:spPr/>
      <dgm:t>
        <a:bodyPr/>
        <a:lstStyle/>
        <a:p>
          <a:endParaRPr lang="en-US"/>
        </a:p>
      </dgm:t>
    </dgm:pt>
    <dgm:pt modelId="{5672CC33-D82E-416E-8C1A-4A9FB926DE5F}" type="sibTrans" cxnId="{36BB50E7-54BF-45AC-BB11-54DD7E672AD8}">
      <dgm:prSet/>
      <dgm:spPr/>
      <dgm:t>
        <a:bodyPr/>
        <a:lstStyle/>
        <a:p>
          <a:endParaRPr lang="en-US"/>
        </a:p>
      </dgm:t>
    </dgm:pt>
    <dgm:pt modelId="{1FFCEF9C-B62C-4ABF-BB71-0AF1C08AE6CD}" type="pres">
      <dgm:prSet presAssocID="{6E3A4942-79F5-451B-A301-D2B265B2951E}" presName="root" presStyleCnt="0">
        <dgm:presLayoutVars>
          <dgm:dir/>
          <dgm:resizeHandles val="exact"/>
        </dgm:presLayoutVars>
      </dgm:prSet>
      <dgm:spPr/>
    </dgm:pt>
    <dgm:pt modelId="{B14757E7-F5F0-48AF-BDBD-45BD13F09D6E}" type="pres">
      <dgm:prSet presAssocID="{CD0B1A4F-1476-435E-9577-FCCC5CA8A169}" presName="compNode" presStyleCnt="0"/>
      <dgm:spPr/>
    </dgm:pt>
    <dgm:pt modelId="{62F56EDF-7D7E-4E5A-801C-033CCB56BC5A}" type="pres">
      <dgm:prSet presAssocID="{CD0B1A4F-1476-435E-9577-FCCC5CA8A169}" presName="iconBgRect" presStyleLbl="bgShp" presStyleIdx="0" presStyleCnt="2"/>
      <dgm:spPr/>
    </dgm:pt>
    <dgm:pt modelId="{BFDC822D-E41C-4713-99F1-7E4F208C4328}" type="pres">
      <dgm:prSet presAssocID="{CD0B1A4F-1476-435E-9577-FCCC5CA8A1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opwatch 75% with solid fill"/>
        </a:ext>
      </dgm:extLst>
    </dgm:pt>
    <dgm:pt modelId="{0F033090-0C72-4660-9729-38BCEEEF473A}" type="pres">
      <dgm:prSet presAssocID="{CD0B1A4F-1476-435E-9577-FCCC5CA8A169}" presName="spaceRect" presStyleCnt="0"/>
      <dgm:spPr/>
    </dgm:pt>
    <dgm:pt modelId="{9937EB32-8DE7-4822-8CBC-5184352AA7CC}" type="pres">
      <dgm:prSet presAssocID="{CD0B1A4F-1476-435E-9577-FCCC5CA8A169}" presName="textRect" presStyleLbl="revTx" presStyleIdx="0" presStyleCnt="2">
        <dgm:presLayoutVars>
          <dgm:chMax val="1"/>
          <dgm:chPref val="1"/>
        </dgm:presLayoutVars>
      </dgm:prSet>
      <dgm:spPr/>
    </dgm:pt>
    <dgm:pt modelId="{D32BCC9F-8B4D-46E4-BBBD-4B625C6E4088}" type="pres">
      <dgm:prSet presAssocID="{A3514C85-E9EE-4CE0-BF8E-F744107AF514}" presName="sibTrans" presStyleCnt="0"/>
      <dgm:spPr/>
    </dgm:pt>
    <dgm:pt modelId="{2CDA6B1D-8DD4-4CAF-AC6D-A363D3A303B0}" type="pres">
      <dgm:prSet presAssocID="{08ADC4DF-07B8-4267-A9AF-943A4EF3B592}" presName="compNode" presStyleCnt="0"/>
      <dgm:spPr/>
    </dgm:pt>
    <dgm:pt modelId="{E7D82643-C7D1-481F-8288-5ECD558726F5}" type="pres">
      <dgm:prSet presAssocID="{08ADC4DF-07B8-4267-A9AF-943A4EF3B592}" presName="iconBgRect" presStyleLbl="bgShp" presStyleIdx="1" presStyleCnt="2"/>
      <dgm:spPr>
        <a:solidFill>
          <a:schemeClr val="accent6">
            <a:lumMod val="75000"/>
          </a:schemeClr>
        </a:solidFill>
      </dgm:spPr>
    </dgm:pt>
    <dgm:pt modelId="{821CC484-3BCA-429E-B79B-C3AAD86FC919}" type="pres">
      <dgm:prSet presAssocID="{08ADC4DF-07B8-4267-A9AF-943A4EF3B5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Upward trend with solid fill"/>
        </a:ext>
      </dgm:extLst>
    </dgm:pt>
    <dgm:pt modelId="{A18BE1C0-94ED-4200-B3E6-1771F152185D}" type="pres">
      <dgm:prSet presAssocID="{08ADC4DF-07B8-4267-A9AF-943A4EF3B592}" presName="spaceRect" presStyleCnt="0"/>
      <dgm:spPr/>
    </dgm:pt>
    <dgm:pt modelId="{9312C98E-A21E-4002-A9CD-938553AB8034}" type="pres">
      <dgm:prSet presAssocID="{08ADC4DF-07B8-4267-A9AF-943A4EF3B592}" presName="textRect" presStyleLbl="revTx" presStyleIdx="1" presStyleCnt="2">
        <dgm:presLayoutVars>
          <dgm:chMax val="1"/>
          <dgm:chPref val="1"/>
        </dgm:presLayoutVars>
      </dgm:prSet>
      <dgm:spPr/>
    </dgm:pt>
  </dgm:ptLst>
  <dgm:cxnLst>
    <dgm:cxn modelId="{8517DC07-A906-5B45-BECC-FD579DFB2089}" type="presOf" srcId="{08ADC4DF-07B8-4267-A9AF-943A4EF3B592}" destId="{9312C98E-A21E-4002-A9CD-938553AB8034}" srcOrd="0" destOrd="0" presId="urn:microsoft.com/office/officeart/2018/5/layout/IconCircleLabelList"/>
    <dgm:cxn modelId="{91E19F28-8306-6749-9ABC-06B6EB09F4D3}" type="presOf" srcId="{CD0B1A4F-1476-435E-9577-FCCC5CA8A169}" destId="{9937EB32-8DE7-4822-8CBC-5184352AA7CC}" srcOrd="0" destOrd="0" presId="urn:microsoft.com/office/officeart/2018/5/layout/IconCircleLabelList"/>
    <dgm:cxn modelId="{C4622493-6581-4CD8-9C4B-A5BCF91F7D98}" srcId="{6E3A4942-79F5-451B-A301-D2B265B2951E}" destId="{CD0B1A4F-1476-435E-9577-FCCC5CA8A169}" srcOrd="0" destOrd="0" parTransId="{37C9FE23-030B-4473-BF17-AE2D0D601B7D}" sibTransId="{A3514C85-E9EE-4CE0-BF8E-F744107AF514}"/>
    <dgm:cxn modelId="{FF9BD6E0-E0D4-AC4A-B0E1-AD55CB2A8B39}" type="presOf" srcId="{6E3A4942-79F5-451B-A301-D2B265B2951E}" destId="{1FFCEF9C-B62C-4ABF-BB71-0AF1C08AE6CD}" srcOrd="0" destOrd="0" presId="urn:microsoft.com/office/officeart/2018/5/layout/IconCircleLabelList"/>
    <dgm:cxn modelId="{36BB50E7-54BF-45AC-BB11-54DD7E672AD8}" srcId="{6E3A4942-79F5-451B-A301-D2B265B2951E}" destId="{08ADC4DF-07B8-4267-A9AF-943A4EF3B592}" srcOrd="1" destOrd="0" parTransId="{25D3C28F-2FFD-405F-AFA9-61762D3F04CC}" sibTransId="{5672CC33-D82E-416E-8C1A-4A9FB926DE5F}"/>
    <dgm:cxn modelId="{66D60002-F71A-444B-8501-0A18ED73A2C5}" type="presParOf" srcId="{1FFCEF9C-B62C-4ABF-BB71-0AF1C08AE6CD}" destId="{B14757E7-F5F0-48AF-BDBD-45BD13F09D6E}" srcOrd="0" destOrd="0" presId="urn:microsoft.com/office/officeart/2018/5/layout/IconCircleLabelList"/>
    <dgm:cxn modelId="{150B5666-0FD9-844C-A9DD-DB564627B7F4}" type="presParOf" srcId="{B14757E7-F5F0-48AF-BDBD-45BD13F09D6E}" destId="{62F56EDF-7D7E-4E5A-801C-033CCB56BC5A}" srcOrd="0" destOrd="0" presId="urn:microsoft.com/office/officeart/2018/5/layout/IconCircleLabelList"/>
    <dgm:cxn modelId="{4B76F56B-2EB0-A641-8032-2594C3295B44}" type="presParOf" srcId="{B14757E7-F5F0-48AF-BDBD-45BD13F09D6E}" destId="{BFDC822D-E41C-4713-99F1-7E4F208C4328}" srcOrd="1" destOrd="0" presId="urn:microsoft.com/office/officeart/2018/5/layout/IconCircleLabelList"/>
    <dgm:cxn modelId="{A331097B-114B-E44D-9F41-9468A84432AE}" type="presParOf" srcId="{B14757E7-F5F0-48AF-BDBD-45BD13F09D6E}" destId="{0F033090-0C72-4660-9729-38BCEEEF473A}" srcOrd="2" destOrd="0" presId="urn:microsoft.com/office/officeart/2018/5/layout/IconCircleLabelList"/>
    <dgm:cxn modelId="{68A28A5A-AEBD-A243-AD1A-9FF9F9526498}" type="presParOf" srcId="{B14757E7-F5F0-48AF-BDBD-45BD13F09D6E}" destId="{9937EB32-8DE7-4822-8CBC-5184352AA7CC}" srcOrd="3" destOrd="0" presId="urn:microsoft.com/office/officeart/2018/5/layout/IconCircleLabelList"/>
    <dgm:cxn modelId="{22A8885E-45C6-5947-9AC5-A8EAD5F041ED}" type="presParOf" srcId="{1FFCEF9C-B62C-4ABF-BB71-0AF1C08AE6CD}" destId="{D32BCC9F-8B4D-46E4-BBBD-4B625C6E4088}" srcOrd="1" destOrd="0" presId="urn:microsoft.com/office/officeart/2018/5/layout/IconCircleLabelList"/>
    <dgm:cxn modelId="{891783C5-8DEB-F44F-BFB1-51D3A307BB54}" type="presParOf" srcId="{1FFCEF9C-B62C-4ABF-BB71-0AF1C08AE6CD}" destId="{2CDA6B1D-8DD4-4CAF-AC6D-A363D3A303B0}" srcOrd="2" destOrd="0" presId="urn:microsoft.com/office/officeart/2018/5/layout/IconCircleLabelList"/>
    <dgm:cxn modelId="{7453DFA1-E569-A74D-80D4-C07C0841DDE6}" type="presParOf" srcId="{2CDA6B1D-8DD4-4CAF-AC6D-A363D3A303B0}" destId="{E7D82643-C7D1-481F-8288-5ECD558726F5}" srcOrd="0" destOrd="0" presId="urn:microsoft.com/office/officeart/2018/5/layout/IconCircleLabelList"/>
    <dgm:cxn modelId="{D597F162-B1C2-424B-9035-7AABE7E35F43}" type="presParOf" srcId="{2CDA6B1D-8DD4-4CAF-AC6D-A363D3A303B0}" destId="{821CC484-3BCA-429E-B79B-C3AAD86FC919}" srcOrd="1" destOrd="0" presId="urn:microsoft.com/office/officeart/2018/5/layout/IconCircleLabelList"/>
    <dgm:cxn modelId="{07556B50-B3B3-AC48-BDF2-9B556331B08F}" type="presParOf" srcId="{2CDA6B1D-8DD4-4CAF-AC6D-A363D3A303B0}" destId="{A18BE1C0-94ED-4200-B3E6-1771F152185D}" srcOrd="2" destOrd="0" presId="urn:microsoft.com/office/officeart/2018/5/layout/IconCircleLabelList"/>
    <dgm:cxn modelId="{F24A74D6-2C91-FF4A-811E-95FD57AB9C5A}" type="presParOf" srcId="{2CDA6B1D-8DD4-4CAF-AC6D-A363D3A303B0}" destId="{9312C98E-A21E-4002-A9CD-938553AB803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3A4942-79F5-451B-A301-D2B265B295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0B1A4F-1476-435E-9577-FCCC5CA8A169}">
      <dgm:prSet/>
      <dgm:spPr/>
      <dgm:t>
        <a:bodyPr/>
        <a:lstStyle/>
        <a:p>
          <a:pPr>
            <a:lnSpc>
              <a:spcPct val="100000"/>
            </a:lnSpc>
            <a:defRPr cap="all"/>
          </a:pPr>
          <a:r>
            <a:rPr lang="en-US" cap="none" dirty="0"/>
            <a:t>Speed of delivery</a:t>
          </a:r>
        </a:p>
      </dgm:t>
    </dgm:pt>
    <dgm:pt modelId="{37C9FE23-030B-4473-BF17-AE2D0D601B7D}" type="parTrans" cxnId="{C4622493-6581-4CD8-9C4B-A5BCF91F7D98}">
      <dgm:prSet/>
      <dgm:spPr/>
      <dgm:t>
        <a:bodyPr/>
        <a:lstStyle/>
        <a:p>
          <a:endParaRPr lang="en-US"/>
        </a:p>
      </dgm:t>
    </dgm:pt>
    <dgm:pt modelId="{A3514C85-E9EE-4CE0-BF8E-F744107AF514}" type="sibTrans" cxnId="{C4622493-6581-4CD8-9C4B-A5BCF91F7D98}">
      <dgm:prSet/>
      <dgm:spPr/>
      <dgm:t>
        <a:bodyPr/>
        <a:lstStyle/>
        <a:p>
          <a:endParaRPr lang="en-US"/>
        </a:p>
      </dgm:t>
    </dgm:pt>
    <dgm:pt modelId="{AE4DFC69-3DDF-494B-B216-2C7C480E554D}">
      <dgm:prSet/>
      <dgm:spPr/>
      <dgm:t>
        <a:bodyPr/>
        <a:lstStyle/>
        <a:p>
          <a:pPr>
            <a:lnSpc>
              <a:spcPct val="100000"/>
            </a:lnSpc>
            <a:defRPr cap="all"/>
          </a:pPr>
          <a:r>
            <a:rPr lang="en-US" cap="none" dirty="0"/>
            <a:t>Firefighting</a:t>
          </a:r>
        </a:p>
      </dgm:t>
    </dgm:pt>
    <dgm:pt modelId="{E6BA6127-2E75-48AE-A3A9-7434E1E2EE90}" type="parTrans" cxnId="{29D9428E-1333-45FA-B26F-544E2CAABC1B}">
      <dgm:prSet/>
      <dgm:spPr/>
      <dgm:t>
        <a:bodyPr/>
        <a:lstStyle/>
        <a:p>
          <a:endParaRPr lang="en-US"/>
        </a:p>
      </dgm:t>
    </dgm:pt>
    <dgm:pt modelId="{301F1505-F07B-4691-AF44-40325CC71389}" type="sibTrans" cxnId="{29D9428E-1333-45FA-B26F-544E2CAABC1B}">
      <dgm:prSet/>
      <dgm:spPr/>
      <dgm:t>
        <a:bodyPr/>
        <a:lstStyle/>
        <a:p>
          <a:endParaRPr lang="en-US"/>
        </a:p>
      </dgm:t>
    </dgm:pt>
    <dgm:pt modelId="{4242B381-AB85-49DC-91AD-B9AC72D3D930}">
      <dgm:prSet/>
      <dgm:spPr/>
      <dgm:t>
        <a:bodyPr/>
        <a:lstStyle/>
        <a:p>
          <a:pPr>
            <a:lnSpc>
              <a:spcPct val="100000"/>
            </a:lnSpc>
            <a:defRPr cap="all"/>
          </a:pPr>
          <a:r>
            <a:rPr lang="en-US" cap="none" dirty="0"/>
            <a:t>Bugs</a:t>
          </a:r>
        </a:p>
      </dgm:t>
    </dgm:pt>
    <dgm:pt modelId="{2F7621B1-FC6C-42CB-B27D-14E0B0990B8A}" type="parTrans" cxnId="{6B97B3CE-90B0-4E57-AAA7-0EF0D4750BF6}">
      <dgm:prSet/>
      <dgm:spPr/>
      <dgm:t>
        <a:bodyPr/>
        <a:lstStyle/>
        <a:p>
          <a:endParaRPr lang="en-US"/>
        </a:p>
      </dgm:t>
    </dgm:pt>
    <dgm:pt modelId="{88012ACE-792D-49DD-8E8F-9AF3406F6C4E}" type="sibTrans" cxnId="{6B97B3CE-90B0-4E57-AAA7-0EF0D4750BF6}">
      <dgm:prSet/>
      <dgm:spPr/>
      <dgm:t>
        <a:bodyPr/>
        <a:lstStyle/>
        <a:p>
          <a:endParaRPr lang="en-US"/>
        </a:p>
      </dgm:t>
    </dgm:pt>
    <dgm:pt modelId="{1FFCEF9C-B62C-4ABF-BB71-0AF1C08AE6CD}" type="pres">
      <dgm:prSet presAssocID="{6E3A4942-79F5-451B-A301-D2B265B2951E}" presName="root" presStyleCnt="0">
        <dgm:presLayoutVars>
          <dgm:dir/>
          <dgm:resizeHandles val="exact"/>
        </dgm:presLayoutVars>
      </dgm:prSet>
      <dgm:spPr/>
    </dgm:pt>
    <dgm:pt modelId="{B14757E7-F5F0-48AF-BDBD-45BD13F09D6E}" type="pres">
      <dgm:prSet presAssocID="{CD0B1A4F-1476-435E-9577-FCCC5CA8A169}" presName="compNode" presStyleCnt="0"/>
      <dgm:spPr/>
    </dgm:pt>
    <dgm:pt modelId="{62F56EDF-7D7E-4E5A-801C-033CCB56BC5A}" type="pres">
      <dgm:prSet presAssocID="{CD0B1A4F-1476-435E-9577-FCCC5CA8A169}" presName="iconBgRect" presStyleLbl="bgShp" presStyleIdx="0" presStyleCnt="3"/>
      <dgm:spPr>
        <a:solidFill>
          <a:schemeClr val="accent5"/>
        </a:solidFill>
      </dgm:spPr>
    </dgm:pt>
    <dgm:pt modelId="{BFDC822D-E41C-4713-99F1-7E4F208C4328}" type="pres">
      <dgm:prSet presAssocID="{CD0B1A4F-1476-435E-9577-FCCC5CA8A1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livery with solid fill"/>
        </a:ext>
      </dgm:extLst>
    </dgm:pt>
    <dgm:pt modelId="{0F033090-0C72-4660-9729-38BCEEEF473A}" type="pres">
      <dgm:prSet presAssocID="{CD0B1A4F-1476-435E-9577-FCCC5CA8A169}" presName="spaceRect" presStyleCnt="0"/>
      <dgm:spPr/>
    </dgm:pt>
    <dgm:pt modelId="{9937EB32-8DE7-4822-8CBC-5184352AA7CC}" type="pres">
      <dgm:prSet presAssocID="{CD0B1A4F-1476-435E-9577-FCCC5CA8A169}" presName="textRect" presStyleLbl="revTx" presStyleIdx="0" presStyleCnt="3">
        <dgm:presLayoutVars>
          <dgm:chMax val="1"/>
          <dgm:chPref val="1"/>
        </dgm:presLayoutVars>
      </dgm:prSet>
      <dgm:spPr/>
    </dgm:pt>
    <dgm:pt modelId="{D32BCC9F-8B4D-46E4-BBBD-4B625C6E4088}" type="pres">
      <dgm:prSet presAssocID="{A3514C85-E9EE-4CE0-BF8E-F744107AF514}" presName="sibTrans" presStyleCnt="0"/>
      <dgm:spPr/>
    </dgm:pt>
    <dgm:pt modelId="{B4061CB4-76C7-4782-A4EA-B1BAAC9FD937}" type="pres">
      <dgm:prSet presAssocID="{AE4DFC69-3DDF-494B-B216-2C7C480E554D}" presName="compNode" presStyleCnt="0"/>
      <dgm:spPr/>
    </dgm:pt>
    <dgm:pt modelId="{88CB19F0-6465-4BCE-9088-07D450872992}" type="pres">
      <dgm:prSet presAssocID="{AE4DFC69-3DDF-494B-B216-2C7C480E554D}" presName="iconBgRect" presStyleLbl="bgShp" presStyleIdx="1" presStyleCnt="3"/>
      <dgm:spPr>
        <a:solidFill>
          <a:schemeClr val="accent2"/>
        </a:solidFill>
      </dgm:spPr>
    </dgm:pt>
    <dgm:pt modelId="{1BE47028-EC60-4FCB-BC0A-1AAB1349E0DD}" type="pres">
      <dgm:prSet presAssocID="{AE4DFC69-3DDF-494B-B216-2C7C480E55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re with solid fill"/>
        </a:ext>
      </dgm:extLst>
    </dgm:pt>
    <dgm:pt modelId="{7A26F5BF-3D71-4657-AF1E-C041F3AB139D}" type="pres">
      <dgm:prSet presAssocID="{AE4DFC69-3DDF-494B-B216-2C7C480E554D}" presName="spaceRect" presStyleCnt="0"/>
      <dgm:spPr/>
    </dgm:pt>
    <dgm:pt modelId="{B2473211-CE56-4CE1-8646-CF94FA12198B}" type="pres">
      <dgm:prSet presAssocID="{AE4DFC69-3DDF-494B-B216-2C7C480E554D}" presName="textRect" presStyleLbl="revTx" presStyleIdx="1" presStyleCnt="3">
        <dgm:presLayoutVars>
          <dgm:chMax val="1"/>
          <dgm:chPref val="1"/>
        </dgm:presLayoutVars>
      </dgm:prSet>
      <dgm:spPr/>
    </dgm:pt>
    <dgm:pt modelId="{AE60ABAD-6026-4530-B561-A25CA789A322}" type="pres">
      <dgm:prSet presAssocID="{301F1505-F07B-4691-AF44-40325CC71389}" presName="sibTrans" presStyleCnt="0"/>
      <dgm:spPr/>
    </dgm:pt>
    <dgm:pt modelId="{403FFB24-4321-4C3E-8E60-6B31E633D2A1}" type="pres">
      <dgm:prSet presAssocID="{4242B381-AB85-49DC-91AD-B9AC72D3D930}" presName="compNode" presStyleCnt="0"/>
      <dgm:spPr/>
    </dgm:pt>
    <dgm:pt modelId="{A20B3811-3FFD-4AA7-B1E8-3DC088C34B69}" type="pres">
      <dgm:prSet presAssocID="{4242B381-AB85-49DC-91AD-B9AC72D3D930}" presName="iconBgRect" presStyleLbl="bgShp" presStyleIdx="2" presStyleCnt="3"/>
      <dgm:spPr>
        <a:solidFill>
          <a:schemeClr val="accent6"/>
        </a:solidFill>
      </dgm:spPr>
    </dgm:pt>
    <dgm:pt modelId="{A4BA25B3-9690-40A3-846F-7374894C15BF}" type="pres">
      <dgm:prSet presAssocID="{4242B381-AB85-49DC-91AD-B9AC72D3D93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adybug with solid fill"/>
        </a:ext>
      </dgm:extLst>
    </dgm:pt>
    <dgm:pt modelId="{07FF5FD6-5B49-42FC-B5A5-D8BBCA40DA7F}" type="pres">
      <dgm:prSet presAssocID="{4242B381-AB85-49DC-91AD-B9AC72D3D930}" presName="spaceRect" presStyleCnt="0"/>
      <dgm:spPr/>
    </dgm:pt>
    <dgm:pt modelId="{908DD3A5-DF41-41CF-8AF5-F38D1DE8EFA2}" type="pres">
      <dgm:prSet presAssocID="{4242B381-AB85-49DC-91AD-B9AC72D3D930}" presName="textRect" presStyleLbl="revTx" presStyleIdx="2" presStyleCnt="3">
        <dgm:presLayoutVars>
          <dgm:chMax val="1"/>
          <dgm:chPref val="1"/>
        </dgm:presLayoutVars>
      </dgm:prSet>
      <dgm:spPr/>
    </dgm:pt>
  </dgm:ptLst>
  <dgm:cxnLst>
    <dgm:cxn modelId="{91E19F28-8306-6749-9ABC-06B6EB09F4D3}" type="presOf" srcId="{CD0B1A4F-1476-435E-9577-FCCC5CA8A169}" destId="{9937EB32-8DE7-4822-8CBC-5184352AA7CC}" srcOrd="0" destOrd="0" presId="urn:microsoft.com/office/officeart/2018/5/layout/IconCircleLabelList"/>
    <dgm:cxn modelId="{57030377-E816-A344-911B-D31DAF9044F4}" type="presOf" srcId="{4242B381-AB85-49DC-91AD-B9AC72D3D930}" destId="{908DD3A5-DF41-41CF-8AF5-F38D1DE8EFA2}" srcOrd="0" destOrd="0" presId="urn:microsoft.com/office/officeart/2018/5/layout/IconCircleLabelList"/>
    <dgm:cxn modelId="{29D9428E-1333-45FA-B26F-544E2CAABC1B}" srcId="{6E3A4942-79F5-451B-A301-D2B265B2951E}" destId="{AE4DFC69-3DDF-494B-B216-2C7C480E554D}" srcOrd="1" destOrd="0" parTransId="{E6BA6127-2E75-48AE-A3A9-7434E1E2EE90}" sibTransId="{301F1505-F07B-4691-AF44-40325CC71389}"/>
    <dgm:cxn modelId="{C4622493-6581-4CD8-9C4B-A5BCF91F7D98}" srcId="{6E3A4942-79F5-451B-A301-D2B265B2951E}" destId="{CD0B1A4F-1476-435E-9577-FCCC5CA8A169}" srcOrd="0" destOrd="0" parTransId="{37C9FE23-030B-4473-BF17-AE2D0D601B7D}" sibTransId="{A3514C85-E9EE-4CE0-BF8E-F744107AF514}"/>
    <dgm:cxn modelId="{06F873AB-5F33-CB4F-ADFD-CE54E3A24939}" type="presOf" srcId="{AE4DFC69-3DDF-494B-B216-2C7C480E554D}" destId="{B2473211-CE56-4CE1-8646-CF94FA12198B}" srcOrd="0" destOrd="0" presId="urn:microsoft.com/office/officeart/2018/5/layout/IconCircleLabelList"/>
    <dgm:cxn modelId="{6B97B3CE-90B0-4E57-AAA7-0EF0D4750BF6}" srcId="{6E3A4942-79F5-451B-A301-D2B265B2951E}" destId="{4242B381-AB85-49DC-91AD-B9AC72D3D930}" srcOrd="2" destOrd="0" parTransId="{2F7621B1-FC6C-42CB-B27D-14E0B0990B8A}" sibTransId="{88012ACE-792D-49DD-8E8F-9AF3406F6C4E}"/>
    <dgm:cxn modelId="{FF9BD6E0-E0D4-AC4A-B0E1-AD55CB2A8B39}" type="presOf" srcId="{6E3A4942-79F5-451B-A301-D2B265B2951E}" destId="{1FFCEF9C-B62C-4ABF-BB71-0AF1C08AE6CD}" srcOrd="0" destOrd="0" presId="urn:microsoft.com/office/officeart/2018/5/layout/IconCircleLabelList"/>
    <dgm:cxn modelId="{66D60002-F71A-444B-8501-0A18ED73A2C5}" type="presParOf" srcId="{1FFCEF9C-B62C-4ABF-BB71-0AF1C08AE6CD}" destId="{B14757E7-F5F0-48AF-BDBD-45BD13F09D6E}" srcOrd="0" destOrd="0" presId="urn:microsoft.com/office/officeart/2018/5/layout/IconCircleLabelList"/>
    <dgm:cxn modelId="{150B5666-0FD9-844C-A9DD-DB564627B7F4}" type="presParOf" srcId="{B14757E7-F5F0-48AF-BDBD-45BD13F09D6E}" destId="{62F56EDF-7D7E-4E5A-801C-033CCB56BC5A}" srcOrd="0" destOrd="0" presId="urn:microsoft.com/office/officeart/2018/5/layout/IconCircleLabelList"/>
    <dgm:cxn modelId="{4B76F56B-2EB0-A641-8032-2594C3295B44}" type="presParOf" srcId="{B14757E7-F5F0-48AF-BDBD-45BD13F09D6E}" destId="{BFDC822D-E41C-4713-99F1-7E4F208C4328}" srcOrd="1" destOrd="0" presId="urn:microsoft.com/office/officeart/2018/5/layout/IconCircleLabelList"/>
    <dgm:cxn modelId="{A331097B-114B-E44D-9F41-9468A84432AE}" type="presParOf" srcId="{B14757E7-F5F0-48AF-BDBD-45BD13F09D6E}" destId="{0F033090-0C72-4660-9729-38BCEEEF473A}" srcOrd="2" destOrd="0" presId="urn:microsoft.com/office/officeart/2018/5/layout/IconCircleLabelList"/>
    <dgm:cxn modelId="{68A28A5A-AEBD-A243-AD1A-9FF9F9526498}" type="presParOf" srcId="{B14757E7-F5F0-48AF-BDBD-45BD13F09D6E}" destId="{9937EB32-8DE7-4822-8CBC-5184352AA7CC}" srcOrd="3" destOrd="0" presId="urn:microsoft.com/office/officeart/2018/5/layout/IconCircleLabelList"/>
    <dgm:cxn modelId="{22A8885E-45C6-5947-9AC5-A8EAD5F041ED}" type="presParOf" srcId="{1FFCEF9C-B62C-4ABF-BB71-0AF1C08AE6CD}" destId="{D32BCC9F-8B4D-46E4-BBBD-4B625C6E4088}" srcOrd="1" destOrd="0" presId="urn:microsoft.com/office/officeart/2018/5/layout/IconCircleLabelList"/>
    <dgm:cxn modelId="{0727EF9B-B50A-A34A-9644-84F7CF1C91DA}" type="presParOf" srcId="{1FFCEF9C-B62C-4ABF-BB71-0AF1C08AE6CD}" destId="{B4061CB4-76C7-4782-A4EA-B1BAAC9FD937}" srcOrd="2" destOrd="0" presId="urn:microsoft.com/office/officeart/2018/5/layout/IconCircleLabelList"/>
    <dgm:cxn modelId="{49E97F12-8BF3-4D41-A57C-0C26888CBF11}" type="presParOf" srcId="{B4061CB4-76C7-4782-A4EA-B1BAAC9FD937}" destId="{88CB19F0-6465-4BCE-9088-07D450872992}" srcOrd="0" destOrd="0" presId="urn:microsoft.com/office/officeart/2018/5/layout/IconCircleLabelList"/>
    <dgm:cxn modelId="{A77C0AB3-6639-A149-A410-BA732A1BF0C2}" type="presParOf" srcId="{B4061CB4-76C7-4782-A4EA-B1BAAC9FD937}" destId="{1BE47028-EC60-4FCB-BC0A-1AAB1349E0DD}" srcOrd="1" destOrd="0" presId="urn:microsoft.com/office/officeart/2018/5/layout/IconCircleLabelList"/>
    <dgm:cxn modelId="{B0A786B0-3F42-2A4A-A85E-C0B4F23C93CE}" type="presParOf" srcId="{B4061CB4-76C7-4782-A4EA-B1BAAC9FD937}" destId="{7A26F5BF-3D71-4657-AF1E-C041F3AB139D}" srcOrd="2" destOrd="0" presId="urn:microsoft.com/office/officeart/2018/5/layout/IconCircleLabelList"/>
    <dgm:cxn modelId="{8C34CD27-35B1-5345-BB02-9FA79B4DDA25}" type="presParOf" srcId="{B4061CB4-76C7-4782-A4EA-B1BAAC9FD937}" destId="{B2473211-CE56-4CE1-8646-CF94FA12198B}" srcOrd="3" destOrd="0" presId="urn:microsoft.com/office/officeart/2018/5/layout/IconCircleLabelList"/>
    <dgm:cxn modelId="{338CAC53-C578-324D-AB30-6ADF0D17AA3F}" type="presParOf" srcId="{1FFCEF9C-B62C-4ABF-BB71-0AF1C08AE6CD}" destId="{AE60ABAD-6026-4530-B561-A25CA789A322}" srcOrd="3" destOrd="0" presId="urn:microsoft.com/office/officeart/2018/5/layout/IconCircleLabelList"/>
    <dgm:cxn modelId="{465EE829-84EA-CB4B-A376-5C42714BC26F}" type="presParOf" srcId="{1FFCEF9C-B62C-4ABF-BB71-0AF1C08AE6CD}" destId="{403FFB24-4321-4C3E-8E60-6B31E633D2A1}" srcOrd="4" destOrd="0" presId="urn:microsoft.com/office/officeart/2018/5/layout/IconCircleLabelList"/>
    <dgm:cxn modelId="{73B34C0D-CE9D-1A4A-A534-AC57F7FB913F}" type="presParOf" srcId="{403FFB24-4321-4C3E-8E60-6B31E633D2A1}" destId="{A20B3811-3FFD-4AA7-B1E8-3DC088C34B69}" srcOrd="0" destOrd="0" presId="urn:microsoft.com/office/officeart/2018/5/layout/IconCircleLabelList"/>
    <dgm:cxn modelId="{3AB61D56-5014-E949-8200-1CA113510309}" type="presParOf" srcId="{403FFB24-4321-4C3E-8E60-6B31E633D2A1}" destId="{A4BA25B3-9690-40A3-846F-7374894C15BF}" srcOrd="1" destOrd="0" presId="urn:microsoft.com/office/officeart/2018/5/layout/IconCircleLabelList"/>
    <dgm:cxn modelId="{03F44641-5563-3146-BD3A-BC8C09E893D4}" type="presParOf" srcId="{403FFB24-4321-4C3E-8E60-6B31E633D2A1}" destId="{07FF5FD6-5B49-42FC-B5A5-D8BBCA40DA7F}" srcOrd="2" destOrd="0" presId="urn:microsoft.com/office/officeart/2018/5/layout/IconCircleLabelList"/>
    <dgm:cxn modelId="{6C6F8D5F-5CF7-F342-8D22-30E5B6C2F755}" type="presParOf" srcId="{403FFB24-4321-4C3E-8E60-6B31E633D2A1}" destId="{908DD3A5-DF41-41CF-8AF5-F38D1DE8EF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3A4942-79F5-451B-A301-D2B265B295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0B1A4F-1476-435E-9577-FCCC5CA8A169}">
      <dgm:prSet/>
      <dgm:spPr/>
      <dgm:t>
        <a:bodyPr/>
        <a:lstStyle/>
        <a:p>
          <a:pPr>
            <a:lnSpc>
              <a:spcPct val="100000"/>
            </a:lnSpc>
            <a:defRPr cap="all"/>
          </a:pPr>
          <a:r>
            <a:rPr lang="en-US" cap="none" dirty="0"/>
            <a:t>Agile</a:t>
          </a:r>
        </a:p>
      </dgm:t>
    </dgm:pt>
    <dgm:pt modelId="{37C9FE23-030B-4473-BF17-AE2D0D601B7D}" type="parTrans" cxnId="{C4622493-6581-4CD8-9C4B-A5BCF91F7D98}">
      <dgm:prSet/>
      <dgm:spPr/>
      <dgm:t>
        <a:bodyPr/>
        <a:lstStyle/>
        <a:p>
          <a:endParaRPr lang="en-US"/>
        </a:p>
      </dgm:t>
    </dgm:pt>
    <dgm:pt modelId="{A3514C85-E9EE-4CE0-BF8E-F744107AF514}" type="sibTrans" cxnId="{C4622493-6581-4CD8-9C4B-A5BCF91F7D98}">
      <dgm:prSet/>
      <dgm:spPr/>
      <dgm:t>
        <a:bodyPr/>
        <a:lstStyle/>
        <a:p>
          <a:endParaRPr lang="en-US"/>
        </a:p>
      </dgm:t>
    </dgm:pt>
    <dgm:pt modelId="{AE4DFC69-3DDF-494B-B216-2C7C480E554D}">
      <dgm:prSet/>
      <dgm:spPr/>
      <dgm:t>
        <a:bodyPr/>
        <a:lstStyle/>
        <a:p>
          <a:pPr>
            <a:lnSpc>
              <a:spcPct val="100000"/>
            </a:lnSpc>
            <a:defRPr cap="all"/>
          </a:pPr>
          <a:r>
            <a:rPr lang="en-US" cap="none" dirty="0"/>
            <a:t>Quality Assurance</a:t>
          </a:r>
        </a:p>
      </dgm:t>
    </dgm:pt>
    <dgm:pt modelId="{E6BA6127-2E75-48AE-A3A9-7434E1E2EE90}" type="parTrans" cxnId="{29D9428E-1333-45FA-B26F-544E2CAABC1B}">
      <dgm:prSet/>
      <dgm:spPr/>
      <dgm:t>
        <a:bodyPr/>
        <a:lstStyle/>
        <a:p>
          <a:endParaRPr lang="en-US"/>
        </a:p>
      </dgm:t>
    </dgm:pt>
    <dgm:pt modelId="{301F1505-F07B-4691-AF44-40325CC71389}" type="sibTrans" cxnId="{29D9428E-1333-45FA-B26F-544E2CAABC1B}">
      <dgm:prSet/>
      <dgm:spPr/>
      <dgm:t>
        <a:bodyPr/>
        <a:lstStyle/>
        <a:p>
          <a:endParaRPr lang="en-US"/>
        </a:p>
      </dgm:t>
    </dgm:pt>
    <dgm:pt modelId="{4242B381-AB85-49DC-91AD-B9AC72D3D930}">
      <dgm:prSet/>
      <dgm:spPr/>
      <dgm:t>
        <a:bodyPr/>
        <a:lstStyle/>
        <a:p>
          <a:pPr>
            <a:lnSpc>
              <a:spcPct val="100000"/>
            </a:lnSpc>
            <a:defRPr cap="all"/>
          </a:pPr>
          <a:r>
            <a:rPr lang="en-US" cap="none" dirty="0"/>
            <a:t>Software engineering</a:t>
          </a:r>
        </a:p>
      </dgm:t>
    </dgm:pt>
    <dgm:pt modelId="{2F7621B1-FC6C-42CB-B27D-14E0B0990B8A}" type="parTrans" cxnId="{6B97B3CE-90B0-4E57-AAA7-0EF0D4750BF6}">
      <dgm:prSet/>
      <dgm:spPr/>
      <dgm:t>
        <a:bodyPr/>
        <a:lstStyle/>
        <a:p>
          <a:endParaRPr lang="en-US"/>
        </a:p>
      </dgm:t>
    </dgm:pt>
    <dgm:pt modelId="{88012ACE-792D-49DD-8E8F-9AF3406F6C4E}" type="sibTrans" cxnId="{6B97B3CE-90B0-4E57-AAA7-0EF0D4750BF6}">
      <dgm:prSet/>
      <dgm:spPr/>
      <dgm:t>
        <a:bodyPr/>
        <a:lstStyle/>
        <a:p>
          <a:endParaRPr lang="en-US"/>
        </a:p>
      </dgm:t>
    </dgm:pt>
    <dgm:pt modelId="{1FFCEF9C-B62C-4ABF-BB71-0AF1C08AE6CD}" type="pres">
      <dgm:prSet presAssocID="{6E3A4942-79F5-451B-A301-D2B265B2951E}" presName="root" presStyleCnt="0">
        <dgm:presLayoutVars>
          <dgm:dir/>
          <dgm:resizeHandles val="exact"/>
        </dgm:presLayoutVars>
      </dgm:prSet>
      <dgm:spPr/>
    </dgm:pt>
    <dgm:pt modelId="{B14757E7-F5F0-48AF-BDBD-45BD13F09D6E}" type="pres">
      <dgm:prSet presAssocID="{CD0B1A4F-1476-435E-9577-FCCC5CA8A169}" presName="compNode" presStyleCnt="0"/>
      <dgm:spPr/>
    </dgm:pt>
    <dgm:pt modelId="{62F56EDF-7D7E-4E5A-801C-033CCB56BC5A}" type="pres">
      <dgm:prSet presAssocID="{CD0B1A4F-1476-435E-9577-FCCC5CA8A169}" presName="iconBgRect" presStyleLbl="bgShp" presStyleIdx="0" presStyleCnt="3"/>
      <dgm:spPr>
        <a:solidFill>
          <a:schemeClr val="accent5"/>
        </a:solidFill>
      </dgm:spPr>
    </dgm:pt>
    <dgm:pt modelId="{BFDC822D-E41C-4713-99F1-7E4F208C4328}" type="pres">
      <dgm:prSet presAssocID="{CD0B1A4F-1476-435E-9577-FCCC5CA8A16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ircles with arrows with solid fill"/>
        </a:ext>
      </dgm:extLst>
    </dgm:pt>
    <dgm:pt modelId="{0F033090-0C72-4660-9729-38BCEEEF473A}" type="pres">
      <dgm:prSet presAssocID="{CD0B1A4F-1476-435E-9577-FCCC5CA8A169}" presName="spaceRect" presStyleCnt="0"/>
      <dgm:spPr/>
    </dgm:pt>
    <dgm:pt modelId="{9937EB32-8DE7-4822-8CBC-5184352AA7CC}" type="pres">
      <dgm:prSet presAssocID="{CD0B1A4F-1476-435E-9577-FCCC5CA8A169}" presName="textRect" presStyleLbl="revTx" presStyleIdx="0" presStyleCnt="3">
        <dgm:presLayoutVars>
          <dgm:chMax val="1"/>
          <dgm:chPref val="1"/>
        </dgm:presLayoutVars>
      </dgm:prSet>
      <dgm:spPr/>
    </dgm:pt>
    <dgm:pt modelId="{D32BCC9F-8B4D-46E4-BBBD-4B625C6E4088}" type="pres">
      <dgm:prSet presAssocID="{A3514C85-E9EE-4CE0-BF8E-F744107AF514}" presName="sibTrans" presStyleCnt="0"/>
      <dgm:spPr/>
    </dgm:pt>
    <dgm:pt modelId="{B4061CB4-76C7-4782-A4EA-B1BAAC9FD937}" type="pres">
      <dgm:prSet presAssocID="{AE4DFC69-3DDF-494B-B216-2C7C480E554D}" presName="compNode" presStyleCnt="0"/>
      <dgm:spPr/>
    </dgm:pt>
    <dgm:pt modelId="{88CB19F0-6465-4BCE-9088-07D450872992}" type="pres">
      <dgm:prSet presAssocID="{AE4DFC69-3DDF-494B-B216-2C7C480E554D}" presName="iconBgRect" presStyleLbl="bgShp" presStyleIdx="1" presStyleCnt="3"/>
      <dgm:spPr>
        <a:solidFill>
          <a:schemeClr val="accent2"/>
        </a:solidFill>
      </dgm:spPr>
    </dgm:pt>
    <dgm:pt modelId="{1BE47028-EC60-4FCB-BC0A-1AAB1349E0DD}" type="pres">
      <dgm:prSet presAssocID="{AE4DFC69-3DDF-494B-B216-2C7C480E55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ibbon with solid fill"/>
        </a:ext>
      </dgm:extLst>
    </dgm:pt>
    <dgm:pt modelId="{7A26F5BF-3D71-4657-AF1E-C041F3AB139D}" type="pres">
      <dgm:prSet presAssocID="{AE4DFC69-3DDF-494B-B216-2C7C480E554D}" presName="spaceRect" presStyleCnt="0"/>
      <dgm:spPr/>
    </dgm:pt>
    <dgm:pt modelId="{B2473211-CE56-4CE1-8646-CF94FA12198B}" type="pres">
      <dgm:prSet presAssocID="{AE4DFC69-3DDF-494B-B216-2C7C480E554D}" presName="textRect" presStyleLbl="revTx" presStyleIdx="1" presStyleCnt="3">
        <dgm:presLayoutVars>
          <dgm:chMax val="1"/>
          <dgm:chPref val="1"/>
        </dgm:presLayoutVars>
      </dgm:prSet>
      <dgm:spPr/>
    </dgm:pt>
    <dgm:pt modelId="{AE60ABAD-6026-4530-B561-A25CA789A322}" type="pres">
      <dgm:prSet presAssocID="{301F1505-F07B-4691-AF44-40325CC71389}" presName="sibTrans" presStyleCnt="0"/>
      <dgm:spPr/>
    </dgm:pt>
    <dgm:pt modelId="{403FFB24-4321-4C3E-8E60-6B31E633D2A1}" type="pres">
      <dgm:prSet presAssocID="{4242B381-AB85-49DC-91AD-B9AC72D3D930}" presName="compNode" presStyleCnt="0"/>
      <dgm:spPr/>
    </dgm:pt>
    <dgm:pt modelId="{A20B3811-3FFD-4AA7-B1E8-3DC088C34B69}" type="pres">
      <dgm:prSet presAssocID="{4242B381-AB85-49DC-91AD-B9AC72D3D930}" presName="iconBgRect" presStyleLbl="bgShp" presStyleIdx="2" presStyleCnt="3"/>
      <dgm:spPr>
        <a:solidFill>
          <a:schemeClr val="accent6"/>
        </a:solidFill>
      </dgm:spPr>
    </dgm:pt>
    <dgm:pt modelId="{A4BA25B3-9690-40A3-846F-7374894C15BF}" type="pres">
      <dgm:prSet presAssocID="{4242B381-AB85-49DC-91AD-B9AC72D3D93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ars with solid fill"/>
        </a:ext>
      </dgm:extLst>
    </dgm:pt>
    <dgm:pt modelId="{07FF5FD6-5B49-42FC-B5A5-D8BBCA40DA7F}" type="pres">
      <dgm:prSet presAssocID="{4242B381-AB85-49DC-91AD-B9AC72D3D930}" presName="spaceRect" presStyleCnt="0"/>
      <dgm:spPr/>
    </dgm:pt>
    <dgm:pt modelId="{908DD3A5-DF41-41CF-8AF5-F38D1DE8EFA2}" type="pres">
      <dgm:prSet presAssocID="{4242B381-AB85-49DC-91AD-B9AC72D3D930}" presName="textRect" presStyleLbl="revTx" presStyleIdx="2" presStyleCnt="3">
        <dgm:presLayoutVars>
          <dgm:chMax val="1"/>
          <dgm:chPref val="1"/>
        </dgm:presLayoutVars>
      </dgm:prSet>
      <dgm:spPr/>
    </dgm:pt>
  </dgm:ptLst>
  <dgm:cxnLst>
    <dgm:cxn modelId="{91E19F28-8306-6749-9ABC-06B6EB09F4D3}" type="presOf" srcId="{CD0B1A4F-1476-435E-9577-FCCC5CA8A169}" destId="{9937EB32-8DE7-4822-8CBC-5184352AA7CC}" srcOrd="0" destOrd="0" presId="urn:microsoft.com/office/officeart/2018/5/layout/IconCircleLabelList"/>
    <dgm:cxn modelId="{57030377-E816-A344-911B-D31DAF9044F4}" type="presOf" srcId="{4242B381-AB85-49DC-91AD-B9AC72D3D930}" destId="{908DD3A5-DF41-41CF-8AF5-F38D1DE8EFA2}" srcOrd="0" destOrd="0" presId="urn:microsoft.com/office/officeart/2018/5/layout/IconCircleLabelList"/>
    <dgm:cxn modelId="{29D9428E-1333-45FA-B26F-544E2CAABC1B}" srcId="{6E3A4942-79F5-451B-A301-D2B265B2951E}" destId="{AE4DFC69-3DDF-494B-B216-2C7C480E554D}" srcOrd="1" destOrd="0" parTransId="{E6BA6127-2E75-48AE-A3A9-7434E1E2EE90}" sibTransId="{301F1505-F07B-4691-AF44-40325CC71389}"/>
    <dgm:cxn modelId="{C4622493-6581-4CD8-9C4B-A5BCF91F7D98}" srcId="{6E3A4942-79F5-451B-A301-D2B265B2951E}" destId="{CD0B1A4F-1476-435E-9577-FCCC5CA8A169}" srcOrd="0" destOrd="0" parTransId="{37C9FE23-030B-4473-BF17-AE2D0D601B7D}" sibTransId="{A3514C85-E9EE-4CE0-BF8E-F744107AF514}"/>
    <dgm:cxn modelId="{06F873AB-5F33-CB4F-ADFD-CE54E3A24939}" type="presOf" srcId="{AE4DFC69-3DDF-494B-B216-2C7C480E554D}" destId="{B2473211-CE56-4CE1-8646-CF94FA12198B}" srcOrd="0" destOrd="0" presId="urn:microsoft.com/office/officeart/2018/5/layout/IconCircleLabelList"/>
    <dgm:cxn modelId="{6B97B3CE-90B0-4E57-AAA7-0EF0D4750BF6}" srcId="{6E3A4942-79F5-451B-A301-D2B265B2951E}" destId="{4242B381-AB85-49DC-91AD-B9AC72D3D930}" srcOrd="2" destOrd="0" parTransId="{2F7621B1-FC6C-42CB-B27D-14E0B0990B8A}" sibTransId="{88012ACE-792D-49DD-8E8F-9AF3406F6C4E}"/>
    <dgm:cxn modelId="{FF9BD6E0-E0D4-AC4A-B0E1-AD55CB2A8B39}" type="presOf" srcId="{6E3A4942-79F5-451B-A301-D2B265B2951E}" destId="{1FFCEF9C-B62C-4ABF-BB71-0AF1C08AE6CD}" srcOrd="0" destOrd="0" presId="urn:microsoft.com/office/officeart/2018/5/layout/IconCircleLabelList"/>
    <dgm:cxn modelId="{66D60002-F71A-444B-8501-0A18ED73A2C5}" type="presParOf" srcId="{1FFCEF9C-B62C-4ABF-BB71-0AF1C08AE6CD}" destId="{B14757E7-F5F0-48AF-BDBD-45BD13F09D6E}" srcOrd="0" destOrd="0" presId="urn:microsoft.com/office/officeart/2018/5/layout/IconCircleLabelList"/>
    <dgm:cxn modelId="{150B5666-0FD9-844C-A9DD-DB564627B7F4}" type="presParOf" srcId="{B14757E7-F5F0-48AF-BDBD-45BD13F09D6E}" destId="{62F56EDF-7D7E-4E5A-801C-033CCB56BC5A}" srcOrd="0" destOrd="0" presId="urn:microsoft.com/office/officeart/2018/5/layout/IconCircleLabelList"/>
    <dgm:cxn modelId="{4B76F56B-2EB0-A641-8032-2594C3295B44}" type="presParOf" srcId="{B14757E7-F5F0-48AF-BDBD-45BD13F09D6E}" destId="{BFDC822D-E41C-4713-99F1-7E4F208C4328}" srcOrd="1" destOrd="0" presId="urn:microsoft.com/office/officeart/2018/5/layout/IconCircleLabelList"/>
    <dgm:cxn modelId="{A331097B-114B-E44D-9F41-9468A84432AE}" type="presParOf" srcId="{B14757E7-F5F0-48AF-BDBD-45BD13F09D6E}" destId="{0F033090-0C72-4660-9729-38BCEEEF473A}" srcOrd="2" destOrd="0" presId="urn:microsoft.com/office/officeart/2018/5/layout/IconCircleLabelList"/>
    <dgm:cxn modelId="{68A28A5A-AEBD-A243-AD1A-9FF9F9526498}" type="presParOf" srcId="{B14757E7-F5F0-48AF-BDBD-45BD13F09D6E}" destId="{9937EB32-8DE7-4822-8CBC-5184352AA7CC}" srcOrd="3" destOrd="0" presId="urn:microsoft.com/office/officeart/2018/5/layout/IconCircleLabelList"/>
    <dgm:cxn modelId="{22A8885E-45C6-5947-9AC5-A8EAD5F041ED}" type="presParOf" srcId="{1FFCEF9C-B62C-4ABF-BB71-0AF1C08AE6CD}" destId="{D32BCC9F-8B4D-46E4-BBBD-4B625C6E4088}" srcOrd="1" destOrd="0" presId="urn:microsoft.com/office/officeart/2018/5/layout/IconCircleLabelList"/>
    <dgm:cxn modelId="{0727EF9B-B50A-A34A-9644-84F7CF1C91DA}" type="presParOf" srcId="{1FFCEF9C-B62C-4ABF-BB71-0AF1C08AE6CD}" destId="{B4061CB4-76C7-4782-A4EA-B1BAAC9FD937}" srcOrd="2" destOrd="0" presId="urn:microsoft.com/office/officeart/2018/5/layout/IconCircleLabelList"/>
    <dgm:cxn modelId="{49E97F12-8BF3-4D41-A57C-0C26888CBF11}" type="presParOf" srcId="{B4061CB4-76C7-4782-A4EA-B1BAAC9FD937}" destId="{88CB19F0-6465-4BCE-9088-07D450872992}" srcOrd="0" destOrd="0" presId="urn:microsoft.com/office/officeart/2018/5/layout/IconCircleLabelList"/>
    <dgm:cxn modelId="{A77C0AB3-6639-A149-A410-BA732A1BF0C2}" type="presParOf" srcId="{B4061CB4-76C7-4782-A4EA-B1BAAC9FD937}" destId="{1BE47028-EC60-4FCB-BC0A-1AAB1349E0DD}" srcOrd="1" destOrd="0" presId="urn:microsoft.com/office/officeart/2018/5/layout/IconCircleLabelList"/>
    <dgm:cxn modelId="{B0A786B0-3F42-2A4A-A85E-C0B4F23C93CE}" type="presParOf" srcId="{B4061CB4-76C7-4782-A4EA-B1BAAC9FD937}" destId="{7A26F5BF-3D71-4657-AF1E-C041F3AB139D}" srcOrd="2" destOrd="0" presId="urn:microsoft.com/office/officeart/2018/5/layout/IconCircleLabelList"/>
    <dgm:cxn modelId="{8C34CD27-35B1-5345-BB02-9FA79B4DDA25}" type="presParOf" srcId="{B4061CB4-76C7-4782-A4EA-B1BAAC9FD937}" destId="{B2473211-CE56-4CE1-8646-CF94FA12198B}" srcOrd="3" destOrd="0" presId="urn:microsoft.com/office/officeart/2018/5/layout/IconCircleLabelList"/>
    <dgm:cxn modelId="{338CAC53-C578-324D-AB30-6ADF0D17AA3F}" type="presParOf" srcId="{1FFCEF9C-B62C-4ABF-BB71-0AF1C08AE6CD}" destId="{AE60ABAD-6026-4530-B561-A25CA789A322}" srcOrd="3" destOrd="0" presId="urn:microsoft.com/office/officeart/2018/5/layout/IconCircleLabelList"/>
    <dgm:cxn modelId="{465EE829-84EA-CB4B-A376-5C42714BC26F}" type="presParOf" srcId="{1FFCEF9C-B62C-4ABF-BB71-0AF1C08AE6CD}" destId="{403FFB24-4321-4C3E-8E60-6B31E633D2A1}" srcOrd="4" destOrd="0" presId="urn:microsoft.com/office/officeart/2018/5/layout/IconCircleLabelList"/>
    <dgm:cxn modelId="{73B34C0D-CE9D-1A4A-A534-AC57F7FB913F}" type="presParOf" srcId="{403FFB24-4321-4C3E-8E60-6B31E633D2A1}" destId="{A20B3811-3FFD-4AA7-B1E8-3DC088C34B69}" srcOrd="0" destOrd="0" presId="urn:microsoft.com/office/officeart/2018/5/layout/IconCircleLabelList"/>
    <dgm:cxn modelId="{3AB61D56-5014-E949-8200-1CA113510309}" type="presParOf" srcId="{403FFB24-4321-4C3E-8E60-6B31E633D2A1}" destId="{A4BA25B3-9690-40A3-846F-7374894C15BF}" srcOrd="1" destOrd="0" presId="urn:microsoft.com/office/officeart/2018/5/layout/IconCircleLabelList"/>
    <dgm:cxn modelId="{03F44641-5563-3146-BD3A-BC8C09E893D4}" type="presParOf" srcId="{403FFB24-4321-4C3E-8E60-6B31E633D2A1}" destId="{07FF5FD6-5B49-42FC-B5A5-D8BBCA40DA7F}" srcOrd="2" destOrd="0" presId="urn:microsoft.com/office/officeart/2018/5/layout/IconCircleLabelList"/>
    <dgm:cxn modelId="{6C6F8D5F-5CF7-F342-8D22-30E5B6C2F755}" type="presParOf" srcId="{403FFB24-4321-4C3E-8E60-6B31E633D2A1}" destId="{908DD3A5-DF41-41CF-8AF5-F38D1DE8EF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3A4942-79F5-451B-A301-D2B265B295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0B1A4F-1476-435E-9577-FCCC5CA8A169}">
      <dgm:prSet/>
      <dgm:spPr/>
      <dgm:t>
        <a:bodyPr/>
        <a:lstStyle/>
        <a:p>
          <a:pPr>
            <a:lnSpc>
              <a:spcPct val="100000"/>
            </a:lnSpc>
            <a:defRPr cap="all"/>
          </a:pPr>
          <a:r>
            <a:rPr lang="en-US" cap="none" dirty="0"/>
            <a:t>Agile</a:t>
          </a:r>
        </a:p>
      </dgm:t>
    </dgm:pt>
    <dgm:pt modelId="{37C9FE23-030B-4473-BF17-AE2D0D601B7D}" type="parTrans" cxnId="{C4622493-6581-4CD8-9C4B-A5BCF91F7D98}">
      <dgm:prSet/>
      <dgm:spPr/>
      <dgm:t>
        <a:bodyPr/>
        <a:lstStyle/>
        <a:p>
          <a:endParaRPr lang="en-US"/>
        </a:p>
      </dgm:t>
    </dgm:pt>
    <dgm:pt modelId="{A3514C85-E9EE-4CE0-BF8E-F744107AF514}" type="sibTrans" cxnId="{C4622493-6581-4CD8-9C4B-A5BCF91F7D98}">
      <dgm:prSet/>
      <dgm:spPr/>
      <dgm:t>
        <a:bodyPr/>
        <a:lstStyle/>
        <a:p>
          <a:endParaRPr lang="en-US"/>
        </a:p>
      </dgm:t>
    </dgm:pt>
    <dgm:pt modelId="{AE4DFC69-3DDF-494B-B216-2C7C480E554D}">
      <dgm:prSet/>
      <dgm:spPr/>
      <dgm:t>
        <a:bodyPr/>
        <a:lstStyle/>
        <a:p>
          <a:pPr>
            <a:lnSpc>
              <a:spcPct val="100000"/>
            </a:lnSpc>
            <a:defRPr cap="all"/>
          </a:pPr>
          <a:r>
            <a:rPr lang="en-US" cap="none" dirty="0"/>
            <a:t>Quality Assurance</a:t>
          </a:r>
        </a:p>
      </dgm:t>
    </dgm:pt>
    <dgm:pt modelId="{E6BA6127-2E75-48AE-A3A9-7434E1E2EE90}" type="parTrans" cxnId="{29D9428E-1333-45FA-B26F-544E2CAABC1B}">
      <dgm:prSet/>
      <dgm:spPr/>
      <dgm:t>
        <a:bodyPr/>
        <a:lstStyle/>
        <a:p>
          <a:endParaRPr lang="en-US"/>
        </a:p>
      </dgm:t>
    </dgm:pt>
    <dgm:pt modelId="{301F1505-F07B-4691-AF44-40325CC71389}" type="sibTrans" cxnId="{29D9428E-1333-45FA-B26F-544E2CAABC1B}">
      <dgm:prSet/>
      <dgm:spPr/>
      <dgm:t>
        <a:bodyPr/>
        <a:lstStyle/>
        <a:p>
          <a:endParaRPr lang="en-US"/>
        </a:p>
      </dgm:t>
    </dgm:pt>
    <dgm:pt modelId="{4242B381-AB85-49DC-91AD-B9AC72D3D930}">
      <dgm:prSet/>
      <dgm:spPr/>
      <dgm:t>
        <a:bodyPr/>
        <a:lstStyle/>
        <a:p>
          <a:pPr>
            <a:lnSpc>
              <a:spcPct val="100000"/>
            </a:lnSpc>
            <a:defRPr cap="all"/>
          </a:pPr>
          <a:r>
            <a:rPr lang="en-US" cap="none" dirty="0"/>
            <a:t>Software engineering</a:t>
          </a:r>
        </a:p>
      </dgm:t>
    </dgm:pt>
    <dgm:pt modelId="{2F7621B1-FC6C-42CB-B27D-14E0B0990B8A}" type="parTrans" cxnId="{6B97B3CE-90B0-4E57-AAA7-0EF0D4750BF6}">
      <dgm:prSet/>
      <dgm:spPr/>
      <dgm:t>
        <a:bodyPr/>
        <a:lstStyle/>
        <a:p>
          <a:endParaRPr lang="en-US"/>
        </a:p>
      </dgm:t>
    </dgm:pt>
    <dgm:pt modelId="{88012ACE-792D-49DD-8E8F-9AF3406F6C4E}" type="sibTrans" cxnId="{6B97B3CE-90B0-4E57-AAA7-0EF0D4750BF6}">
      <dgm:prSet/>
      <dgm:spPr/>
      <dgm:t>
        <a:bodyPr/>
        <a:lstStyle/>
        <a:p>
          <a:endParaRPr lang="en-US"/>
        </a:p>
      </dgm:t>
    </dgm:pt>
    <dgm:pt modelId="{1FFCEF9C-B62C-4ABF-BB71-0AF1C08AE6CD}" type="pres">
      <dgm:prSet presAssocID="{6E3A4942-79F5-451B-A301-D2B265B2951E}" presName="root" presStyleCnt="0">
        <dgm:presLayoutVars>
          <dgm:dir/>
          <dgm:resizeHandles val="exact"/>
        </dgm:presLayoutVars>
      </dgm:prSet>
      <dgm:spPr/>
    </dgm:pt>
    <dgm:pt modelId="{B14757E7-F5F0-48AF-BDBD-45BD13F09D6E}" type="pres">
      <dgm:prSet presAssocID="{CD0B1A4F-1476-435E-9577-FCCC5CA8A169}" presName="compNode" presStyleCnt="0"/>
      <dgm:spPr/>
    </dgm:pt>
    <dgm:pt modelId="{62F56EDF-7D7E-4E5A-801C-033CCB56BC5A}" type="pres">
      <dgm:prSet presAssocID="{CD0B1A4F-1476-435E-9577-FCCC5CA8A169}" presName="iconBgRect" presStyleLbl="bgShp" presStyleIdx="0" presStyleCnt="3"/>
      <dgm:spPr>
        <a:solidFill>
          <a:schemeClr val="accent5"/>
        </a:solidFill>
      </dgm:spPr>
    </dgm:pt>
    <dgm:pt modelId="{BFDC822D-E41C-4713-99F1-7E4F208C4328}" type="pres">
      <dgm:prSet presAssocID="{CD0B1A4F-1476-435E-9577-FCCC5CA8A16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ircles with arrows with solid fill"/>
        </a:ext>
      </dgm:extLst>
    </dgm:pt>
    <dgm:pt modelId="{0F033090-0C72-4660-9729-38BCEEEF473A}" type="pres">
      <dgm:prSet presAssocID="{CD0B1A4F-1476-435E-9577-FCCC5CA8A169}" presName="spaceRect" presStyleCnt="0"/>
      <dgm:spPr/>
    </dgm:pt>
    <dgm:pt modelId="{9937EB32-8DE7-4822-8CBC-5184352AA7CC}" type="pres">
      <dgm:prSet presAssocID="{CD0B1A4F-1476-435E-9577-FCCC5CA8A169}" presName="textRect" presStyleLbl="revTx" presStyleIdx="0" presStyleCnt="3">
        <dgm:presLayoutVars>
          <dgm:chMax val="1"/>
          <dgm:chPref val="1"/>
        </dgm:presLayoutVars>
      </dgm:prSet>
      <dgm:spPr/>
    </dgm:pt>
    <dgm:pt modelId="{D32BCC9F-8B4D-46E4-BBBD-4B625C6E4088}" type="pres">
      <dgm:prSet presAssocID="{A3514C85-E9EE-4CE0-BF8E-F744107AF514}" presName="sibTrans" presStyleCnt="0"/>
      <dgm:spPr/>
    </dgm:pt>
    <dgm:pt modelId="{B4061CB4-76C7-4782-A4EA-B1BAAC9FD937}" type="pres">
      <dgm:prSet presAssocID="{AE4DFC69-3DDF-494B-B216-2C7C480E554D}" presName="compNode" presStyleCnt="0"/>
      <dgm:spPr/>
    </dgm:pt>
    <dgm:pt modelId="{88CB19F0-6465-4BCE-9088-07D450872992}" type="pres">
      <dgm:prSet presAssocID="{AE4DFC69-3DDF-494B-B216-2C7C480E554D}" presName="iconBgRect" presStyleLbl="bgShp" presStyleIdx="1" presStyleCnt="3"/>
      <dgm:spPr>
        <a:solidFill>
          <a:schemeClr val="accent2"/>
        </a:solidFill>
      </dgm:spPr>
    </dgm:pt>
    <dgm:pt modelId="{1BE47028-EC60-4FCB-BC0A-1AAB1349E0DD}" type="pres">
      <dgm:prSet presAssocID="{AE4DFC69-3DDF-494B-B216-2C7C480E55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ibbon with solid fill"/>
        </a:ext>
      </dgm:extLst>
    </dgm:pt>
    <dgm:pt modelId="{7A26F5BF-3D71-4657-AF1E-C041F3AB139D}" type="pres">
      <dgm:prSet presAssocID="{AE4DFC69-3DDF-494B-B216-2C7C480E554D}" presName="spaceRect" presStyleCnt="0"/>
      <dgm:spPr/>
    </dgm:pt>
    <dgm:pt modelId="{B2473211-CE56-4CE1-8646-CF94FA12198B}" type="pres">
      <dgm:prSet presAssocID="{AE4DFC69-3DDF-494B-B216-2C7C480E554D}" presName="textRect" presStyleLbl="revTx" presStyleIdx="1" presStyleCnt="3">
        <dgm:presLayoutVars>
          <dgm:chMax val="1"/>
          <dgm:chPref val="1"/>
        </dgm:presLayoutVars>
      </dgm:prSet>
      <dgm:spPr/>
    </dgm:pt>
    <dgm:pt modelId="{AE60ABAD-6026-4530-B561-A25CA789A322}" type="pres">
      <dgm:prSet presAssocID="{301F1505-F07B-4691-AF44-40325CC71389}" presName="sibTrans" presStyleCnt="0"/>
      <dgm:spPr/>
    </dgm:pt>
    <dgm:pt modelId="{403FFB24-4321-4C3E-8E60-6B31E633D2A1}" type="pres">
      <dgm:prSet presAssocID="{4242B381-AB85-49DC-91AD-B9AC72D3D930}" presName="compNode" presStyleCnt="0"/>
      <dgm:spPr/>
    </dgm:pt>
    <dgm:pt modelId="{A20B3811-3FFD-4AA7-B1E8-3DC088C34B69}" type="pres">
      <dgm:prSet presAssocID="{4242B381-AB85-49DC-91AD-B9AC72D3D930}" presName="iconBgRect" presStyleLbl="bgShp" presStyleIdx="2" presStyleCnt="3"/>
      <dgm:spPr>
        <a:solidFill>
          <a:schemeClr val="accent6"/>
        </a:solidFill>
      </dgm:spPr>
    </dgm:pt>
    <dgm:pt modelId="{A4BA25B3-9690-40A3-846F-7374894C15BF}" type="pres">
      <dgm:prSet presAssocID="{4242B381-AB85-49DC-91AD-B9AC72D3D93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ars with solid fill"/>
        </a:ext>
      </dgm:extLst>
    </dgm:pt>
    <dgm:pt modelId="{07FF5FD6-5B49-42FC-B5A5-D8BBCA40DA7F}" type="pres">
      <dgm:prSet presAssocID="{4242B381-AB85-49DC-91AD-B9AC72D3D930}" presName="spaceRect" presStyleCnt="0"/>
      <dgm:spPr/>
    </dgm:pt>
    <dgm:pt modelId="{908DD3A5-DF41-41CF-8AF5-F38D1DE8EFA2}" type="pres">
      <dgm:prSet presAssocID="{4242B381-AB85-49DC-91AD-B9AC72D3D930}" presName="textRect" presStyleLbl="revTx" presStyleIdx="2" presStyleCnt="3">
        <dgm:presLayoutVars>
          <dgm:chMax val="1"/>
          <dgm:chPref val="1"/>
        </dgm:presLayoutVars>
      </dgm:prSet>
      <dgm:spPr/>
    </dgm:pt>
  </dgm:ptLst>
  <dgm:cxnLst>
    <dgm:cxn modelId="{91E19F28-8306-6749-9ABC-06B6EB09F4D3}" type="presOf" srcId="{CD0B1A4F-1476-435E-9577-FCCC5CA8A169}" destId="{9937EB32-8DE7-4822-8CBC-5184352AA7CC}" srcOrd="0" destOrd="0" presId="urn:microsoft.com/office/officeart/2018/5/layout/IconCircleLabelList"/>
    <dgm:cxn modelId="{57030377-E816-A344-911B-D31DAF9044F4}" type="presOf" srcId="{4242B381-AB85-49DC-91AD-B9AC72D3D930}" destId="{908DD3A5-DF41-41CF-8AF5-F38D1DE8EFA2}" srcOrd="0" destOrd="0" presId="urn:microsoft.com/office/officeart/2018/5/layout/IconCircleLabelList"/>
    <dgm:cxn modelId="{29D9428E-1333-45FA-B26F-544E2CAABC1B}" srcId="{6E3A4942-79F5-451B-A301-D2B265B2951E}" destId="{AE4DFC69-3DDF-494B-B216-2C7C480E554D}" srcOrd="1" destOrd="0" parTransId="{E6BA6127-2E75-48AE-A3A9-7434E1E2EE90}" sibTransId="{301F1505-F07B-4691-AF44-40325CC71389}"/>
    <dgm:cxn modelId="{C4622493-6581-4CD8-9C4B-A5BCF91F7D98}" srcId="{6E3A4942-79F5-451B-A301-D2B265B2951E}" destId="{CD0B1A4F-1476-435E-9577-FCCC5CA8A169}" srcOrd="0" destOrd="0" parTransId="{37C9FE23-030B-4473-BF17-AE2D0D601B7D}" sibTransId="{A3514C85-E9EE-4CE0-BF8E-F744107AF514}"/>
    <dgm:cxn modelId="{06F873AB-5F33-CB4F-ADFD-CE54E3A24939}" type="presOf" srcId="{AE4DFC69-3DDF-494B-B216-2C7C480E554D}" destId="{B2473211-CE56-4CE1-8646-CF94FA12198B}" srcOrd="0" destOrd="0" presId="urn:microsoft.com/office/officeart/2018/5/layout/IconCircleLabelList"/>
    <dgm:cxn modelId="{6B97B3CE-90B0-4E57-AAA7-0EF0D4750BF6}" srcId="{6E3A4942-79F5-451B-A301-D2B265B2951E}" destId="{4242B381-AB85-49DC-91AD-B9AC72D3D930}" srcOrd="2" destOrd="0" parTransId="{2F7621B1-FC6C-42CB-B27D-14E0B0990B8A}" sibTransId="{88012ACE-792D-49DD-8E8F-9AF3406F6C4E}"/>
    <dgm:cxn modelId="{FF9BD6E0-E0D4-AC4A-B0E1-AD55CB2A8B39}" type="presOf" srcId="{6E3A4942-79F5-451B-A301-D2B265B2951E}" destId="{1FFCEF9C-B62C-4ABF-BB71-0AF1C08AE6CD}" srcOrd="0" destOrd="0" presId="urn:microsoft.com/office/officeart/2018/5/layout/IconCircleLabelList"/>
    <dgm:cxn modelId="{66D60002-F71A-444B-8501-0A18ED73A2C5}" type="presParOf" srcId="{1FFCEF9C-B62C-4ABF-BB71-0AF1C08AE6CD}" destId="{B14757E7-F5F0-48AF-BDBD-45BD13F09D6E}" srcOrd="0" destOrd="0" presId="urn:microsoft.com/office/officeart/2018/5/layout/IconCircleLabelList"/>
    <dgm:cxn modelId="{150B5666-0FD9-844C-A9DD-DB564627B7F4}" type="presParOf" srcId="{B14757E7-F5F0-48AF-BDBD-45BD13F09D6E}" destId="{62F56EDF-7D7E-4E5A-801C-033CCB56BC5A}" srcOrd="0" destOrd="0" presId="urn:microsoft.com/office/officeart/2018/5/layout/IconCircleLabelList"/>
    <dgm:cxn modelId="{4B76F56B-2EB0-A641-8032-2594C3295B44}" type="presParOf" srcId="{B14757E7-F5F0-48AF-BDBD-45BD13F09D6E}" destId="{BFDC822D-E41C-4713-99F1-7E4F208C4328}" srcOrd="1" destOrd="0" presId="urn:microsoft.com/office/officeart/2018/5/layout/IconCircleLabelList"/>
    <dgm:cxn modelId="{A331097B-114B-E44D-9F41-9468A84432AE}" type="presParOf" srcId="{B14757E7-F5F0-48AF-BDBD-45BD13F09D6E}" destId="{0F033090-0C72-4660-9729-38BCEEEF473A}" srcOrd="2" destOrd="0" presId="urn:microsoft.com/office/officeart/2018/5/layout/IconCircleLabelList"/>
    <dgm:cxn modelId="{68A28A5A-AEBD-A243-AD1A-9FF9F9526498}" type="presParOf" srcId="{B14757E7-F5F0-48AF-BDBD-45BD13F09D6E}" destId="{9937EB32-8DE7-4822-8CBC-5184352AA7CC}" srcOrd="3" destOrd="0" presId="urn:microsoft.com/office/officeart/2018/5/layout/IconCircleLabelList"/>
    <dgm:cxn modelId="{22A8885E-45C6-5947-9AC5-A8EAD5F041ED}" type="presParOf" srcId="{1FFCEF9C-B62C-4ABF-BB71-0AF1C08AE6CD}" destId="{D32BCC9F-8B4D-46E4-BBBD-4B625C6E4088}" srcOrd="1" destOrd="0" presId="urn:microsoft.com/office/officeart/2018/5/layout/IconCircleLabelList"/>
    <dgm:cxn modelId="{0727EF9B-B50A-A34A-9644-84F7CF1C91DA}" type="presParOf" srcId="{1FFCEF9C-B62C-4ABF-BB71-0AF1C08AE6CD}" destId="{B4061CB4-76C7-4782-A4EA-B1BAAC9FD937}" srcOrd="2" destOrd="0" presId="urn:microsoft.com/office/officeart/2018/5/layout/IconCircleLabelList"/>
    <dgm:cxn modelId="{49E97F12-8BF3-4D41-A57C-0C26888CBF11}" type="presParOf" srcId="{B4061CB4-76C7-4782-A4EA-B1BAAC9FD937}" destId="{88CB19F0-6465-4BCE-9088-07D450872992}" srcOrd="0" destOrd="0" presId="urn:microsoft.com/office/officeart/2018/5/layout/IconCircleLabelList"/>
    <dgm:cxn modelId="{A77C0AB3-6639-A149-A410-BA732A1BF0C2}" type="presParOf" srcId="{B4061CB4-76C7-4782-A4EA-B1BAAC9FD937}" destId="{1BE47028-EC60-4FCB-BC0A-1AAB1349E0DD}" srcOrd="1" destOrd="0" presId="urn:microsoft.com/office/officeart/2018/5/layout/IconCircleLabelList"/>
    <dgm:cxn modelId="{B0A786B0-3F42-2A4A-A85E-C0B4F23C93CE}" type="presParOf" srcId="{B4061CB4-76C7-4782-A4EA-B1BAAC9FD937}" destId="{7A26F5BF-3D71-4657-AF1E-C041F3AB139D}" srcOrd="2" destOrd="0" presId="urn:microsoft.com/office/officeart/2018/5/layout/IconCircleLabelList"/>
    <dgm:cxn modelId="{8C34CD27-35B1-5345-BB02-9FA79B4DDA25}" type="presParOf" srcId="{B4061CB4-76C7-4782-A4EA-B1BAAC9FD937}" destId="{B2473211-CE56-4CE1-8646-CF94FA12198B}" srcOrd="3" destOrd="0" presId="urn:microsoft.com/office/officeart/2018/5/layout/IconCircleLabelList"/>
    <dgm:cxn modelId="{338CAC53-C578-324D-AB30-6ADF0D17AA3F}" type="presParOf" srcId="{1FFCEF9C-B62C-4ABF-BB71-0AF1C08AE6CD}" destId="{AE60ABAD-6026-4530-B561-A25CA789A322}" srcOrd="3" destOrd="0" presId="urn:microsoft.com/office/officeart/2018/5/layout/IconCircleLabelList"/>
    <dgm:cxn modelId="{465EE829-84EA-CB4B-A376-5C42714BC26F}" type="presParOf" srcId="{1FFCEF9C-B62C-4ABF-BB71-0AF1C08AE6CD}" destId="{403FFB24-4321-4C3E-8E60-6B31E633D2A1}" srcOrd="4" destOrd="0" presId="urn:microsoft.com/office/officeart/2018/5/layout/IconCircleLabelList"/>
    <dgm:cxn modelId="{73B34C0D-CE9D-1A4A-A534-AC57F7FB913F}" type="presParOf" srcId="{403FFB24-4321-4C3E-8E60-6B31E633D2A1}" destId="{A20B3811-3FFD-4AA7-B1E8-3DC088C34B69}" srcOrd="0" destOrd="0" presId="urn:microsoft.com/office/officeart/2018/5/layout/IconCircleLabelList"/>
    <dgm:cxn modelId="{3AB61D56-5014-E949-8200-1CA113510309}" type="presParOf" srcId="{403FFB24-4321-4C3E-8E60-6B31E633D2A1}" destId="{A4BA25B3-9690-40A3-846F-7374894C15BF}" srcOrd="1" destOrd="0" presId="urn:microsoft.com/office/officeart/2018/5/layout/IconCircleLabelList"/>
    <dgm:cxn modelId="{03F44641-5563-3146-BD3A-BC8C09E893D4}" type="presParOf" srcId="{403FFB24-4321-4C3E-8E60-6B31E633D2A1}" destId="{07FF5FD6-5B49-42FC-B5A5-D8BBCA40DA7F}" srcOrd="2" destOrd="0" presId="urn:microsoft.com/office/officeart/2018/5/layout/IconCircleLabelList"/>
    <dgm:cxn modelId="{6C6F8D5F-5CF7-F342-8D22-30E5B6C2F755}" type="presParOf" srcId="{403FFB24-4321-4C3E-8E60-6B31E633D2A1}" destId="{908DD3A5-DF41-41CF-8AF5-F38D1DE8EF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AD6EF-209A-4C83-9ED5-B24C953799AE}">
      <dsp:nvSpPr>
        <dsp:cNvPr id="0" name=""/>
        <dsp:cNvSpPr/>
      </dsp:nvSpPr>
      <dsp:spPr>
        <a:xfrm>
          <a:off x="82613" y="9090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39B04-635A-42DF-B76B-4851E5E183B9}">
      <dsp:nvSpPr>
        <dsp:cNvPr id="0" name=""/>
        <dsp:cNvSpPr/>
      </dsp:nvSpPr>
      <dsp:spPr>
        <a:xfrm>
          <a:off x="271034" y="1097481"/>
          <a:ext cx="520402" cy="5204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A5B5F4-808A-4EBD-B542-E70E8B536B95}">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Learn by experience, through play.</a:t>
          </a:r>
        </a:p>
      </dsp:txBody>
      <dsp:txXfrm>
        <a:off x="1172126" y="909059"/>
        <a:ext cx="2114937" cy="897246"/>
      </dsp:txXfrm>
    </dsp:sp>
    <dsp:sp modelId="{FF0F4853-E760-4A8F-A74A-43A36305CBFF}">
      <dsp:nvSpPr>
        <dsp:cNvPr id="0" name=""/>
        <dsp:cNvSpPr/>
      </dsp:nvSpPr>
      <dsp:spPr>
        <a:xfrm>
          <a:off x="3655575" y="9090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32252-4F1F-4D2F-BDA4-2521E190FE42}">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B90300-A061-4C01-8069-8F4B554ABC1E}">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Learn how to balance competing priorities.</a:t>
          </a:r>
        </a:p>
      </dsp:txBody>
      <dsp:txXfrm>
        <a:off x="4745088" y="909059"/>
        <a:ext cx="2114937" cy="897246"/>
      </dsp:txXfrm>
    </dsp:sp>
    <dsp:sp modelId="{6D854993-ED13-43B5-988D-704962EAA44F}">
      <dsp:nvSpPr>
        <dsp:cNvPr id="0" name=""/>
        <dsp:cNvSpPr/>
      </dsp:nvSpPr>
      <dsp:spPr>
        <a:xfrm>
          <a:off x="7228536" y="9090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E8BCF-ADCA-4722-BC3E-392B174374C4}">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358F9-D4CD-43D1-82EB-9E4A8180C43D}">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Learn about best practices.</a:t>
          </a:r>
        </a:p>
      </dsp:txBody>
      <dsp:txXfrm>
        <a:off x="8318049" y="909059"/>
        <a:ext cx="2114937" cy="897246"/>
      </dsp:txXfrm>
    </dsp:sp>
    <dsp:sp modelId="{D1E18C51-E862-4C68-AE7B-E08DCAE1498E}">
      <dsp:nvSpPr>
        <dsp:cNvPr id="0" name=""/>
        <dsp:cNvSpPr/>
      </dsp:nvSpPr>
      <dsp:spPr>
        <a:xfrm>
          <a:off x="82613" y="2546238"/>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D7A83-0C32-4844-A4B9-2513F517B6B4}">
      <dsp:nvSpPr>
        <dsp:cNvPr id="0" name=""/>
        <dsp:cNvSpPr/>
      </dsp:nvSpPr>
      <dsp:spPr>
        <a:xfrm>
          <a:off x="271034" y="2734659"/>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A865BB-7513-461E-8F82-169DC8417DE2}">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Learn how best practices work together.</a:t>
          </a:r>
        </a:p>
      </dsp:txBody>
      <dsp:txXfrm>
        <a:off x="1172126" y="2546238"/>
        <a:ext cx="2114937" cy="897246"/>
      </dsp:txXfrm>
    </dsp:sp>
    <dsp:sp modelId="{7198CCF1-CFA5-4DA6-BFC7-10EC3C388BA4}">
      <dsp:nvSpPr>
        <dsp:cNvPr id="0" name=""/>
        <dsp:cNvSpPr/>
      </dsp:nvSpPr>
      <dsp:spPr>
        <a:xfrm>
          <a:off x="3655575" y="2546238"/>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4CAB5-F4BF-4AF0-8347-DB7DC26D7A3E}">
      <dsp:nvSpPr>
        <dsp:cNvPr id="0" name=""/>
        <dsp:cNvSpPr/>
      </dsp:nvSpPr>
      <dsp:spPr>
        <a:xfrm>
          <a:off x="3843996" y="273465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EF224-8AAA-4043-8E10-13C1F5F85874}">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Learn how to improve teams.</a:t>
          </a:r>
        </a:p>
      </dsp:txBody>
      <dsp:txXfrm>
        <a:off x="4745088" y="2546238"/>
        <a:ext cx="2114937" cy="897246"/>
      </dsp:txXfrm>
    </dsp:sp>
    <dsp:sp modelId="{D60413C5-4E55-4C54-87F4-0CDFA42F3303}">
      <dsp:nvSpPr>
        <dsp:cNvPr id="0" name=""/>
        <dsp:cNvSpPr/>
      </dsp:nvSpPr>
      <dsp:spPr>
        <a:xfrm>
          <a:off x="7228536" y="2546238"/>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33F50-8793-4D51-8559-653B89F8E7C9}">
      <dsp:nvSpPr>
        <dsp:cNvPr id="0" name=""/>
        <dsp:cNvSpPr/>
      </dsp:nvSpPr>
      <dsp:spPr>
        <a:xfrm>
          <a:off x="7416958" y="2734659"/>
          <a:ext cx="520402" cy="520402"/>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664CC0-6511-40EE-9DE7-2CB994373AD1}">
      <dsp:nvSpPr>
        <dsp:cNvPr id="0" name=""/>
        <dsp:cNvSpPr/>
      </dsp:nvSpPr>
      <dsp:spPr>
        <a:xfrm>
          <a:off x="8318049"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Learn how quality leads to stability and efficiency.</a:t>
          </a:r>
        </a:p>
      </dsp:txBody>
      <dsp:txXfrm>
        <a:off x="8318049" y="2546238"/>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6EDF-7D7E-4E5A-801C-033CCB56BC5A}">
      <dsp:nvSpPr>
        <dsp:cNvPr id="0" name=""/>
        <dsp:cNvSpPr/>
      </dsp:nvSpPr>
      <dsp:spPr>
        <a:xfrm>
          <a:off x="973190" y="98672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C822D-E41C-4713-99F1-7E4F208C4328}">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7EB32-8DE7-4822-8CBC-5184352AA7CC}">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none" dirty="0"/>
            <a:t>A 10-sprint project deadline. </a:t>
          </a:r>
        </a:p>
      </dsp:txBody>
      <dsp:txXfrm>
        <a:off x="569079" y="2644614"/>
        <a:ext cx="2072362" cy="720000"/>
      </dsp:txXfrm>
    </dsp:sp>
    <dsp:sp modelId="{E7D82643-C7D1-481F-8288-5ECD558726F5}">
      <dsp:nvSpPr>
        <dsp:cNvPr id="0" name=""/>
        <dsp:cNvSpPr/>
      </dsp:nvSpPr>
      <dsp:spPr>
        <a:xfrm>
          <a:off x="3408216" y="98672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CC484-3BCA-429E-B79B-C3AAD86FC919}">
      <dsp:nvSpPr>
        <dsp:cNvPr id="0" name=""/>
        <dsp:cNvSpPr/>
      </dsp:nvSpPr>
      <dsp:spPr>
        <a:xfrm>
          <a:off x="3677623" y="1256131"/>
          <a:ext cx="725326" cy="7253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12C98E-A21E-4002-A9CD-938553AB8034}">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none" dirty="0"/>
            <a:t>A small, unskilled team.</a:t>
          </a:r>
        </a:p>
      </dsp:txBody>
      <dsp:txXfrm>
        <a:off x="3004105" y="2644614"/>
        <a:ext cx="2072362" cy="720000"/>
      </dsp:txXfrm>
    </dsp:sp>
    <dsp:sp modelId="{88CB19F0-6465-4BCE-9088-07D450872992}">
      <dsp:nvSpPr>
        <dsp:cNvPr id="0" name=""/>
        <dsp:cNvSpPr/>
      </dsp:nvSpPr>
      <dsp:spPr>
        <a:xfrm>
          <a:off x="5843242"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E47028-EC60-4FCB-BC0A-1AAB1349E0DD}">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473211-CE56-4CE1-8646-CF94FA12198B}">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none" dirty="0"/>
            <a:t>Limited hiring budget.</a:t>
          </a:r>
        </a:p>
      </dsp:txBody>
      <dsp:txXfrm>
        <a:off x="5439131" y="2644614"/>
        <a:ext cx="2072362" cy="720000"/>
      </dsp:txXfrm>
    </dsp:sp>
    <dsp:sp modelId="{A20B3811-3FFD-4AA7-B1E8-3DC088C34B69}">
      <dsp:nvSpPr>
        <dsp:cNvPr id="0" name=""/>
        <dsp:cNvSpPr/>
      </dsp:nvSpPr>
      <dsp:spPr>
        <a:xfrm>
          <a:off x="8278268" y="98672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BA25B3-9690-40A3-846F-7374894C15BF}">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DD3A5-DF41-41CF-8AF5-F38D1DE8EFA2}">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none" dirty="0"/>
            <a:t>High risk of failure.</a:t>
          </a:r>
        </a:p>
      </dsp:txBody>
      <dsp:txXfrm>
        <a:off x="7874157" y="2644614"/>
        <a:ext cx="207236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6EDF-7D7E-4E5A-801C-033CCB56BC5A}">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C822D-E41C-4713-99F1-7E4F208C4328}">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7EB32-8DE7-4822-8CBC-5184352AA7CC}">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t>Deliver the project on time.</a:t>
          </a:r>
        </a:p>
      </dsp:txBody>
      <dsp:txXfrm>
        <a:off x="1342800" y="3255669"/>
        <a:ext cx="3600000" cy="720000"/>
      </dsp:txXfrm>
    </dsp:sp>
    <dsp:sp modelId="{E7D82643-C7D1-481F-8288-5ECD558726F5}">
      <dsp:nvSpPr>
        <dsp:cNvPr id="0" name=""/>
        <dsp:cNvSpPr/>
      </dsp:nvSpPr>
      <dsp:spPr>
        <a:xfrm>
          <a:off x="6274800" y="375668"/>
          <a:ext cx="2196000" cy="2196000"/>
        </a:xfrm>
        <a:prstGeom prst="ellipse">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821CC484-3BCA-429E-B79B-C3AAD86FC919}">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12C98E-A21E-4002-A9CD-938553AB8034}">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t>Improve the team.</a:t>
          </a:r>
        </a:p>
      </dsp:txBody>
      <dsp:txXfrm>
        <a:off x="5572800" y="3255669"/>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6EDF-7D7E-4E5A-801C-033CCB56BC5A}">
      <dsp:nvSpPr>
        <dsp:cNvPr id="0" name=""/>
        <dsp:cNvSpPr/>
      </dsp:nvSpPr>
      <dsp:spPr>
        <a:xfrm>
          <a:off x="679050" y="578168"/>
          <a:ext cx="1887187" cy="1887187"/>
        </a:xfrm>
        <a:prstGeom prst="ellipse">
          <a:avLst/>
        </a:prstGeom>
        <a:solidFill>
          <a:schemeClr val="accent5"/>
        </a:solidFill>
        <a:ln>
          <a:noFill/>
        </a:ln>
        <a:effectLst/>
      </dsp:spPr>
      <dsp:style>
        <a:lnRef idx="0">
          <a:scrgbClr r="0" g="0" b="0"/>
        </a:lnRef>
        <a:fillRef idx="1">
          <a:scrgbClr r="0" g="0" b="0"/>
        </a:fillRef>
        <a:effectRef idx="0">
          <a:scrgbClr r="0" g="0" b="0"/>
        </a:effectRef>
        <a:fontRef idx="minor"/>
      </dsp:style>
    </dsp:sp>
    <dsp:sp modelId="{BFDC822D-E41C-4713-99F1-7E4F208C4328}">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7EB32-8DE7-4822-8CBC-5184352AA7CC}">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cap="none" dirty="0"/>
            <a:t>Speed of delivery</a:t>
          </a:r>
        </a:p>
      </dsp:txBody>
      <dsp:txXfrm>
        <a:off x="75768" y="3053169"/>
        <a:ext cx="3093750" cy="720000"/>
      </dsp:txXfrm>
    </dsp:sp>
    <dsp:sp modelId="{88CB19F0-6465-4BCE-9088-07D450872992}">
      <dsp:nvSpPr>
        <dsp:cNvPr id="0" name=""/>
        <dsp:cNvSpPr/>
      </dsp:nvSpPr>
      <dsp:spPr>
        <a:xfrm>
          <a:off x="4314206" y="578168"/>
          <a:ext cx="1887187" cy="1887187"/>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1BE47028-EC60-4FCB-BC0A-1AAB1349E0DD}">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473211-CE56-4CE1-8646-CF94FA12198B}">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cap="none" dirty="0"/>
            <a:t>Firefighting</a:t>
          </a:r>
        </a:p>
      </dsp:txBody>
      <dsp:txXfrm>
        <a:off x="3710925" y="3053169"/>
        <a:ext cx="3093750" cy="720000"/>
      </dsp:txXfrm>
    </dsp:sp>
    <dsp:sp modelId="{A20B3811-3FFD-4AA7-B1E8-3DC088C34B69}">
      <dsp:nvSpPr>
        <dsp:cNvPr id="0" name=""/>
        <dsp:cNvSpPr/>
      </dsp:nvSpPr>
      <dsp:spPr>
        <a:xfrm>
          <a:off x="7949362" y="578168"/>
          <a:ext cx="1887187" cy="1887187"/>
        </a:xfrm>
        <a:prstGeom prst="ellipse">
          <a:avLst/>
        </a:prstGeom>
        <a:solidFill>
          <a:schemeClr val="accent6"/>
        </a:solidFill>
        <a:ln>
          <a:noFill/>
        </a:ln>
        <a:effectLst/>
      </dsp:spPr>
      <dsp:style>
        <a:lnRef idx="0">
          <a:scrgbClr r="0" g="0" b="0"/>
        </a:lnRef>
        <a:fillRef idx="1">
          <a:scrgbClr r="0" g="0" b="0"/>
        </a:fillRef>
        <a:effectRef idx="0">
          <a:scrgbClr r="0" g="0" b="0"/>
        </a:effectRef>
        <a:fontRef idx="minor"/>
      </dsp:style>
    </dsp:sp>
    <dsp:sp modelId="{A4BA25B3-9690-40A3-846F-7374894C15BF}">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DD3A5-DF41-41CF-8AF5-F38D1DE8EFA2}">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cap="none" dirty="0"/>
            <a:t>Bugs</a:t>
          </a:r>
        </a:p>
      </dsp:txBody>
      <dsp:txXfrm>
        <a:off x="7346081" y="3053169"/>
        <a:ext cx="309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6EDF-7D7E-4E5A-801C-033CCB56BC5A}">
      <dsp:nvSpPr>
        <dsp:cNvPr id="0" name=""/>
        <dsp:cNvSpPr/>
      </dsp:nvSpPr>
      <dsp:spPr>
        <a:xfrm>
          <a:off x="679050" y="578168"/>
          <a:ext cx="1887187" cy="1887187"/>
        </a:xfrm>
        <a:prstGeom prst="ellipse">
          <a:avLst/>
        </a:prstGeom>
        <a:solidFill>
          <a:schemeClr val="accent5"/>
        </a:solidFill>
        <a:ln>
          <a:noFill/>
        </a:ln>
        <a:effectLst/>
      </dsp:spPr>
      <dsp:style>
        <a:lnRef idx="0">
          <a:scrgbClr r="0" g="0" b="0"/>
        </a:lnRef>
        <a:fillRef idx="1">
          <a:scrgbClr r="0" g="0" b="0"/>
        </a:fillRef>
        <a:effectRef idx="0">
          <a:scrgbClr r="0" g="0" b="0"/>
        </a:effectRef>
        <a:fontRef idx="minor"/>
      </dsp:style>
    </dsp:sp>
    <dsp:sp modelId="{BFDC822D-E41C-4713-99F1-7E4F208C4328}">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7EB32-8DE7-4822-8CBC-5184352AA7CC}">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Agile</a:t>
          </a:r>
        </a:p>
      </dsp:txBody>
      <dsp:txXfrm>
        <a:off x="75768" y="3053169"/>
        <a:ext cx="3093750" cy="720000"/>
      </dsp:txXfrm>
    </dsp:sp>
    <dsp:sp modelId="{88CB19F0-6465-4BCE-9088-07D450872992}">
      <dsp:nvSpPr>
        <dsp:cNvPr id="0" name=""/>
        <dsp:cNvSpPr/>
      </dsp:nvSpPr>
      <dsp:spPr>
        <a:xfrm>
          <a:off x="4314206" y="578168"/>
          <a:ext cx="1887187" cy="1887187"/>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1BE47028-EC60-4FCB-BC0A-1AAB1349E0DD}">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473211-CE56-4CE1-8646-CF94FA12198B}">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Quality Assurance</a:t>
          </a:r>
        </a:p>
      </dsp:txBody>
      <dsp:txXfrm>
        <a:off x="3710925" y="3053169"/>
        <a:ext cx="3093750" cy="720000"/>
      </dsp:txXfrm>
    </dsp:sp>
    <dsp:sp modelId="{A20B3811-3FFD-4AA7-B1E8-3DC088C34B69}">
      <dsp:nvSpPr>
        <dsp:cNvPr id="0" name=""/>
        <dsp:cNvSpPr/>
      </dsp:nvSpPr>
      <dsp:spPr>
        <a:xfrm>
          <a:off x="7949362" y="578168"/>
          <a:ext cx="1887187" cy="1887187"/>
        </a:xfrm>
        <a:prstGeom prst="ellipse">
          <a:avLst/>
        </a:prstGeom>
        <a:solidFill>
          <a:schemeClr val="accent6"/>
        </a:solidFill>
        <a:ln>
          <a:noFill/>
        </a:ln>
        <a:effectLst/>
      </dsp:spPr>
      <dsp:style>
        <a:lnRef idx="0">
          <a:scrgbClr r="0" g="0" b="0"/>
        </a:lnRef>
        <a:fillRef idx="1">
          <a:scrgbClr r="0" g="0" b="0"/>
        </a:fillRef>
        <a:effectRef idx="0">
          <a:scrgbClr r="0" g="0" b="0"/>
        </a:effectRef>
        <a:fontRef idx="minor"/>
      </dsp:style>
    </dsp:sp>
    <dsp:sp modelId="{A4BA25B3-9690-40A3-846F-7374894C15BF}">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DD3A5-DF41-41CF-8AF5-F38D1DE8EFA2}">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Software engineering</a:t>
          </a:r>
        </a:p>
      </dsp:txBody>
      <dsp:txXfrm>
        <a:off x="7346081" y="3053169"/>
        <a:ext cx="309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6EDF-7D7E-4E5A-801C-033CCB56BC5A}">
      <dsp:nvSpPr>
        <dsp:cNvPr id="0" name=""/>
        <dsp:cNvSpPr/>
      </dsp:nvSpPr>
      <dsp:spPr>
        <a:xfrm>
          <a:off x="679050" y="578168"/>
          <a:ext cx="1887187" cy="1887187"/>
        </a:xfrm>
        <a:prstGeom prst="ellipse">
          <a:avLst/>
        </a:prstGeom>
        <a:solidFill>
          <a:schemeClr val="accent5"/>
        </a:solidFill>
        <a:ln>
          <a:noFill/>
        </a:ln>
        <a:effectLst/>
      </dsp:spPr>
      <dsp:style>
        <a:lnRef idx="0">
          <a:scrgbClr r="0" g="0" b="0"/>
        </a:lnRef>
        <a:fillRef idx="1">
          <a:scrgbClr r="0" g="0" b="0"/>
        </a:fillRef>
        <a:effectRef idx="0">
          <a:scrgbClr r="0" g="0" b="0"/>
        </a:effectRef>
        <a:fontRef idx="minor"/>
      </dsp:style>
    </dsp:sp>
    <dsp:sp modelId="{BFDC822D-E41C-4713-99F1-7E4F208C4328}">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7EB32-8DE7-4822-8CBC-5184352AA7CC}">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Agile</a:t>
          </a:r>
        </a:p>
      </dsp:txBody>
      <dsp:txXfrm>
        <a:off x="75768" y="3053169"/>
        <a:ext cx="3093750" cy="720000"/>
      </dsp:txXfrm>
    </dsp:sp>
    <dsp:sp modelId="{88CB19F0-6465-4BCE-9088-07D450872992}">
      <dsp:nvSpPr>
        <dsp:cNvPr id="0" name=""/>
        <dsp:cNvSpPr/>
      </dsp:nvSpPr>
      <dsp:spPr>
        <a:xfrm>
          <a:off x="4314206" y="578168"/>
          <a:ext cx="1887187" cy="1887187"/>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1BE47028-EC60-4FCB-BC0A-1AAB1349E0DD}">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473211-CE56-4CE1-8646-CF94FA12198B}">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Quality Assurance</a:t>
          </a:r>
        </a:p>
      </dsp:txBody>
      <dsp:txXfrm>
        <a:off x="3710925" y="3053169"/>
        <a:ext cx="3093750" cy="720000"/>
      </dsp:txXfrm>
    </dsp:sp>
    <dsp:sp modelId="{A20B3811-3FFD-4AA7-B1E8-3DC088C34B69}">
      <dsp:nvSpPr>
        <dsp:cNvPr id="0" name=""/>
        <dsp:cNvSpPr/>
      </dsp:nvSpPr>
      <dsp:spPr>
        <a:xfrm>
          <a:off x="7949362" y="578168"/>
          <a:ext cx="1887187" cy="1887187"/>
        </a:xfrm>
        <a:prstGeom prst="ellipse">
          <a:avLst/>
        </a:prstGeom>
        <a:solidFill>
          <a:schemeClr val="accent6"/>
        </a:solidFill>
        <a:ln>
          <a:noFill/>
        </a:ln>
        <a:effectLst/>
      </dsp:spPr>
      <dsp:style>
        <a:lnRef idx="0">
          <a:scrgbClr r="0" g="0" b="0"/>
        </a:lnRef>
        <a:fillRef idx="1">
          <a:scrgbClr r="0" g="0" b="0"/>
        </a:fillRef>
        <a:effectRef idx="0">
          <a:scrgbClr r="0" g="0" b="0"/>
        </a:effectRef>
        <a:fontRef idx="minor"/>
      </dsp:style>
    </dsp:sp>
    <dsp:sp modelId="{A4BA25B3-9690-40A3-846F-7374894C15BF}">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DD3A5-DF41-41CF-8AF5-F38D1DE8EFA2}">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Software engineering</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C39997-0B1B-3540-B2CD-0EAB96C0583C}" type="datetimeFigureOut">
              <a:rPr lang="en-US" smtClean="0"/>
              <a:t>8/31/21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B9D80-5385-0241-9F7C-EB0176020343}" type="slidenum">
              <a:rPr lang="en-US" smtClean="0"/>
              <a:t>‹#›</a:t>
            </a:fld>
            <a:endParaRPr lang="en-US"/>
          </a:p>
        </p:txBody>
      </p:sp>
    </p:spTree>
    <p:extLst>
      <p:ext uri="{BB962C8B-B14F-4D97-AF65-F5344CB8AC3E}">
        <p14:creationId xmlns:p14="http://schemas.microsoft.com/office/powerpoint/2010/main" val="1815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game, the player takes the role of a new CTO with full responsibility for at new software project. </a:t>
            </a:r>
          </a:p>
          <a:p>
            <a:r>
              <a:rPr lang="en-US" dirty="0"/>
              <a:t>Importantly, with poor decisions, the project will almost certainly fail.</a:t>
            </a:r>
          </a:p>
        </p:txBody>
      </p:sp>
      <p:sp>
        <p:nvSpPr>
          <p:cNvPr id="4" name="Slide Number Placeholder 3"/>
          <p:cNvSpPr>
            <a:spLocks noGrp="1"/>
          </p:cNvSpPr>
          <p:nvPr>
            <p:ph type="sldNum" sz="quarter" idx="5"/>
          </p:nvPr>
        </p:nvSpPr>
        <p:spPr/>
        <p:txBody>
          <a:bodyPr/>
          <a:lstStyle/>
          <a:p>
            <a:fld id="{3F2B9D80-5385-0241-9F7C-EB0176020343}" type="slidenum">
              <a:rPr lang="en-US" smtClean="0"/>
              <a:t>4</a:t>
            </a:fld>
            <a:endParaRPr lang="en-US"/>
          </a:p>
        </p:txBody>
      </p:sp>
    </p:spTree>
    <p:extLst>
      <p:ext uri="{BB962C8B-B14F-4D97-AF65-F5344CB8AC3E}">
        <p14:creationId xmlns:p14="http://schemas.microsoft.com/office/powerpoint/2010/main" val="1996496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B9D80-5385-0241-9F7C-EB0176020343}" type="slidenum">
              <a:rPr lang="en-US" smtClean="0"/>
              <a:t>13</a:t>
            </a:fld>
            <a:endParaRPr lang="en-US"/>
          </a:p>
        </p:txBody>
      </p:sp>
    </p:spTree>
    <p:extLst>
      <p:ext uri="{BB962C8B-B14F-4D97-AF65-F5344CB8AC3E}">
        <p14:creationId xmlns:p14="http://schemas.microsoft.com/office/powerpoint/2010/main" val="269600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player survey has been covered in detail in my dissertation, but for me there are two key responses that point to the success of the project.</a:t>
            </a:r>
          </a:p>
          <a:p>
            <a:endParaRPr lang="en-US" dirty="0"/>
          </a:p>
          <a:p>
            <a:r>
              <a:rPr lang="en-US" dirty="0"/>
              <a:t>The players felt that the game realistically represented a software project, meaning that the simulation was good enough.</a:t>
            </a:r>
          </a:p>
          <a:p>
            <a:endParaRPr lang="en-US" dirty="0"/>
          </a:p>
          <a:p>
            <a:r>
              <a:rPr lang="en-US" dirty="0"/>
              <a:t>Secondly the players understood where and when the team learning opportunities occurred in the game, showing the game made it possible to understand the effects of learning for the player.</a:t>
            </a:r>
          </a:p>
        </p:txBody>
      </p:sp>
      <p:sp>
        <p:nvSpPr>
          <p:cNvPr id="4" name="Slide Number Placeholder 3"/>
          <p:cNvSpPr>
            <a:spLocks noGrp="1"/>
          </p:cNvSpPr>
          <p:nvPr>
            <p:ph type="sldNum" sz="quarter" idx="5"/>
          </p:nvPr>
        </p:nvSpPr>
        <p:spPr/>
        <p:txBody>
          <a:bodyPr/>
          <a:lstStyle/>
          <a:p>
            <a:fld id="{3F2B9D80-5385-0241-9F7C-EB0176020343}" type="slidenum">
              <a:rPr lang="en-US" smtClean="0"/>
              <a:t>14</a:t>
            </a:fld>
            <a:endParaRPr lang="en-US"/>
          </a:p>
        </p:txBody>
      </p:sp>
    </p:spTree>
    <p:extLst>
      <p:ext uri="{BB962C8B-B14F-4D97-AF65-F5344CB8AC3E}">
        <p14:creationId xmlns:p14="http://schemas.microsoft.com/office/powerpoint/2010/main" val="313703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win the game the player simply needs to deliver the project on time with few bugs. The only way to do this is to improve the team’s knowledge of software development practices in Agile, Quality Assurance and Software Engineering. In the process, learning about these practices themselves.</a:t>
            </a:r>
          </a:p>
        </p:txBody>
      </p:sp>
      <p:sp>
        <p:nvSpPr>
          <p:cNvPr id="4" name="Slide Number Placeholder 3"/>
          <p:cNvSpPr>
            <a:spLocks noGrp="1"/>
          </p:cNvSpPr>
          <p:nvPr>
            <p:ph type="sldNum" sz="quarter" idx="5"/>
          </p:nvPr>
        </p:nvSpPr>
        <p:spPr/>
        <p:txBody>
          <a:bodyPr/>
          <a:lstStyle/>
          <a:p>
            <a:fld id="{3F2B9D80-5385-0241-9F7C-EB0176020343}" type="slidenum">
              <a:rPr lang="en-US" smtClean="0"/>
              <a:t>5</a:t>
            </a:fld>
            <a:endParaRPr lang="en-US"/>
          </a:p>
        </p:txBody>
      </p:sp>
    </p:spTree>
    <p:extLst>
      <p:ext uri="{BB962C8B-B14F-4D97-AF65-F5344CB8AC3E}">
        <p14:creationId xmlns:p14="http://schemas.microsoft.com/office/powerpoint/2010/main" val="73435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things preventing the player delivering the project on time.</a:t>
            </a:r>
          </a:p>
          <a:p>
            <a:endParaRPr lang="en-US" dirty="0"/>
          </a:p>
          <a:p>
            <a:pPr marL="171450" indent="-171450">
              <a:buFont typeface="Arial" panose="020B0604020202020204" pitchFamily="34" charset="0"/>
              <a:buChar char="•"/>
            </a:pPr>
            <a:r>
              <a:rPr lang="en-US" dirty="0"/>
              <a:t>The team start out lacking the skill to build quality software efficiently.</a:t>
            </a:r>
          </a:p>
          <a:p>
            <a:pPr marL="171450" indent="-171450">
              <a:buFont typeface="Arial" panose="020B0604020202020204" pitchFamily="34" charset="0"/>
              <a:buChar char="•"/>
            </a:pPr>
            <a:r>
              <a:rPr lang="en-US" dirty="0"/>
              <a:t>Without improvements in quality, the team will waste time firefighting urgent issues.</a:t>
            </a:r>
          </a:p>
          <a:p>
            <a:pPr marL="171450" indent="-171450">
              <a:buFont typeface="Arial" panose="020B0604020202020204" pitchFamily="34" charset="0"/>
              <a:buChar char="•"/>
            </a:pPr>
            <a:r>
              <a:rPr lang="en-US" dirty="0"/>
              <a:t>Without improvements in quality, the team will also be mired in bugs.</a:t>
            </a:r>
          </a:p>
        </p:txBody>
      </p:sp>
      <p:sp>
        <p:nvSpPr>
          <p:cNvPr id="4" name="Slide Number Placeholder 3"/>
          <p:cNvSpPr>
            <a:spLocks noGrp="1"/>
          </p:cNvSpPr>
          <p:nvPr>
            <p:ph type="sldNum" sz="quarter" idx="5"/>
          </p:nvPr>
        </p:nvSpPr>
        <p:spPr/>
        <p:txBody>
          <a:bodyPr/>
          <a:lstStyle/>
          <a:p>
            <a:fld id="{3F2B9D80-5385-0241-9F7C-EB0176020343}" type="slidenum">
              <a:rPr lang="en-US" smtClean="0"/>
              <a:t>6</a:t>
            </a:fld>
            <a:endParaRPr lang="en-US"/>
          </a:p>
        </p:txBody>
      </p:sp>
    </p:spTree>
    <p:extLst>
      <p:ext uri="{BB962C8B-B14F-4D97-AF65-F5344CB8AC3E}">
        <p14:creationId xmlns:p14="http://schemas.microsoft.com/office/powerpoint/2010/main" val="420841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3 categories of software development practices impact the game in many ways, they practices learned in the 3 areas broadly have the following effects:</a:t>
            </a:r>
          </a:p>
          <a:p>
            <a:pPr marL="171450" indent="-171450">
              <a:buFont typeface="Arial" panose="020B0604020202020204" pitchFamily="34" charset="0"/>
              <a:buChar char="•"/>
            </a:pPr>
            <a:r>
              <a:rPr lang="en-US" dirty="0"/>
              <a:t>Improving Agile practices improve the team’s ability to estimate and collaborate. Importantly, they also increase the team’s likelihood of learning other practices via Agile Retrospectives.</a:t>
            </a:r>
          </a:p>
          <a:p>
            <a:pPr marL="171450" indent="-171450">
              <a:buFont typeface="Arial" panose="020B0604020202020204" pitchFamily="34" charset="0"/>
              <a:buChar char="•"/>
            </a:pPr>
            <a:r>
              <a:rPr lang="en-US" dirty="0"/>
              <a:t>Improving QA practices improves the quality of the software being built, leading to a reduction in the number of bugs being created by the team, an increase in the number of bugs being found by the team and a decrease in firefighting events that distract the team.</a:t>
            </a:r>
          </a:p>
          <a:p>
            <a:pPr marL="171450" indent="-171450">
              <a:buFont typeface="Arial" panose="020B0604020202020204" pitchFamily="34" charset="0"/>
              <a:buChar char="•"/>
            </a:pPr>
            <a:r>
              <a:rPr lang="en-US" dirty="0"/>
              <a:t>Improving Software Engineering practices increases the skill of the developers, leading to more work done. In some cases, it also improves quality and collaboration.</a:t>
            </a:r>
          </a:p>
        </p:txBody>
      </p:sp>
      <p:sp>
        <p:nvSpPr>
          <p:cNvPr id="4" name="Slide Number Placeholder 3"/>
          <p:cNvSpPr>
            <a:spLocks noGrp="1"/>
          </p:cNvSpPr>
          <p:nvPr>
            <p:ph type="sldNum" sz="quarter" idx="5"/>
          </p:nvPr>
        </p:nvSpPr>
        <p:spPr/>
        <p:txBody>
          <a:bodyPr/>
          <a:lstStyle/>
          <a:p>
            <a:fld id="{3F2B9D80-5385-0241-9F7C-EB0176020343}" type="slidenum">
              <a:rPr lang="en-US" smtClean="0"/>
              <a:t>7</a:t>
            </a:fld>
            <a:endParaRPr lang="en-US"/>
          </a:p>
        </p:txBody>
      </p:sp>
    </p:spTree>
    <p:extLst>
      <p:ext uri="{BB962C8B-B14F-4D97-AF65-F5344CB8AC3E}">
        <p14:creationId xmlns:p14="http://schemas.microsoft.com/office/powerpoint/2010/main" val="297821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slides cover how the player attempts to win the game by improving their team’s knowledge of software development practices. Now let’s go into a bit of detail about how the game teaches the player.</a:t>
            </a:r>
          </a:p>
        </p:txBody>
      </p:sp>
      <p:sp>
        <p:nvSpPr>
          <p:cNvPr id="4" name="Slide Number Placeholder 3"/>
          <p:cNvSpPr>
            <a:spLocks noGrp="1"/>
          </p:cNvSpPr>
          <p:nvPr>
            <p:ph type="sldNum" sz="quarter" idx="5"/>
          </p:nvPr>
        </p:nvSpPr>
        <p:spPr/>
        <p:txBody>
          <a:bodyPr/>
          <a:lstStyle/>
          <a:p>
            <a:fld id="{3F2B9D80-5385-0241-9F7C-EB0176020343}" type="slidenum">
              <a:rPr lang="en-US" smtClean="0"/>
              <a:t>8</a:t>
            </a:fld>
            <a:endParaRPr lang="en-US"/>
          </a:p>
        </p:txBody>
      </p:sp>
    </p:spTree>
    <p:extLst>
      <p:ext uri="{BB962C8B-B14F-4D97-AF65-F5344CB8AC3E}">
        <p14:creationId xmlns:p14="http://schemas.microsoft.com/office/powerpoint/2010/main" val="1434025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B9D80-5385-0241-9F7C-EB0176020343}" type="slidenum">
              <a:rPr lang="en-US" smtClean="0"/>
              <a:t>9</a:t>
            </a:fld>
            <a:endParaRPr lang="en-US"/>
          </a:p>
        </p:txBody>
      </p:sp>
    </p:spTree>
    <p:extLst>
      <p:ext uri="{BB962C8B-B14F-4D97-AF65-F5344CB8AC3E}">
        <p14:creationId xmlns:p14="http://schemas.microsoft.com/office/powerpoint/2010/main" val="252775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impact of improving Quality Assurance practices was noticed and commented on by many of the survey respondents.</a:t>
            </a:r>
          </a:p>
        </p:txBody>
      </p:sp>
      <p:sp>
        <p:nvSpPr>
          <p:cNvPr id="4" name="Slide Number Placeholder 3"/>
          <p:cNvSpPr>
            <a:spLocks noGrp="1"/>
          </p:cNvSpPr>
          <p:nvPr>
            <p:ph type="sldNum" sz="quarter" idx="5"/>
          </p:nvPr>
        </p:nvSpPr>
        <p:spPr/>
        <p:txBody>
          <a:bodyPr/>
          <a:lstStyle/>
          <a:p>
            <a:fld id="{3F2B9D80-5385-0241-9F7C-EB0176020343}" type="slidenum">
              <a:rPr lang="en-US" smtClean="0"/>
              <a:t>10</a:t>
            </a:fld>
            <a:endParaRPr lang="en-US"/>
          </a:p>
        </p:txBody>
      </p:sp>
    </p:spTree>
    <p:extLst>
      <p:ext uri="{BB962C8B-B14F-4D97-AF65-F5344CB8AC3E}">
        <p14:creationId xmlns:p14="http://schemas.microsoft.com/office/powerpoint/2010/main" val="942619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B9D80-5385-0241-9F7C-EB0176020343}" type="slidenum">
              <a:rPr lang="en-US" smtClean="0"/>
              <a:t>11</a:t>
            </a:fld>
            <a:endParaRPr lang="en-US"/>
          </a:p>
        </p:txBody>
      </p:sp>
    </p:spTree>
    <p:extLst>
      <p:ext uri="{BB962C8B-B14F-4D97-AF65-F5344CB8AC3E}">
        <p14:creationId xmlns:p14="http://schemas.microsoft.com/office/powerpoint/2010/main" val="3910521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B9D80-5385-0241-9F7C-EB0176020343}" type="slidenum">
              <a:rPr lang="en-US" smtClean="0"/>
              <a:t>12</a:t>
            </a:fld>
            <a:endParaRPr lang="en-US"/>
          </a:p>
        </p:txBody>
      </p:sp>
    </p:spTree>
    <p:extLst>
      <p:ext uri="{BB962C8B-B14F-4D97-AF65-F5344CB8AC3E}">
        <p14:creationId xmlns:p14="http://schemas.microsoft.com/office/powerpoint/2010/main" val="334824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2903-9B27-1847-B24B-D2DBA8C86C4B}"/>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418A7A13-10AF-C64C-BCE0-69C0B1C28F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0DDA1F2B-330B-3942-A7D0-56566E4EE858}"/>
              </a:ext>
            </a:extLst>
          </p:cNvPr>
          <p:cNvSpPr>
            <a:spLocks noGrp="1"/>
          </p:cNvSpPr>
          <p:nvPr>
            <p:ph type="dt" sz="half" idx="10"/>
          </p:nvPr>
        </p:nvSpPr>
        <p:spPr/>
        <p:txBody>
          <a:bodyPr/>
          <a:lstStyle/>
          <a:p>
            <a:fld id="{0DAF61AA-5A98-4049-A93E-477E5505141A}" type="datetimeFigureOut">
              <a:rPr lang="en-US" smtClean="0"/>
              <a:t>8/28/21</a:t>
            </a:fld>
            <a:endParaRPr lang="en-US" dirty="0"/>
          </a:p>
        </p:txBody>
      </p:sp>
      <p:sp>
        <p:nvSpPr>
          <p:cNvPr id="5" name="Footer Placeholder 4">
            <a:extLst>
              <a:ext uri="{FF2B5EF4-FFF2-40B4-BE49-F238E27FC236}">
                <a16:creationId xmlns:a16="http://schemas.microsoft.com/office/drawing/2014/main" id="{BF439401-786D-934B-88B0-18D32F1C8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4B8F4-8E09-C345-BD61-8FF3F5752EB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529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6B7B-4191-C248-B107-1DFC30839A3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777F12-2B1F-8C44-93B4-937FC95B85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60551E-05F6-2642-ADC3-DEB33CBCAC6A}"/>
              </a:ext>
            </a:extLst>
          </p:cNvPr>
          <p:cNvSpPr>
            <a:spLocks noGrp="1"/>
          </p:cNvSpPr>
          <p:nvPr>
            <p:ph type="dt" sz="half" idx="10"/>
          </p:nvPr>
        </p:nvSpPr>
        <p:spPr/>
        <p:txBody>
          <a:bodyPr/>
          <a:lstStyle/>
          <a:p>
            <a:fld id="{0DAF61AA-5A98-4049-A93E-477E5505141A}" type="datetimeFigureOut">
              <a:rPr lang="en-US" smtClean="0"/>
              <a:t>8/28/21</a:t>
            </a:fld>
            <a:endParaRPr lang="en-US"/>
          </a:p>
        </p:txBody>
      </p:sp>
      <p:sp>
        <p:nvSpPr>
          <p:cNvPr id="5" name="Footer Placeholder 4">
            <a:extLst>
              <a:ext uri="{FF2B5EF4-FFF2-40B4-BE49-F238E27FC236}">
                <a16:creationId xmlns:a16="http://schemas.microsoft.com/office/drawing/2014/main" id="{4F52712D-E797-1542-B964-FF4F43A74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5F629-DE71-BF48-B0E8-33082ACBBB0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0782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75EB7-F5C4-9741-9411-5D06817661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51B98D3-4F61-8D49-AF9C-04665D21AD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62AEA1-37F3-B642-A99E-DFC049141C48}"/>
              </a:ext>
            </a:extLst>
          </p:cNvPr>
          <p:cNvSpPr>
            <a:spLocks noGrp="1"/>
          </p:cNvSpPr>
          <p:nvPr>
            <p:ph type="dt" sz="half" idx="10"/>
          </p:nvPr>
        </p:nvSpPr>
        <p:spPr/>
        <p:txBody>
          <a:bodyPr/>
          <a:lstStyle/>
          <a:p>
            <a:fld id="{0DAF61AA-5A98-4049-A93E-477E5505141A}" type="datetimeFigureOut">
              <a:rPr lang="en-US" smtClean="0"/>
              <a:t>8/28/21</a:t>
            </a:fld>
            <a:endParaRPr lang="en-US"/>
          </a:p>
        </p:txBody>
      </p:sp>
      <p:sp>
        <p:nvSpPr>
          <p:cNvPr id="5" name="Footer Placeholder 4">
            <a:extLst>
              <a:ext uri="{FF2B5EF4-FFF2-40B4-BE49-F238E27FC236}">
                <a16:creationId xmlns:a16="http://schemas.microsoft.com/office/drawing/2014/main" id="{6B4E42AC-F610-694E-A7DB-20644FE87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F93E2-2869-F34F-B061-EDDA57E5EF5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636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7DB1-CEB4-574F-9945-EB8A62A697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FD506FE-E0DD-6544-8E1F-860BFA5B66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679A6E-47DA-E747-8C13-16F6CD2830C0}"/>
              </a:ext>
            </a:extLst>
          </p:cNvPr>
          <p:cNvSpPr>
            <a:spLocks noGrp="1"/>
          </p:cNvSpPr>
          <p:nvPr>
            <p:ph type="dt" sz="half" idx="10"/>
          </p:nvPr>
        </p:nvSpPr>
        <p:spPr/>
        <p:txBody>
          <a:bodyPr/>
          <a:lstStyle/>
          <a:p>
            <a:fld id="{0DAF61AA-5A98-4049-A93E-477E5505141A}" type="datetimeFigureOut">
              <a:rPr lang="en-US" smtClean="0"/>
              <a:t>8/28/21</a:t>
            </a:fld>
            <a:endParaRPr lang="en-US"/>
          </a:p>
        </p:txBody>
      </p:sp>
      <p:sp>
        <p:nvSpPr>
          <p:cNvPr id="5" name="Footer Placeholder 4">
            <a:extLst>
              <a:ext uri="{FF2B5EF4-FFF2-40B4-BE49-F238E27FC236}">
                <a16:creationId xmlns:a16="http://schemas.microsoft.com/office/drawing/2014/main" id="{D3543E8A-0048-7844-8301-EB0496C64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A0B94-D393-9249-9709-D88D41E1DEF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6617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7B6E-D293-7648-92B4-4F9B4E5857D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783E50C-B2AE-8944-AE6E-A2BC3B14BB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89C6FF-8A1C-9D4B-B88A-0D4078741EC1}"/>
              </a:ext>
            </a:extLst>
          </p:cNvPr>
          <p:cNvSpPr>
            <a:spLocks noGrp="1"/>
          </p:cNvSpPr>
          <p:nvPr>
            <p:ph type="dt" sz="half" idx="10"/>
          </p:nvPr>
        </p:nvSpPr>
        <p:spPr/>
        <p:txBody>
          <a:bodyPr/>
          <a:lstStyle/>
          <a:p>
            <a:fld id="{0DAF61AA-5A98-4049-A93E-477E5505141A}" type="datetimeFigureOut">
              <a:rPr lang="en-US" smtClean="0"/>
              <a:t>8/28/21</a:t>
            </a:fld>
            <a:endParaRPr lang="en-US"/>
          </a:p>
        </p:txBody>
      </p:sp>
      <p:sp>
        <p:nvSpPr>
          <p:cNvPr id="5" name="Footer Placeholder 4">
            <a:extLst>
              <a:ext uri="{FF2B5EF4-FFF2-40B4-BE49-F238E27FC236}">
                <a16:creationId xmlns:a16="http://schemas.microsoft.com/office/drawing/2014/main" id="{A08FA673-1955-1F49-AF5E-AB0DB1B37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1B3D7-7952-594C-BD72-10B9A062A78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274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DB02-150A-CD47-8168-517A2161E8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7AD066-7151-1D4A-B0D0-9E3C2D101C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2673D83-7D8A-2146-9544-6B41E46769E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4251C-53F6-9649-BBCD-44DF2FCA9C20}"/>
              </a:ext>
            </a:extLst>
          </p:cNvPr>
          <p:cNvSpPr>
            <a:spLocks noGrp="1"/>
          </p:cNvSpPr>
          <p:nvPr>
            <p:ph type="dt" sz="half" idx="10"/>
          </p:nvPr>
        </p:nvSpPr>
        <p:spPr/>
        <p:txBody>
          <a:bodyPr/>
          <a:lstStyle/>
          <a:p>
            <a:fld id="{0DAF61AA-5A98-4049-A93E-477E5505141A}" type="datetimeFigureOut">
              <a:rPr lang="en-US" smtClean="0"/>
              <a:t>8/28/21</a:t>
            </a:fld>
            <a:endParaRPr lang="en-US"/>
          </a:p>
        </p:txBody>
      </p:sp>
      <p:sp>
        <p:nvSpPr>
          <p:cNvPr id="6" name="Footer Placeholder 5">
            <a:extLst>
              <a:ext uri="{FF2B5EF4-FFF2-40B4-BE49-F238E27FC236}">
                <a16:creationId xmlns:a16="http://schemas.microsoft.com/office/drawing/2014/main" id="{40767AAC-24DC-BD45-B8F2-2C0581AEB0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4260-5411-0247-BD70-BAE58FA62C4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4326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30B7-EB9E-434F-8889-BF55F1EB0B9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5C3A30A-70E7-A64D-A4B4-CEF8AC503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A728ACD-D6F4-864A-BBA1-8BCF0AA1013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178E7FD-44F2-7442-B833-8AD785839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62A48F-2431-B842-BADA-EAAF444AFCA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E0D55CC-6E3E-1C45-ACF3-7C9FA2001DED}"/>
              </a:ext>
            </a:extLst>
          </p:cNvPr>
          <p:cNvSpPr>
            <a:spLocks noGrp="1"/>
          </p:cNvSpPr>
          <p:nvPr>
            <p:ph type="dt" sz="half" idx="10"/>
          </p:nvPr>
        </p:nvSpPr>
        <p:spPr/>
        <p:txBody>
          <a:bodyPr/>
          <a:lstStyle/>
          <a:p>
            <a:fld id="{0DAF61AA-5A98-4049-A93E-477E5505141A}" type="datetimeFigureOut">
              <a:rPr lang="en-US" smtClean="0"/>
              <a:t>8/28/21</a:t>
            </a:fld>
            <a:endParaRPr lang="en-US"/>
          </a:p>
        </p:txBody>
      </p:sp>
      <p:sp>
        <p:nvSpPr>
          <p:cNvPr id="8" name="Footer Placeholder 7">
            <a:extLst>
              <a:ext uri="{FF2B5EF4-FFF2-40B4-BE49-F238E27FC236}">
                <a16:creationId xmlns:a16="http://schemas.microsoft.com/office/drawing/2014/main" id="{8B6D3426-DF8E-A645-9C76-2CEA6AD457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BE8B71-7867-DA40-8CAD-5513C96800E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38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F3B1-94EB-5145-BB65-306AB69100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46051F2-84D2-2B40-80D9-AEC3924BE3AC}"/>
              </a:ext>
            </a:extLst>
          </p:cNvPr>
          <p:cNvSpPr>
            <a:spLocks noGrp="1"/>
          </p:cNvSpPr>
          <p:nvPr>
            <p:ph type="dt" sz="half" idx="10"/>
          </p:nvPr>
        </p:nvSpPr>
        <p:spPr/>
        <p:txBody>
          <a:bodyPr/>
          <a:lstStyle/>
          <a:p>
            <a:fld id="{0DAF61AA-5A98-4049-A93E-477E5505141A}" type="datetimeFigureOut">
              <a:rPr lang="en-US" smtClean="0"/>
              <a:t>8/28/21</a:t>
            </a:fld>
            <a:endParaRPr lang="en-US"/>
          </a:p>
        </p:txBody>
      </p:sp>
      <p:sp>
        <p:nvSpPr>
          <p:cNvPr id="4" name="Footer Placeholder 3">
            <a:extLst>
              <a:ext uri="{FF2B5EF4-FFF2-40B4-BE49-F238E27FC236}">
                <a16:creationId xmlns:a16="http://schemas.microsoft.com/office/drawing/2014/main" id="{C8C3DD41-BFA6-4C43-B9F5-0DC3BA6BFF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AD8945-808E-054B-BD22-7402769868F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176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7C0D5-3409-7944-8AE3-C35C6241E72B}"/>
              </a:ext>
            </a:extLst>
          </p:cNvPr>
          <p:cNvSpPr>
            <a:spLocks noGrp="1"/>
          </p:cNvSpPr>
          <p:nvPr>
            <p:ph type="dt" sz="half" idx="10"/>
          </p:nvPr>
        </p:nvSpPr>
        <p:spPr/>
        <p:txBody>
          <a:bodyPr/>
          <a:lstStyle/>
          <a:p>
            <a:fld id="{0DAF61AA-5A98-4049-A93E-477E5505141A}" type="datetimeFigureOut">
              <a:rPr lang="en-US" smtClean="0"/>
              <a:t>8/28/21</a:t>
            </a:fld>
            <a:endParaRPr lang="en-US"/>
          </a:p>
        </p:txBody>
      </p:sp>
      <p:sp>
        <p:nvSpPr>
          <p:cNvPr id="3" name="Footer Placeholder 2">
            <a:extLst>
              <a:ext uri="{FF2B5EF4-FFF2-40B4-BE49-F238E27FC236}">
                <a16:creationId xmlns:a16="http://schemas.microsoft.com/office/drawing/2014/main" id="{FF067EDC-E2BE-3149-A6A2-9C8C3B8A6C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D2A9D9-ED1A-8F46-A484-06E02BC2D2DE}"/>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261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3EEE-590C-2048-974D-EF55E65536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ABA0EF3-F93C-8545-8F25-3F0371DC3E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08D746-F4CA-2342-89E3-9FD3247CF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D003E6-9FC6-574F-9104-A7798E1ABEB7}"/>
              </a:ext>
            </a:extLst>
          </p:cNvPr>
          <p:cNvSpPr>
            <a:spLocks noGrp="1"/>
          </p:cNvSpPr>
          <p:nvPr>
            <p:ph type="dt" sz="half" idx="10"/>
          </p:nvPr>
        </p:nvSpPr>
        <p:spPr/>
        <p:txBody>
          <a:bodyPr/>
          <a:lstStyle/>
          <a:p>
            <a:fld id="{0DAF61AA-5A98-4049-A93E-477E5505141A}" type="datetimeFigureOut">
              <a:rPr lang="en-US" smtClean="0"/>
              <a:t>8/28/21</a:t>
            </a:fld>
            <a:endParaRPr lang="en-US"/>
          </a:p>
        </p:txBody>
      </p:sp>
      <p:sp>
        <p:nvSpPr>
          <p:cNvPr id="6" name="Footer Placeholder 5">
            <a:extLst>
              <a:ext uri="{FF2B5EF4-FFF2-40B4-BE49-F238E27FC236}">
                <a16:creationId xmlns:a16="http://schemas.microsoft.com/office/drawing/2014/main" id="{64F0BDA4-B788-474B-83BD-81A112AB2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10067-3577-E34D-A0AF-EEDFD696CE4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834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5E62-2926-954A-9ED0-706CB5B67D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293BA40-1144-DF43-B5F2-75AF6DC282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CE645-DA17-014F-8F6C-8A3F62AC6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F4A87D-FF14-E04A-B0FF-EAA267FC912D}"/>
              </a:ext>
            </a:extLst>
          </p:cNvPr>
          <p:cNvSpPr>
            <a:spLocks noGrp="1"/>
          </p:cNvSpPr>
          <p:nvPr>
            <p:ph type="dt" sz="half" idx="10"/>
          </p:nvPr>
        </p:nvSpPr>
        <p:spPr/>
        <p:txBody>
          <a:bodyPr/>
          <a:lstStyle/>
          <a:p>
            <a:fld id="{0DAF61AA-5A98-4049-A93E-477E5505141A}" type="datetimeFigureOut">
              <a:rPr lang="en-US" smtClean="0"/>
              <a:t>8/28/21</a:t>
            </a:fld>
            <a:endParaRPr lang="en-US"/>
          </a:p>
        </p:txBody>
      </p:sp>
      <p:sp>
        <p:nvSpPr>
          <p:cNvPr id="6" name="Footer Placeholder 5">
            <a:extLst>
              <a:ext uri="{FF2B5EF4-FFF2-40B4-BE49-F238E27FC236}">
                <a16:creationId xmlns:a16="http://schemas.microsoft.com/office/drawing/2014/main" id="{728A2CE0-EF90-E54C-9C76-D00B83A71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47DD7-1CF3-5043-9832-697598A41F8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91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05277-8C18-1E41-B180-392EFF84E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BEAE4C05-895F-CA44-9566-382A00FE1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8D4439-93E8-E140-80E3-C7643891F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8/28/21</a:t>
            </a:fld>
            <a:endParaRPr lang="en-US" dirty="0"/>
          </a:p>
        </p:txBody>
      </p:sp>
      <p:sp>
        <p:nvSpPr>
          <p:cNvPr id="5" name="Footer Placeholder 4">
            <a:extLst>
              <a:ext uri="{FF2B5EF4-FFF2-40B4-BE49-F238E27FC236}">
                <a16:creationId xmlns:a16="http://schemas.microsoft.com/office/drawing/2014/main" id="{460131FA-A42E-8A4B-8987-A7C360429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12AA6-4C9D-B147-9BBC-D83C2B6CA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08829559"/>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hyperlink" Target="http://project-genesis-a-software-development-fantasy.s3-website-eu-west-1.amazonaws.com/"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1CD0-ED9B-FB42-8785-043571F04049}"/>
              </a:ext>
            </a:extLst>
          </p:cNvPr>
          <p:cNvSpPr>
            <a:spLocks noGrp="1"/>
          </p:cNvSpPr>
          <p:nvPr>
            <p:ph type="ctrTitle"/>
          </p:nvPr>
        </p:nvSpPr>
        <p:spPr/>
        <p:txBody>
          <a:bodyPr/>
          <a:lstStyle/>
          <a:p>
            <a:r>
              <a:rPr lang="en-US" dirty="0">
                <a:latin typeface="Courier New" panose="02070309020205020404" pitchFamily="49" charset="0"/>
                <a:cs typeface="Courier New" panose="02070309020205020404" pitchFamily="49" charset="0"/>
              </a:rPr>
              <a:t>Project Genesis</a:t>
            </a:r>
          </a:p>
        </p:txBody>
      </p:sp>
      <p:sp>
        <p:nvSpPr>
          <p:cNvPr id="3" name="Subtitle 2">
            <a:extLst>
              <a:ext uri="{FF2B5EF4-FFF2-40B4-BE49-F238E27FC236}">
                <a16:creationId xmlns:a16="http://schemas.microsoft.com/office/drawing/2014/main" id="{5ACAB727-C2B2-D744-AFB9-6F58C7587011}"/>
              </a:ext>
            </a:extLst>
          </p:cNvPr>
          <p:cNvSpPr>
            <a:spLocks noGrp="1"/>
          </p:cNvSpPr>
          <p:nvPr>
            <p:ph type="subTitle" idx="1"/>
          </p:nvPr>
        </p:nvSpPr>
        <p:spPr/>
        <p:txBody>
          <a:bodyPr/>
          <a:lstStyle/>
          <a:p>
            <a:r>
              <a:rPr lang="en-US" dirty="0">
                <a:latin typeface="Courier New" panose="02070309020205020404" pitchFamily="49" charset="0"/>
                <a:cs typeface="Courier New" panose="02070309020205020404" pitchFamily="49" charset="0"/>
              </a:rPr>
              <a:t>A Software Development Fantasy</a:t>
            </a:r>
          </a:p>
        </p:txBody>
      </p:sp>
      <p:sp>
        <p:nvSpPr>
          <p:cNvPr id="4" name="Subtitle 2">
            <a:extLst>
              <a:ext uri="{FF2B5EF4-FFF2-40B4-BE49-F238E27FC236}">
                <a16:creationId xmlns:a16="http://schemas.microsoft.com/office/drawing/2014/main" id="{C9B80AEE-63D1-6D4B-8DB4-19B3981C93DF}"/>
              </a:ext>
            </a:extLst>
          </p:cNvPr>
          <p:cNvSpPr txBox="1">
            <a:spLocks/>
          </p:cNvSpPr>
          <p:nvPr/>
        </p:nvSpPr>
        <p:spPr>
          <a:xfrm>
            <a:off x="1524000" y="5989983"/>
            <a:ext cx="9144000" cy="6236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Courier New" panose="02070309020205020404" pitchFamily="49" charset="0"/>
                <a:cs typeface="Courier New" panose="02070309020205020404" pitchFamily="49" charset="0"/>
              </a:rPr>
              <a:t>Robert Hill</a:t>
            </a:r>
          </a:p>
        </p:txBody>
      </p:sp>
      <p:sp>
        <p:nvSpPr>
          <p:cNvPr id="5" name="Rectangle 4">
            <a:extLst>
              <a:ext uri="{FF2B5EF4-FFF2-40B4-BE49-F238E27FC236}">
                <a16:creationId xmlns:a16="http://schemas.microsoft.com/office/drawing/2014/main" id="{41FBC67E-058B-F748-AE24-BC216859DB1E}"/>
              </a:ext>
            </a:extLst>
          </p:cNvPr>
          <p:cNvSpPr/>
          <p:nvPr/>
        </p:nvSpPr>
        <p:spPr>
          <a:xfrm>
            <a:off x="3875892" y="4658066"/>
            <a:ext cx="4440215" cy="59973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B890E1F-1EC4-A740-A6DD-21296D89871A}"/>
              </a:ext>
            </a:extLst>
          </p:cNvPr>
          <p:cNvSpPr/>
          <p:nvPr/>
        </p:nvSpPr>
        <p:spPr>
          <a:xfrm>
            <a:off x="3994426" y="4759475"/>
            <a:ext cx="2560320" cy="396915"/>
          </a:xfrm>
          <a:prstGeom prst="rect">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43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5D15-8D66-2443-8669-C19A7DA0402E}"/>
              </a:ext>
            </a:extLst>
          </p:cNvPr>
          <p:cNvSpPr>
            <a:spLocks noGrp="1"/>
          </p:cNvSpPr>
          <p:nvPr>
            <p:ph type="title"/>
          </p:nvPr>
        </p:nvSpPr>
        <p:spPr>
          <a:xfrm>
            <a:off x="460513" y="358926"/>
            <a:ext cx="10515600" cy="1325563"/>
          </a:xfrm>
        </p:spPr>
        <p:txBody>
          <a:bodyPr>
            <a:normAutofit/>
          </a:bodyPr>
          <a:lstStyle/>
          <a:p>
            <a:r>
              <a:rPr lang="en-US" sz="4000" dirty="0">
                <a:latin typeface="Courier New" panose="02070309020205020404" pitchFamily="49" charset="0"/>
                <a:cs typeface="Courier New" panose="02070309020205020404" pitchFamily="49" charset="0"/>
              </a:rPr>
              <a:t>Quality Assurance</a:t>
            </a:r>
          </a:p>
        </p:txBody>
      </p:sp>
      <p:sp>
        <p:nvSpPr>
          <p:cNvPr id="3" name="Content Placeholder 2">
            <a:extLst>
              <a:ext uri="{FF2B5EF4-FFF2-40B4-BE49-F238E27FC236}">
                <a16:creationId xmlns:a16="http://schemas.microsoft.com/office/drawing/2014/main" id="{FB900D8E-7E26-344B-8C0C-41718A730E82}"/>
              </a:ext>
            </a:extLst>
          </p:cNvPr>
          <p:cNvSpPr>
            <a:spLocks noGrp="1"/>
          </p:cNvSpPr>
          <p:nvPr>
            <p:ph sz="half" idx="1"/>
          </p:nvPr>
        </p:nvSpPr>
        <p:spPr>
          <a:xfrm>
            <a:off x="838200" y="2697287"/>
            <a:ext cx="5181600" cy="3479676"/>
          </a:xfrm>
        </p:spPr>
        <p:txBody>
          <a:bodyPr/>
          <a:lstStyle/>
          <a:p>
            <a:r>
              <a:rPr lang="en-US" dirty="0"/>
              <a:t>Observation</a:t>
            </a:r>
          </a:p>
          <a:p>
            <a:pPr lvl="1"/>
            <a:r>
              <a:rPr lang="en-US" dirty="0"/>
              <a:t>Hiring QAs</a:t>
            </a:r>
          </a:p>
          <a:p>
            <a:pPr lvl="1"/>
            <a:r>
              <a:rPr lang="en-US" dirty="0"/>
              <a:t>Reduction in bugs</a:t>
            </a:r>
          </a:p>
          <a:p>
            <a:pPr lvl="1"/>
            <a:r>
              <a:rPr lang="en-US" dirty="0"/>
              <a:t>Reduction in firefighting</a:t>
            </a:r>
          </a:p>
          <a:p>
            <a:pPr lvl="1"/>
            <a:r>
              <a:rPr lang="en-US" dirty="0"/>
              <a:t>Improved stability</a:t>
            </a:r>
          </a:p>
          <a:p>
            <a:pPr lvl="1"/>
            <a:r>
              <a:rPr lang="en-US" dirty="0"/>
              <a:t>Customer feedback</a:t>
            </a:r>
          </a:p>
          <a:p>
            <a:r>
              <a:rPr lang="en-US" dirty="0"/>
              <a:t>Workshops on QA</a:t>
            </a:r>
          </a:p>
        </p:txBody>
      </p:sp>
      <p:pic>
        <p:nvPicPr>
          <p:cNvPr id="13" name="Content Placeholder 11">
            <a:extLst>
              <a:ext uri="{FF2B5EF4-FFF2-40B4-BE49-F238E27FC236}">
                <a16:creationId xmlns:a16="http://schemas.microsoft.com/office/drawing/2014/main" id="{455EE375-6345-9C46-A003-53CA8EBA00F1}"/>
              </a:ext>
            </a:extLst>
          </p:cNvPr>
          <p:cNvPicPr>
            <a:picLocks noChangeAspect="1"/>
          </p:cNvPicPr>
          <p:nvPr/>
        </p:nvPicPr>
        <p:blipFill>
          <a:blip r:embed="rId3"/>
          <a:srcRect/>
          <a:stretch/>
        </p:blipFill>
        <p:spPr>
          <a:xfrm>
            <a:off x="6549887" y="3908274"/>
            <a:ext cx="5181600" cy="2590800"/>
          </a:xfrm>
          <a:prstGeom prst="rect">
            <a:avLst/>
          </a:prstGeom>
        </p:spPr>
      </p:pic>
      <p:pic>
        <p:nvPicPr>
          <p:cNvPr id="17" name="Content Placeholder 16">
            <a:extLst>
              <a:ext uri="{FF2B5EF4-FFF2-40B4-BE49-F238E27FC236}">
                <a16:creationId xmlns:a16="http://schemas.microsoft.com/office/drawing/2014/main" id="{0B94C898-630C-5644-B368-82DB0D73C5B1}"/>
              </a:ext>
            </a:extLst>
          </p:cNvPr>
          <p:cNvPicPr>
            <a:picLocks noGrp="1" noChangeAspect="1"/>
          </p:cNvPicPr>
          <p:nvPr>
            <p:ph sz="half" idx="2"/>
          </p:nvPr>
        </p:nvPicPr>
        <p:blipFill>
          <a:blip r:embed="rId4"/>
          <a:srcRect/>
          <a:stretch/>
        </p:blipFill>
        <p:spPr>
          <a:xfrm>
            <a:off x="6788478" y="358926"/>
            <a:ext cx="4704417" cy="3457273"/>
          </a:xfrm>
        </p:spPr>
      </p:pic>
    </p:spTree>
    <p:extLst>
      <p:ext uri="{BB962C8B-B14F-4D97-AF65-F5344CB8AC3E}">
        <p14:creationId xmlns:p14="http://schemas.microsoft.com/office/powerpoint/2010/main" val="113491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5D15-8D66-2443-8669-C19A7DA0402E}"/>
              </a:ext>
            </a:extLst>
          </p:cNvPr>
          <p:cNvSpPr>
            <a:spLocks noGrp="1"/>
          </p:cNvSpPr>
          <p:nvPr>
            <p:ph type="title"/>
          </p:nvPr>
        </p:nvSpPr>
        <p:spPr>
          <a:xfrm>
            <a:off x="460513" y="358926"/>
            <a:ext cx="10515600" cy="1325563"/>
          </a:xfrm>
        </p:spPr>
        <p:txBody>
          <a:bodyPr>
            <a:normAutofit/>
          </a:bodyPr>
          <a:lstStyle/>
          <a:p>
            <a:r>
              <a:rPr lang="en-US" sz="4000" dirty="0">
                <a:latin typeface="Courier New" panose="02070309020205020404" pitchFamily="49" charset="0"/>
                <a:cs typeface="Courier New" panose="02070309020205020404" pitchFamily="49" charset="0"/>
              </a:rPr>
              <a:t>Software Engineering</a:t>
            </a:r>
          </a:p>
        </p:txBody>
      </p:sp>
      <p:sp>
        <p:nvSpPr>
          <p:cNvPr id="3" name="Content Placeholder 2">
            <a:extLst>
              <a:ext uri="{FF2B5EF4-FFF2-40B4-BE49-F238E27FC236}">
                <a16:creationId xmlns:a16="http://schemas.microsoft.com/office/drawing/2014/main" id="{FB900D8E-7E26-344B-8C0C-41718A730E82}"/>
              </a:ext>
            </a:extLst>
          </p:cNvPr>
          <p:cNvSpPr>
            <a:spLocks noGrp="1"/>
          </p:cNvSpPr>
          <p:nvPr>
            <p:ph sz="half" idx="1"/>
          </p:nvPr>
        </p:nvSpPr>
        <p:spPr>
          <a:xfrm>
            <a:off x="685800" y="1890328"/>
            <a:ext cx="5181600" cy="3479676"/>
          </a:xfrm>
        </p:spPr>
        <p:txBody>
          <a:bodyPr/>
          <a:lstStyle/>
          <a:p>
            <a:r>
              <a:rPr lang="en-US" dirty="0"/>
              <a:t>Observation</a:t>
            </a:r>
          </a:p>
          <a:p>
            <a:pPr lvl="1"/>
            <a:r>
              <a:rPr lang="en-US" dirty="0"/>
              <a:t>Improved efficiency</a:t>
            </a:r>
          </a:p>
          <a:p>
            <a:pPr lvl="1"/>
            <a:r>
              <a:rPr lang="en-US" dirty="0"/>
              <a:t>Customer feedback</a:t>
            </a:r>
          </a:p>
          <a:p>
            <a:r>
              <a:rPr lang="en-US" dirty="0"/>
              <a:t>Workshops</a:t>
            </a:r>
          </a:p>
        </p:txBody>
      </p:sp>
      <p:pic>
        <p:nvPicPr>
          <p:cNvPr id="7" name="Content Placeholder 6" descr="Graphical user interface&#10;&#10;Description automatically generated">
            <a:extLst>
              <a:ext uri="{FF2B5EF4-FFF2-40B4-BE49-F238E27FC236}">
                <a16:creationId xmlns:a16="http://schemas.microsoft.com/office/drawing/2014/main" id="{40C7F3DC-4AA0-6542-BA8F-3CD2B46B5CE2}"/>
              </a:ext>
            </a:extLst>
          </p:cNvPr>
          <p:cNvPicPr>
            <a:picLocks noGrp="1" noChangeAspect="1"/>
          </p:cNvPicPr>
          <p:nvPr>
            <p:ph sz="half" idx="2"/>
          </p:nvPr>
        </p:nvPicPr>
        <p:blipFill>
          <a:blip r:embed="rId3"/>
          <a:stretch>
            <a:fillRect/>
          </a:stretch>
        </p:blipFill>
        <p:spPr>
          <a:xfrm>
            <a:off x="6172200" y="2688819"/>
            <a:ext cx="5181600" cy="3810255"/>
          </a:xfrm>
        </p:spPr>
      </p:pic>
      <p:pic>
        <p:nvPicPr>
          <p:cNvPr id="9" name="Picture 8" descr="Chart, diagram, line chart&#10;&#10;Description automatically generated">
            <a:extLst>
              <a:ext uri="{FF2B5EF4-FFF2-40B4-BE49-F238E27FC236}">
                <a16:creationId xmlns:a16="http://schemas.microsoft.com/office/drawing/2014/main" id="{F254940C-6D59-2B47-B8B7-1B73E4214AC5}"/>
              </a:ext>
            </a:extLst>
          </p:cNvPr>
          <p:cNvPicPr>
            <a:picLocks noChangeAspect="1"/>
          </p:cNvPicPr>
          <p:nvPr/>
        </p:nvPicPr>
        <p:blipFill>
          <a:blip r:embed="rId4"/>
          <a:stretch>
            <a:fillRect/>
          </a:stretch>
        </p:blipFill>
        <p:spPr>
          <a:xfrm>
            <a:off x="10083800" y="1049489"/>
            <a:ext cx="1270000" cy="127000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4635A7E6-4A52-FB46-8828-C86C7EBE13BA}"/>
              </a:ext>
            </a:extLst>
          </p:cNvPr>
          <p:cNvPicPr>
            <a:picLocks noChangeAspect="1"/>
          </p:cNvPicPr>
          <p:nvPr/>
        </p:nvPicPr>
        <p:blipFill>
          <a:blip r:embed="rId5"/>
          <a:stretch>
            <a:fillRect/>
          </a:stretch>
        </p:blipFill>
        <p:spPr>
          <a:xfrm>
            <a:off x="685800" y="3946374"/>
            <a:ext cx="5092700" cy="2552700"/>
          </a:xfrm>
          <a:prstGeom prst="rect">
            <a:avLst/>
          </a:prstGeom>
        </p:spPr>
      </p:pic>
    </p:spTree>
    <p:extLst>
      <p:ext uri="{BB962C8B-B14F-4D97-AF65-F5344CB8AC3E}">
        <p14:creationId xmlns:p14="http://schemas.microsoft.com/office/powerpoint/2010/main" val="412341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A12D-D6C3-A64E-86F6-C687D9E77799}"/>
              </a:ext>
            </a:extLst>
          </p:cNvPr>
          <p:cNvSpPr>
            <a:spLocks noGrp="1"/>
          </p:cNvSpPr>
          <p:nvPr>
            <p:ph type="title"/>
          </p:nvPr>
        </p:nvSpPr>
        <p:spPr>
          <a:xfrm>
            <a:off x="838200" y="688895"/>
            <a:ext cx="10515600" cy="1325563"/>
          </a:xfrm>
        </p:spPr>
        <p:txBody>
          <a:bodyPr/>
          <a:lstStyle/>
          <a:p>
            <a:r>
              <a:rPr lang="en-US" dirty="0">
                <a:latin typeface="Courier New" panose="02070309020205020404" pitchFamily="49" charset="0"/>
                <a:cs typeface="Courier New" panose="02070309020205020404" pitchFamily="49" charset="0"/>
              </a:rPr>
              <a:t>Feedback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Mechanisms</a:t>
            </a:r>
          </a:p>
        </p:txBody>
      </p:sp>
      <p:pic>
        <p:nvPicPr>
          <p:cNvPr id="6" name="Content Placeholder 5" descr="Text&#10;&#10;Description automatically generated">
            <a:extLst>
              <a:ext uri="{FF2B5EF4-FFF2-40B4-BE49-F238E27FC236}">
                <a16:creationId xmlns:a16="http://schemas.microsoft.com/office/drawing/2014/main" id="{D49469B4-5E3C-EF42-A335-EA9D4476FA70}"/>
              </a:ext>
            </a:extLst>
          </p:cNvPr>
          <p:cNvPicPr>
            <a:picLocks noGrp="1" noChangeAspect="1"/>
          </p:cNvPicPr>
          <p:nvPr>
            <p:ph sz="half" idx="1"/>
          </p:nvPr>
        </p:nvPicPr>
        <p:blipFill>
          <a:blip r:embed="rId3"/>
          <a:stretch>
            <a:fillRect/>
          </a:stretch>
        </p:blipFill>
        <p:spPr>
          <a:xfrm>
            <a:off x="6223002" y="783385"/>
            <a:ext cx="5181600" cy="1089464"/>
          </a:xfrm>
        </p:spPr>
      </p:pic>
      <p:pic>
        <p:nvPicPr>
          <p:cNvPr id="8" name="Content Placeholder 7" descr="Text&#10;&#10;Description automatically generated">
            <a:extLst>
              <a:ext uri="{FF2B5EF4-FFF2-40B4-BE49-F238E27FC236}">
                <a16:creationId xmlns:a16="http://schemas.microsoft.com/office/drawing/2014/main" id="{7174920C-3BC2-C74E-97B3-A73B9322497C}"/>
              </a:ext>
            </a:extLst>
          </p:cNvPr>
          <p:cNvPicPr>
            <a:picLocks noGrp="1" noChangeAspect="1"/>
          </p:cNvPicPr>
          <p:nvPr>
            <p:ph sz="half" idx="2"/>
          </p:nvPr>
        </p:nvPicPr>
        <p:blipFill>
          <a:blip r:embed="rId4"/>
          <a:stretch>
            <a:fillRect/>
          </a:stretch>
        </p:blipFill>
        <p:spPr>
          <a:xfrm>
            <a:off x="6223002" y="2431338"/>
            <a:ext cx="5181600" cy="3886200"/>
          </a:xfrm>
        </p:spPr>
      </p:pic>
      <p:pic>
        <p:nvPicPr>
          <p:cNvPr id="10" name="Picture 9" descr="A picture containing graphical user interface&#10;&#10;Description automatically generated">
            <a:extLst>
              <a:ext uri="{FF2B5EF4-FFF2-40B4-BE49-F238E27FC236}">
                <a16:creationId xmlns:a16="http://schemas.microsoft.com/office/drawing/2014/main" id="{B5DF196F-9E95-8A4D-9A43-C0937155E400}"/>
              </a:ext>
            </a:extLst>
          </p:cNvPr>
          <p:cNvPicPr>
            <a:picLocks noChangeAspect="1"/>
          </p:cNvPicPr>
          <p:nvPr/>
        </p:nvPicPr>
        <p:blipFill>
          <a:blip r:embed="rId5"/>
          <a:stretch>
            <a:fillRect/>
          </a:stretch>
        </p:blipFill>
        <p:spPr>
          <a:xfrm>
            <a:off x="838200" y="2304338"/>
            <a:ext cx="5130800" cy="4013200"/>
          </a:xfrm>
          <a:prstGeom prst="rect">
            <a:avLst/>
          </a:prstGeom>
        </p:spPr>
      </p:pic>
      <p:pic>
        <p:nvPicPr>
          <p:cNvPr id="12" name="Picture 11" descr="Chart, diagram, line chart&#10;&#10;Description automatically generated">
            <a:extLst>
              <a:ext uri="{FF2B5EF4-FFF2-40B4-BE49-F238E27FC236}">
                <a16:creationId xmlns:a16="http://schemas.microsoft.com/office/drawing/2014/main" id="{5B4D00D4-29A3-7E4F-B906-402D5F4087D4}"/>
              </a:ext>
            </a:extLst>
          </p:cNvPr>
          <p:cNvPicPr>
            <a:picLocks noChangeAspect="1"/>
          </p:cNvPicPr>
          <p:nvPr/>
        </p:nvPicPr>
        <p:blipFill>
          <a:blip r:embed="rId6"/>
          <a:stretch>
            <a:fillRect/>
          </a:stretch>
        </p:blipFill>
        <p:spPr>
          <a:xfrm>
            <a:off x="4695688" y="693117"/>
            <a:ext cx="1270000" cy="1270000"/>
          </a:xfrm>
          <a:prstGeom prst="rect">
            <a:avLst/>
          </a:prstGeom>
        </p:spPr>
      </p:pic>
    </p:spTree>
    <p:extLst>
      <p:ext uri="{BB962C8B-B14F-4D97-AF65-F5344CB8AC3E}">
        <p14:creationId xmlns:p14="http://schemas.microsoft.com/office/powerpoint/2010/main" val="245741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A12D-D6C3-A64E-86F6-C687D9E77799}"/>
              </a:ext>
            </a:extLst>
          </p:cNvPr>
          <p:cNvSpPr>
            <a:spLocks noGrp="1"/>
          </p:cNvSpPr>
          <p:nvPr>
            <p:ph type="title"/>
          </p:nvPr>
        </p:nvSpPr>
        <p:spPr>
          <a:xfrm>
            <a:off x="838200" y="688895"/>
            <a:ext cx="10515600" cy="1325563"/>
          </a:xfrm>
        </p:spPr>
        <p:txBody>
          <a:bodyPr/>
          <a:lstStyle/>
          <a:p>
            <a:r>
              <a:rPr lang="en-US" dirty="0">
                <a:latin typeface="Courier New" panose="02070309020205020404" pitchFamily="49" charset="0"/>
                <a:cs typeface="Courier New" panose="02070309020205020404" pitchFamily="49" charset="0"/>
              </a:rPr>
              <a:t>More Feedback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Mechanisms</a:t>
            </a:r>
          </a:p>
        </p:txBody>
      </p:sp>
      <p:pic>
        <p:nvPicPr>
          <p:cNvPr id="10" name="Picture 9">
            <a:extLst>
              <a:ext uri="{FF2B5EF4-FFF2-40B4-BE49-F238E27FC236}">
                <a16:creationId xmlns:a16="http://schemas.microsoft.com/office/drawing/2014/main" id="{B5DF196F-9E95-8A4D-9A43-C0937155E400}"/>
              </a:ext>
            </a:extLst>
          </p:cNvPr>
          <p:cNvPicPr>
            <a:picLocks noChangeAspect="1"/>
          </p:cNvPicPr>
          <p:nvPr/>
        </p:nvPicPr>
        <p:blipFill>
          <a:blip r:embed="rId3"/>
          <a:srcRect/>
          <a:stretch/>
        </p:blipFill>
        <p:spPr>
          <a:xfrm>
            <a:off x="838200" y="2599248"/>
            <a:ext cx="5130800" cy="3423379"/>
          </a:xfrm>
          <a:prstGeom prst="rect">
            <a:avLst/>
          </a:prstGeom>
        </p:spPr>
      </p:pic>
      <p:pic>
        <p:nvPicPr>
          <p:cNvPr id="11" name="Content Placeholder 10" descr="Graphical user interface, text, application&#10;&#10;Description automatically generated">
            <a:extLst>
              <a:ext uri="{FF2B5EF4-FFF2-40B4-BE49-F238E27FC236}">
                <a16:creationId xmlns:a16="http://schemas.microsoft.com/office/drawing/2014/main" id="{F6A988D8-FC35-194B-AC75-22B81C2BF263}"/>
              </a:ext>
            </a:extLst>
          </p:cNvPr>
          <p:cNvPicPr>
            <a:picLocks noGrp="1" noChangeAspect="1"/>
          </p:cNvPicPr>
          <p:nvPr>
            <p:ph sz="half" idx="2"/>
          </p:nvPr>
        </p:nvPicPr>
        <p:blipFill>
          <a:blip r:embed="rId4"/>
          <a:stretch>
            <a:fillRect/>
          </a:stretch>
        </p:blipFill>
        <p:spPr>
          <a:xfrm>
            <a:off x="6223002" y="3429000"/>
            <a:ext cx="5092700" cy="2552700"/>
          </a:xfrm>
        </p:spPr>
      </p:pic>
      <p:pic>
        <p:nvPicPr>
          <p:cNvPr id="14" name="Picture 13" descr="Text&#10;&#10;Description automatically generated">
            <a:extLst>
              <a:ext uri="{FF2B5EF4-FFF2-40B4-BE49-F238E27FC236}">
                <a16:creationId xmlns:a16="http://schemas.microsoft.com/office/drawing/2014/main" id="{D8DF3296-BEE2-E54A-853A-ED86D21B4A9F}"/>
              </a:ext>
            </a:extLst>
          </p:cNvPr>
          <p:cNvPicPr>
            <a:picLocks noChangeAspect="1"/>
          </p:cNvPicPr>
          <p:nvPr/>
        </p:nvPicPr>
        <p:blipFill>
          <a:blip r:embed="rId5"/>
          <a:stretch>
            <a:fillRect/>
          </a:stretch>
        </p:blipFill>
        <p:spPr>
          <a:xfrm>
            <a:off x="6223002" y="1205730"/>
            <a:ext cx="5130800" cy="1917675"/>
          </a:xfrm>
          <a:prstGeom prst="rect">
            <a:avLst/>
          </a:prstGeom>
        </p:spPr>
      </p:pic>
    </p:spTree>
    <p:extLst>
      <p:ext uri="{BB962C8B-B14F-4D97-AF65-F5344CB8AC3E}">
        <p14:creationId xmlns:p14="http://schemas.microsoft.com/office/powerpoint/2010/main" val="1727646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A501-9E64-774A-9A34-F4CAA5C55C2B}"/>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Player Survey</a:t>
            </a:r>
          </a:p>
        </p:txBody>
      </p:sp>
      <p:pic>
        <p:nvPicPr>
          <p:cNvPr id="6" name="Content Placeholder 5" descr="Chart, pie chart&#10;&#10;Description automatically generated">
            <a:extLst>
              <a:ext uri="{FF2B5EF4-FFF2-40B4-BE49-F238E27FC236}">
                <a16:creationId xmlns:a16="http://schemas.microsoft.com/office/drawing/2014/main" id="{FE99E25B-A073-8B4D-A1C4-021740FDC41A}"/>
              </a:ext>
            </a:extLst>
          </p:cNvPr>
          <p:cNvPicPr>
            <a:picLocks noGrp="1" noChangeAspect="1"/>
          </p:cNvPicPr>
          <p:nvPr>
            <p:ph sz="half" idx="1"/>
          </p:nvPr>
        </p:nvPicPr>
        <p:blipFill>
          <a:blip r:embed="rId3"/>
          <a:stretch>
            <a:fillRect/>
          </a:stretch>
        </p:blipFill>
        <p:spPr>
          <a:xfrm>
            <a:off x="1111250" y="2972594"/>
            <a:ext cx="4635500" cy="2057400"/>
          </a:xfrm>
        </p:spPr>
      </p:pic>
      <p:pic>
        <p:nvPicPr>
          <p:cNvPr id="9" name="Content Placeholder 8" descr="Chart, pie chart&#10;&#10;Description automatically generated">
            <a:extLst>
              <a:ext uri="{FF2B5EF4-FFF2-40B4-BE49-F238E27FC236}">
                <a16:creationId xmlns:a16="http://schemas.microsoft.com/office/drawing/2014/main" id="{06A4E4DC-140A-5145-A8BA-17CF49DDFBAF}"/>
              </a:ext>
            </a:extLst>
          </p:cNvPr>
          <p:cNvPicPr>
            <a:picLocks noGrp="1" noChangeAspect="1"/>
          </p:cNvPicPr>
          <p:nvPr>
            <p:ph sz="half" idx="2"/>
          </p:nvPr>
        </p:nvPicPr>
        <p:blipFill>
          <a:blip r:embed="rId4"/>
          <a:stretch>
            <a:fillRect/>
          </a:stretch>
        </p:blipFill>
        <p:spPr>
          <a:xfrm>
            <a:off x="6750050" y="2972594"/>
            <a:ext cx="4025900" cy="2057400"/>
          </a:xfrm>
        </p:spPr>
      </p:pic>
      <p:sp>
        <p:nvSpPr>
          <p:cNvPr id="7" name="TextBox 6">
            <a:extLst>
              <a:ext uri="{FF2B5EF4-FFF2-40B4-BE49-F238E27FC236}">
                <a16:creationId xmlns:a16="http://schemas.microsoft.com/office/drawing/2014/main" id="{54290EDF-AB95-494E-B5FE-41A8F2F92C05}"/>
              </a:ext>
            </a:extLst>
          </p:cNvPr>
          <p:cNvSpPr txBox="1"/>
          <p:nvPr/>
        </p:nvSpPr>
        <p:spPr>
          <a:xfrm>
            <a:off x="1111250" y="2146975"/>
            <a:ext cx="1389035" cy="461665"/>
          </a:xfrm>
          <a:prstGeom prst="rect">
            <a:avLst/>
          </a:prstGeom>
          <a:noFill/>
        </p:spPr>
        <p:txBody>
          <a:bodyPr wrap="none" rtlCol="0">
            <a:spAutoFit/>
          </a:bodyPr>
          <a:lstStyle/>
          <a:p>
            <a:r>
              <a:rPr lang="en-US" sz="2400" dirty="0"/>
              <a:t>Realism</a:t>
            </a:r>
          </a:p>
        </p:txBody>
      </p:sp>
      <p:sp>
        <p:nvSpPr>
          <p:cNvPr id="10" name="TextBox 9">
            <a:extLst>
              <a:ext uri="{FF2B5EF4-FFF2-40B4-BE49-F238E27FC236}">
                <a16:creationId xmlns:a16="http://schemas.microsoft.com/office/drawing/2014/main" id="{D6026623-A114-B547-BEE4-41BB668A6E4F}"/>
              </a:ext>
            </a:extLst>
          </p:cNvPr>
          <p:cNvSpPr txBox="1"/>
          <p:nvPr/>
        </p:nvSpPr>
        <p:spPr>
          <a:xfrm>
            <a:off x="6750050" y="2146975"/>
            <a:ext cx="3725700" cy="461665"/>
          </a:xfrm>
          <a:prstGeom prst="rect">
            <a:avLst/>
          </a:prstGeom>
          <a:noFill/>
        </p:spPr>
        <p:txBody>
          <a:bodyPr wrap="none" rtlCol="0">
            <a:spAutoFit/>
          </a:bodyPr>
          <a:lstStyle/>
          <a:p>
            <a:r>
              <a:rPr lang="en-US" sz="2400" dirty="0"/>
              <a:t>Learning Opportunities</a:t>
            </a:r>
          </a:p>
        </p:txBody>
      </p:sp>
    </p:spTree>
    <p:extLst>
      <p:ext uri="{BB962C8B-B14F-4D97-AF65-F5344CB8AC3E}">
        <p14:creationId xmlns:p14="http://schemas.microsoft.com/office/powerpoint/2010/main" val="2395819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1CD0-ED9B-FB42-8785-043571F04049}"/>
              </a:ext>
            </a:extLst>
          </p:cNvPr>
          <p:cNvSpPr>
            <a:spLocks noGrp="1"/>
          </p:cNvSpPr>
          <p:nvPr>
            <p:ph type="ctrTitle"/>
          </p:nvPr>
        </p:nvSpPr>
        <p:spPr/>
        <p:txBody>
          <a:bodyPr/>
          <a:lstStyle/>
          <a:p>
            <a:r>
              <a:rPr lang="en-US" dirty="0">
                <a:latin typeface="Courier New" panose="02070309020205020404" pitchFamily="49" charset="0"/>
                <a:cs typeface="Courier New" panose="02070309020205020404" pitchFamily="49" charset="0"/>
              </a:rPr>
              <a:t>Presentation Over</a:t>
            </a:r>
          </a:p>
        </p:txBody>
      </p:sp>
      <p:sp>
        <p:nvSpPr>
          <p:cNvPr id="3" name="Subtitle 2">
            <a:extLst>
              <a:ext uri="{FF2B5EF4-FFF2-40B4-BE49-F238E27FC236}">
                <a16:creationId xmlns:a16="http://schemas.microsoft.com/office/drawing/2014/main" id="{5ACAB727-C2B2-D744-AFB9-6F58C7587011}"/>
              </a:ext>
            </a:extLst>
          </p:cNvPr>
          <p:cNvSpPr>
            <a:spLocks noGrp="1"/>
          </p:cNvSpPr>
          <p:nvPr>
            <p:ph type="subTitle" idx="1"/>
          </p:nvPr>
        </p:nvSpPr>
        <p:spPr/>
        <p:txBody>
          <a:bodyPr/>
          <a:lstStyle/>
          <a:p>
            <a:r>
              <a:rPr lang="en-US" dirty="0">
                <a:latin typeface="Courier New" panose="02070309020205020404" pitchFamily="49" charset="0"/>
                <a:cs typeface="Courier New" panose="02070309020205020404" pitchFamily="49" charset="0"/>
              </a:rPr>
              <a:t>Any questions?</a:t>
            </a:r>
          </a:p>
        </p:txBody>
      </p:sp>
      <p:sp>
        <p:nvSpPr>
          <p:cNvPr id="5" name="Rectangle 4">
            <a:extLst>
              <a:ext uri="{FF2B5EF4-FFF2-40B4-BE49-F238E27FC236}">
                <a16:creationId xmlns:a16="http://schemas.microsoft.com/office/drawing/2014/main" id="{41FBC67E-058B-F748-AE24-BC216859DB1E}"/>
              </a:ext>
            </a:extLst>
          </p:cNvPr>
          <p:cNvSpPr/>
          <p:nvPr/>
        </p:nvSpPr>
        <p:spPr>
          <a:xfrm>
            <a:off x="3875892" y="4658066"/>
            <a:ext cx="4440215" cy="59973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B890E1F-1EC4-A740-A6DD-21296D89871A}"/>
              </a:ext>
            </a:extLst>
          </p:cNvPr>
          <p:cNvSpPr/>
          <p:nvPr/>
        </p:nvSpPr>
        <p:spPr>
          <a:xfrm>
            <a:off x="3994425" y="4759475"/>
            <a:ext cx="4212950" cy="403075"/>
          </a:xfrm>
          <a:prstGeom prst="rect">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12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33AE-B1F3-7A46-93C5-3C043478E913}"/>
              </a:ext>
            </a:extLst>
          </p:cNvPr>
          <p:cNvSpPr>
            <a:spLocks noGrp="1"/>
          </p:cNvSpPr>
          <p:nvPr>
            <p:ph type="title"/>
          </p:nvPr>
        </p:nvSpPr>
        <p:spPr/>
        <p:txBody>
          <a:bodyPr/>
          <a:lstStyle/>
          <a:p>
            <a:pPr algn="ctr"/>
            <a:r>
              <a:rPr lang="en-US" dirty="0">
                <a:latin typeface="Courier New" panose="02070309020205020404" pitchFamily="49" charset="0"/>
                <a:cs typeface="Courier New" panose="02070309020205020404" pitchFamily="49" charset="0"/>
              </a:rPr>
              <a:t>The Problem</a:t>
            </a:r>
          </a:p>
        </p:txBody>
      </p:sp>
      <p:pic>
        <p:nvPicPr>
          <p:cNvPr id="6" name="Content Placeholder 5" descr="Icon&#10;&#10;Description automatically generated">
            <a:extLst>
              <a:ext uri="{FF2B5EF4-FFF2-40B4-BE49-F238E27FC236}">
                <a16:creationId xmlns:a16="http://schemas.microsoft.com/office/drawing/2014/main" id="{7DADE6D9-0813-BA4C-AB4F-B0474C3AA014}"/>
              </a:ext>
            </a:extLst>
          </p:cNvPr>
          <p:cNvPicPr>
            <a:picLocks noGrp="1" noChangeAspect="1"/>
          </p:cNvPicPr>
          <p:nvPr>
            <p:ph sz="half" idx="1"/>
          </p:nvPr>
        </p:nvPicPr>
        <p:blipFill>
          <a:blip r:embed="rId2"/>
          <a:stretch>
            <a:fillRect/>
          </a:stretch>
        </p:blipFill>
        <p:spPr>
          <a:xfrm>
            <a:off x="2905921" y="2962806"/>
            <a:ext cx="1987814" cy="1987814"/>
          </a:xfrm>
        </p:spPr>
      </p:pic>
      <p:sp>
        <p:nvSpPr>
          <p:cNvPr id="4" name="Content Placeholder 3">
            <a:extLst>
              <a:ext uri="{FF2B5EF4-FFF2-40B4-BE49-F238E27FC236}">
                <a16:creationId xmlns:a16="http://schemas.microsoft.com/office/drawing/2014/main" id="{74EFD680-FAE7-8545-A93C-091CBBD05172}"/>
              </a:ext>
            </a:extLst>
          </p:cNvPr>
          <p:cNvSpPr>
            <a:spLocks noGrp="1"/>
          </p:cNvSpPr>
          <p:nvPr>
            <p:ph sz="half" idx="2"/>
          </p:nvPr>
        </p:nvSpPr>
        <p:spPr>
          <a:xfrm>
            <a:off x="5757333" y="2845864"/>
            <a:ext cx="5464441" cy="2747963"/>
          </a:xfrm>
        </p:spPr>
        <p:txBody>
          <a:bodyPr/>
          <a:lstStyle/>
          <a:p>
            <a:r>
              <a:rPr lang="en-US" sz="2400" dirty="0"/>
              <a:t>Agile training is uncommon.</a:t>
            </a:r>
          </a:p>
          <a:p>
            <a:r>
              <a:rPr lang="en-US" sz="2400" dirty="0"/>
              <a:t>Quality Assurance techniques are not widely known and used.</a:t>
            </a:r>
          </a:p>
          <a:p>
            <a:r>
              <a:rPr lang="en-US" sz="2400" dirty="0"/>
              <a:t> Good software engineering practices are often regarded as a waste of time.</a:t>
            </a:r>
          </a:p>
          <a:p>
            <a:endParaRPr lang="en-US" dirty="0"/>
          </a:p>
        </p:txBody>
      </p:sp>
      <p:sp>
        <p:nvSpPr>
          <p:cNvPr id="7" name="Content Placeholder 3">
            <a:extLst>
              <a:ext uri="{FF2B5EF4-FFF2-40B4-BE49-F238E27FC236}">
                <a16:creationId xmlns:a16="http://schemas.microsoft.com/office/drawing/2014/main" id="{F17DC05F-8A15-194C-B60F-E3DE33EA4CB8}"/>
              </a:ext>
            </a:extLst>
          </p:cNvPr>
          <p:cNvSpPr txBox="1">
            <a:spLocks/>
          </p:cNvSpPr>
          <p:nvPr/>
        </p:nvSpPr>
        <p:spPr>
          <a:xfrm>
            <a:off x="1554560" y="1645048"/>
            <a:ext cx="9082880" cy="1004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Software development is complex and easy to do badly. Good practices are poorly understood and often unused.</a:t>
            </a:r>
          </a:p>
        </p:txBody>
      </p:sp>
      <p:sp>
        <p:nvSpPr>
          <p:cNvPr id="8" name="Content Placeholder 3">
            <a:extLst>
              <a:ext uri="{FF2B5EF4-FFF2-40B4-BE49-F238E27FC236}">
                <a16:creationId xmlns:a16="http://schemas.microsoft.com/office/drawing/2014/main" id="{D7C83ED8-F34D-F647-BA86-B1AD164AFA28}"/>
              </a:ext>
            </a:extLst>
          </p:cNvPr>
          <p:cNvSpPr txBox="1">
            <a:spLocks/>
          </p:cNvSpPr>
          <p:nvPr/>
        </p:nvSpPr>
        <p:spPr>
          <a:xfrm>
            <a:off x="1554560" y="5577421"/>
            <a:ext cx="9082880" cy="1004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Software teams often don’t know what ”good” looks like, because they’ve never seen it practiced.</a:t>
            </a:r>
          </a:p>
        </p:txBody>
      </p:sp>
    </p:spTree>
    <p:extLst>
      <p:ext uri="{BB962C8B-B14F-4D97-AF65-F5344CB8AC3E}">
        <p14:creationId xmlns:p14="http://schemas.microsoft.com/office/powerpoint/2010/main" val="153560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CAA25-FA92-1F4C-8FF8-DA44159A6CF5}"/>
              </a:ext>
            </a:extLst>
          </p:cNvPr>
          <p:cNvSpPr>
            <a:spLocks noGrp="1"/>
          </p:cNvSpPr>
          <p:nvPr>
            <p:ph type="title"/>
          </p:nvPr>
        </p:nvSpPr>
        <p:spPr>
          <a:xfrm>
            <a:off x="838200" y="556995"/>
            <a:ext cx="10515600" cy="1133693"/>
          </a:xfrm>
        </p:spPr>
        <p:txBody>
          <a:bodyPr>
            <a:normAutofit/>
          </a:bodyPr>
          <a:lstStyle/>
          <a:p>
            <a:pPr algn="ctr"/>
            <a:r>
              <a:rPr lang="en-US" dirty="0">
                <a:latin typeface="Courier New" panose="02070309020205020404" pitchFamily="49" charset="0"/>
                <a:cs typeface="Courier New" panose="02070309020205020404" pitchFamily="49" charset="0"/>
              </a:rPr>
              <a:t>Project Objectives</a:t>
            </a:r>
          </a:p>
        </p:txBody>
      </p:sp>
      <p:graphicFrame>
        <p:nvGraphicFramePr>
          <p:cNvPr id="13" name="Content Placeholder 2">
            <a:extLst>
              <a:ext uri="{FF2B5EF4-FFF2-40B4-BE49-F238E27FC236}">
                <a16:creationId xmlns:a16="http://schemas.microsoft.com/office/drawing/2014/main" id="{C2C3D69F-B0F8-485B-9095-D2557F5D1D81}"/>
              </a:ext>
            </a:extLst>
          </p:cNvPr>
          <p:cNvGraphicFramePr>
            <a:graphicFrameLocks noGrp="1"/>
          </p:cNvGraphicFramePr>
          <p:nvPr>
            <p:ph idx="1"/>
            <p:extLst>
              <p:ext uri="{D42A27DB-BD31-4B8C-83A1-F6EECF244321}">
                <p14:modId xmlns:p14="http://schemas.microsoft.com/office/powerpoint/2010/main" val="379781097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44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D293F-14F1-9349-82B3-688D3CDF321C}"/>
              </a:ext>
            </a:extLst>
          </p:cNvPr>
          <p:cNvSpPr>
            <a:spLocks noGrp="1"/>
          </p:cNvSpPr>
          <p:nvPr>
            <p:ph type="title"/>
          </p:nvPr>
        </p:nvSpPr>
        <p:spPr>
          <a:xfrm>
            <a:off x="838200" y="556995"/>
            <a:ext cx="10515600" cy="1133693"/>
          </a:xfrm>
        </p:spPr>
        <p:txBody>
          <a:bodyPr>
            <a:normAutofit/>
          </a:bodyPr>
          <a:lstStyle/>
          <a:p>
            <a:pPr algn="ctr"/>
            <a:r>
              <a:rPr lang="en-US" dirty="0">
                <a:latin typeface="Courier New" panose="02070309020205020404" pitchFamily="49" charset="0"/>
                <a:cs typeface="Courier New" panose="02070309020205020404" pitchFamily="49" charset="0"/>
              </a:rPr>
              <a:t>Project Genesis</a:t>
            </a:r>
          </a:p>
        </p:txBody>
      </p:sp>
      <p:graphicFrame>
        <p:nvGraphicFramePr>
          <p:cNvPr id="12" name="Content Placeholder 2">
            <a:extLst>
              <a:ext uri="{FF2B5EF4-FFF2-40B4-BE49-F238E27FC236}">
                <a16:creationId xmlns:a16="http://schemas.microsoft.com/office/drawing/2014/main" id="{90F33DD8-3526-4749-8D47-92BB4513A1FD}"/>
              </a:ext>
            </a:extLst>
          </p:cNvPr>
          <p:cNvGraphicFramePr>
            <a:graphicFrameLocks noGrp="1"/>
          </p:cNvGraphicFramePr>
          <p:nvPr>
            <p:ph idx="1"/>
            <p:extLst>
              <p:ext uri="{D42A27DB-BD31-4B8C-83A1-F6EECF244321}">
                <p14:modId xmlns:p14="http://schemas.microsoft.com/office/powerpoint/2010/main" val="9491130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092D740D-BA67-FF47-98DB-1221EB161521}"/>
              </a:ext>
            </a:extLst>
          </p:cNvPr>
          <p:cNvSpPr txBox="1"/>
          <p:nvPr/>
        </p:nvSpPr>
        <p:spPr>
          <a:xfrm>
            <a:off x="422249" y="5942568"/>
            <a:ext cx="11344452" cy="369332"/>
          </a:xfrm>
          <a:prstGeom prst="rect">
            <a:avLst/>
          </a:prstGeom>
          <a:noFill/>
        </p:spPr>
        <p:txBody>
          <a:bodyPr wrap="none" rtlCol="0">
            <a:spAutoFit/>
          </a:bodyPr>
          <a:lstStyle/>
          <a:p>
            <a:r>
              <a:rPr lang="en-US" dirty="0">
                <a:hlinkClick r:id="rId8"/>
              </a:rPr>
              <a:t>http://project-genesis-a-software-development-fantasy.s3-website-eu-west-1.amazonaws.com/</a:t>
            </a:r>
            <a:endParaRPr lang="en-US" dirty="0"/>
          </a:p>
        </p:txBody>
      </p:sp>
      <p:sp>
        <p:nvSpPr>
          <p:cNvPr id="49" name="Title 1">
            <a:extLst>
              <a:ext uri="{FF2B5EF4-FFF2-40B4-BE49-F238E27FC236}">
                <a16:creationId xmlns:a16="http://schemas.microsoft.com/office/drawing/2014/main" id="{31EA282F-6AA4-2542-AD44-6153DDB8AA6F}"/>
              </a:ext>
            </a:extLst>
          </p:cNvPr>
          <p:cNvSpPr txBox="1">
            <a:spLocks/>
          </p:cNvSpPr>
          <p:nvPr/>
        </p:nvSpPr>
        <p:spPr>
          <a:xfrm>
            <a:off x="836675" y="1402068"/>
            <a:ext cx="10515600" cy="845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Courier New" panose="02070309020205020404" pitchFamily="49" charset="0"/>
                <a:cs typeface="Courier New" panose="02070309020205020404" pitchFamily="49" charset="0"/>
              </a:rPr>
              <a:t>a software development fantasy</a:t>
            </a:r>
          </a:p>
        </p:txBody>
      </p:sp>
    </p:spTree>
    <p:extLst>
      <p:ext uri="{BB962C8B-B14F-4D97-AF65-F5344CB8AC3E}">
        <p14:creationId xmlns:p14="http://schemas.microsoft.com/office/powerpoint/2010/main" val="9308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C03A-E8F3-F645-88D5-6D586857B43A}"/>
              </a:ext>
            </a:extLst>
          </p:cNvPr>
          <p:cNvSpPr>
            <a:spLocks noGrp="1"/>
          </p:cNvSpPr>
          <p:nvPr>
            <p:ph type="title"/>
          </p:nvPr>
        </p:nvSpPr>
        <p:spPr/>
        <p:txBody>
          <a:bodyPr/>
          <a:lstStyle/>
          <a:p>
            <a:pPr algn="ctr"/>
            <a:r>
              <a:rPr lang="en-US" dirty="0">
                <a:latin typeface="Courier New" panose="02070309020205020404" pitchFamily="49" charset="0"/>
                <a:cs typeface="Courier New" panose="02070309020205020404" pitchFamily="49" charset="0"/>
              </a:rPr>
              <a:t>Winning the Game</a:t>
            </a:r>
          </a:p>
        </p:txBody>
      </p:sp>
      <p:graphicFrame>
        <p:nvGraphicFramePr>
          <p:cNvPr id="6" name="Content Placeholder 2">
            <a:extLst>
              <a:ext uri="{FF2B5EF4-FFF2-40B4-BE49-F238E27FC236}">
                <a16:creationId xmlns:a16="http://schemas.microsoft.com/office/drawing/2014/main" id="{900FAA69-BD09-DA41-87BC-0006CC7990D4}"/>
              </a:ext>
            </a:extLst>
          </p:cNvPr>
          <p:cNvGraphicFramePr>
            <a:graphicFrameLocks/>
          </p:cNvGraphicFramePr>
          <p:nvPr>
            <p:extLst>
              <p:ext uri="{D42A27DB-BD31-4B8C-83A1-F6EECF244321}">
                <p14:modId xmlns:p14="http://schemas.microsoft.com/office/powerpoint/2010/main" val="3963009280"/>
              </p:ext>
            </p:extLst>
          </p:nvPr>
        </p:nvGraphicFramePr>
        <p:xfrm>
          <a:off x="838200" y="196056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7761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CAA25-FA92-1F4C-8FF8-DA44159A6CF5}"/>
              </a:ext>
            </a:extLst>
          </p:cNvPr>
          <p:cNvSpPr>
            <a:spLocks noGrp="1"/>
          </p:cNvSpPr>
          <p:nvPr>
            <p:ph type="title"/>
          </p:nvPr>
        </p:nvSpPr>
        <p:spPr>
          <a:xfrm>
            <a:off x="838200" y="556995"/>
            <a:ext cx="10515600" cy="1133693"/>
          </a:xfrm>
        </p:spPr>
        <p:txBody>
          <a:bodyPr>
            <a:normAutofit/>
          </a:bodyPr>
          <a:lstStyle/>
          <a:p>
            <a:pPr algn="ctr"/>
            <a:r>
              <a:rPr lang="en-US" dirty="0">
                <a:latin typeface="Courier New" panose="02070309020205020404" pitchFamily="49" charset="0"/>
                <a:cs typeface="Courier New" panose="02070309020205020404" pitchFamily="49" charset="0"/>
              </a:rPr>
              <a:t>Obstacles to Success</a:t>
            </a:r>
          </a:p>
        </p:txBody>
      </p:sp>
      <p:graphicFrame>
        <p:nvGraphicFramePr>
          <p:cNvPr id="5" name="Content Placeholder 2">
            <a:extLst>
              <a:ext uri="{FF2B5EF4-FFF2-40B4-BE49-F238E27FC236}">
                <a16:creationId xmlns:a16="http://schemas.microsoft.com/office/drawing/2014/main" id="{51FBEF5A-29A5-064F-AEC4-5BA6989B327E}"/>
              </a:ext>
            </a:extLst>
          </p:cNvPr>
          <p:cNvGraphicFramePr>
            <a:graphicFrameLocks/>
          </p:cNvGraphicFramePr>
          <p:nvPr>
            <p:extLst>
              <p:ext uri="{D42A27DB-BD31-4B8C-83A1-F6EECF244321}">
                <p14:modId xmlns:p14="http://schemas.microsoft.com/office/powerpoint/2010/main" val="3700997966"/>
              </p:ext>
            </p:extLst>
          </p:nvPr>
        </p:nvGraphicFramePr>
        <p:xfrm>
          <a:off x="836675"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35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CAA25-FA92-1F4C-8FF8-DA44159A6CF5}"/>
              </a:ext>
            </a:extLst>
          </p:cNvPr>
          <p:cNvSpPr>
            <a:spLocks noGrp="1"/>
          </p:cNvSpPr>
          <p:nvPr>
            <p:ph type="title"/>
          </p:nvPr>
        </p:nvSpPr>
        <p:spPr>
          <a:xfrm>
            <a:off x="838200" y="556995"/>
            <a:ext cx="10515600" cy="1133693"/>
          </a:xfrm>
        </p:spPr>
        <p:txBody>
          <a:bodyPr>
            <a:normAutofit/>
          </a:bodyPr>
          <a:lstStyle/>
          <a:p>
            <a:pPr algn="ctr"/>
            <a:r>
              <a:rPr lang="en-US" dirty="0">
                <a:latin typeface="Courier New" panose="02070309020205020404" pitchFamily="49" charset="0"/>
                <a:cs typeface="Courier New" panose="02070309020205020404" pitchFamily="49" charset="0"/>
              </a:rPr>
              <a:t>Areas of Improvement</a:t>
            </a:r>
          </a:p>
        </p:txBody>
      </p:sp>
      <p:graphicFrame>
        <p:nvGraphicFramePr>
          <p:cNvPr id="5" name="Content Placeholder 2">
            <a:extLst>
              <a:ext uri="{FF2B5EF4-FFF2-40B4-BE49-F238E27FC236}">
                <a16:creationId xmlns:a16="http://schemas.microsoft.com/office/drawing/2014/main" id="{51FBEF5A-29A5-064F-AEC4-5BA6989B327E}"/>
              </a:ext>
            </a:extLst>
          </p:cNvPr>
          <p:cNvGraphicFramePr>
            <a:graphicFrameLocks/>
          </p:cNvGraphicFramePr>
          <p:nvPr>
            <p:extLst>
              <p:ext uri="{D42A27DB-BD31-4B8C-83A1-F6EECF244321}">
                <p14:modId xmlns:p14="http://schemas.microsoft.com/office/powerpoint/2010/main" val="2481503409"/>
              </p:ext>
            </p:extLst>
          </p:nvPr>
        </p:nvGraphicFramePr>
        <p:xfrm>
          <a:off x="836675"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088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CAA25-FA92-1F4C-8FF8-DA44159A6CF5}"/>
              </a:ext>
            </a:extLst>
          </p:cNvPr>
          <p:cNvSpPr>
            <a:spLocks noGrp="1"/>
          </p:cNvSpPr>
          <p:nvPr>
            <p:ph type="title"/>
          </p:nvPr>
        </p:nvSpPr>
        <p:spPr>
          <a:xfrm>
            <a:off x="838200" y="556995"/>
            <a:ext cx="10515600" cy="1133693"/>
          </a:xfrm>
        </p:spPr>
        <p:txBody>
          <a:bodyPr>
            <a:normAutofit/>
          </a:bodyPr>
          <a:lstStyle/>
          <a:p>
            <a:pPr algn="ctr"/>
            <a:r>
              <a:rPr lang="en-US" dirty="0">
                <a:latin typeface="Courier New" panose="02070309020205020404" pitchFamily="49" charset="0"/>
                <a:cs typeface="Courier New" panose="02070309020205020404" pitchFamily="49" charset="0"/>
              </a:rPr>
              <a:t>Player Learning</a:t>
            </a:r>
          </a:p>
        </p:txBody>
      </p:sp>
      <p:graphicFrame>
        <p:nvGraphicFramePr>
          <p:cNvPr id="5" name="Content Placeholder 2">
            <a:extLst>
              <a:ext uri="{FF2B5EF4-FFF2-40B4-BE49-F238E27FC236}">
                <a16:creationId xmlns:a16="http://schemas.microsoft.com/office/drawing/2014/main" id="{51FBEF5A-29A5-064F-AEC4-5BA6989B327E}"/>
              </a:ext>
            </a:extLst>
          </p:cNvPr>
          <p:cNvGraphicFramePr>
            <a:graphicFrameLocks/>
          </p:cNvGraphicFramePr>
          <p:nvPr/>
        </p:nvGraphicFramePr>
        <p:xfrm>
          <a:off x="836675"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391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5D15-8D66-2443-8669-C19A7DA0402E}"/>
              </a:ext>
            </a:extLst>
          </p:cNvPr>
          <p:cNvSpPr>
            <a:spLocks noGrp="1"/>
          </p:cNvSpPr>
          <p:nvPr>
            <p:ph type="title"/>
          </p:nvPr>
        </p:nvSpPr>
        <p:spPr>
          <a:xfrm>
            <a:off x="460513" y="358926"/>
            <a:ext cx="10515600" cy="1325563"/>
          </a:xfrm>
        </p:spPr>
        <p:txBody>
          <a:bodyPr>
            <a:normAutofit/>
          </a:bodyPr>
          <a:lstStyle/>
          <a:p>
            <a:r>
              <a:rPr lang="en-US" sz="4000" dirty="0">
                <a:latin typeface="Courier New" panose="02070309020205020404" pitchFamily="49" charset="0"/>
                <a:cs typeface="Courier New" panose="02070309020205020404" pitchFamily="49" charset="0"/>
              </a:rPr>
              <a:t>Agile and Agile</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Project Management</a:t>
            </a:r>
          </a:p>
        </p:txBody>
      </p:sp>
      <p:sp>
        <p:nvSpPr>
          <p:cNvPr id="3" name="Content Placeholder 2">
            <a:extLst>
              <a:ext uri="{FF2B5EF4-FFF2-40B4-BE49-F238E27FC236}">
                <a16:creationId xmlns:a16="http://schemas.microsoft.com/office/drawing/2014/main" id="{FB900D8E-7E26-344B-8C0C-41718A730E82}"/>
              </a:ext>
            </a:extLst>
          </p:cNvPr>
          <p:cNvSpPr>
            <a:spLocks noGrp="1"/>
          </p:cNvSpPr>
          <p:nvPr>
            <p:ph sz="half" idx="1"/>
          </p:nvPr>
        </p:nvSpPr>
        <p:spPr>
          <a:xfrm>
            <a:off x="536713" y="2076361"/>
            <a:ext cx="5181600" cy="2296856"/>
          </a:xfrm>
        </p:spPr>
        <p:txBody>
          <a:bodyPr/>
          <a:lstStyle/>
          <a:p>
            <a:r>
              <a:rPr lang="en-US" dirty="0"/>
              <a:t>Scrum cadence</a:t>
            </a:r>
          </a:p>
          <a:p>
            <a:pPr lvl="1"/>
            <a:r>
              <a:rPr lang="en-US" dirty="0"/>
              <a:t>Scrum events</a:t>
            </a:r>
          </a:p>
          <a:p>
            <a:pPr lvl="1"/>
            <a:r>
              <a:rPr lang="en-US" dirty="0"/>
              <a:t>Customer interaction</a:t>
            </a:r>
          </a:p>
          <a:p>
            <a:pPr lvl="1"/>
            <a:r>
              <a:rPr lang="en-US" dirty="0"/>
              <a:t>Continuous improvement</a:t>
            </a:r>
          </a:p>
          <a:p>
            <a:r>
              <a:rPr lang="en-US" dirty="0"/>
              <a:t>Workshops on Agile</a:t>
            </a:r>
          </a:p>
        </p:txBody>
      </p:sp>
      <p:pic>
        <p:nvPicPr>
          <p:cNvPr id="13" name="Content Placeholder 11">
            <a:extLst>
              <a:ext uri="{FF2B5EF4-FFF2-40B4-BE49-F238E27FC236}">
                <a16:creationId xmlns:a16="http://schemas.microsoft.com/office/drawing/2014/main" id="{455EE375-6345-9C46-A003-53CA8EBA00F1}"/>
              </a:ext>
            </a:extLst>
          </p:cNvPr>
          <p:cNvPicPr>
            <a:picLocks noChangeAspect="1"/>
          </p:cNvPicPr>
          <p:nvPr/>
        </p:nvPicPr>
        <p:blipFill>
          <a:blip r:embed="rId3"/>
          <a:srcRect/>
          <a:stretch/>
        </p:blipFill>
        <p:spPr>
          <a:xfrm>
            <a:off x="6549887" y="3908274"/>
            <a:ext cx="5181600" cy="2590800"/>
          </a:xfrm>
          <a:prstGeom prst="rect">
            <a:avLst/>
          </a:prstGeom>
        </p:spPr>
      </p:pic>
      <p:pic>
        <p:nvPicPr>
          <p:cNvPr id="17" name="Content Placeholder 16">
            <a:extLst>
              <a:ext uri="{FF2B5EF4-FFF2-40B4-BE49-F238E27FC236}">
                <a16:creationId xmlns:a16="http://schemas.microsoft.com/office/drawing/2014/main" id="{0B94C898-630C-5644-B368-82DB0D73C5B1}"/>
              </a:ext>
            </a:extLst>
          </p:cNvPr>
          <p:cNvPicPr>
            <a:picLocks noGrp="1" noChangeAspect="1"/>
          </p:cNvPicPr>
          <p:nvPr>
            <p:ph sz="half" idx="2"/>
          </p:nvPr>
        </p:nvPicPr>
        <p:blipFill>
          <a:blip r:embed="rId4"/>
          <a:srcRect/>
          <a:stretch/>
        </p:blipFill>
        <p:spPr>
          <a:xfrm>
            <a:off x="6549887" y="358926"/>
            <a:ext cx="5181600" cy="3457273"/>
          </a:xfrm>
        </p:spPr>
      </p:pic>
      <p:pic>
        <p:nvPicPr>
          <p:cNvPr id="19" name="Picture 18" descr="Text&#10;&#10;Description automatically generated">
            <a:extLst>
              <a:ext uri="{FF2B5EF4-FFF2-40B4-BE49-F238E27FC236}">
                <a16:creationId xmlns:a16="http://schemas.microsoft.com/office/drawing/2014/main" id="{BAD7D7AF-5DDF-6C40-BD85-B9E1038199BA}"/>
              </a:ext>
            </a:extLst>
          </p:cNvPr>
          <p:cNvPicPr>
            <a:picLocks noChangeAspect="1"/>
          </p:cNvPicPr>
          <p:nvPr/>
        </p:nvPicPr>
        <p:blipFill>
          <a:blip r:embed="rId5"/>
          <a:stretch>
            <a:fillRect/>
          </a:stretch>
        </p:blipFill>
        <p:spPr>
          <a:xfrm>
            <a:off x="536713" y="4882257"/>
            <a:ext cx="5559287" cy="1329933"/>
          </a:xfrm>
          <a:prstGeom prst="rect">
            <a:avLst/>
          </a:prstGeom>
        </p:spPr>
      </p:pic>
    </p:spTree>
    <p:extLst>
      <p:ext uri="{BB962C8B-B14F-4D97-AF65-F5344CB8AC3E}">
        <p14:creationId xmlns:p14="http://schemas.microsoft.com/office/powerpoint/2010/main" val="2411358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11353</TotalTime>
  <Words>677</Words>
  <Application>Microsoft Macintosh PowerPoint</Application>
  <PresentationFormat>Widescreen</PresentationFormat>
  <Paragraphs>94</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Courier New</vt:lpstr>
      <vt:lpstr>Verdana</vt:lpstr>
      <vt:lpstr>Office Theme</vt:lpstr>
      <vt:lpstr>Project Genesis</vt:lpstr>
      <vt:lpstr>The Problem</vt:lpstr>
      <vt:lpstr>Project Objectives</vt:lpstr>
      <vt:lpstr>Project Genesis</vt:lpstr>
      <vt:lpstr>Winning the Game</vt:lpstr>
      <vt:lpstr>Obstacles to Success</vt:lpstr>
      <vt:lpstr>Areas of Improvement</vt:lpstr>
      <vt:lpstr>Player Learning</vt:lpstr>
      <vt:lpstr>Agile and Agile Project Management</vt:lpstr>
      <vt:lpstr>Quality Assurance</vt:lpstr>
      <vt:lpstr>Software Engineering</vt:lpstr>
      <vt:lpstr>Feedback Mechanisms</vt:lpstr>
      <vt:lpstr>More Feedback Mechanisms</vt:lpstr>
      <vt:lpstr>Player Survey</vt:lpstr>
      <vt:lpstr>Presentation 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Genesis</dc:title>
  <dc:creator>Hill, Robert D.</dc:creator>
  <cp:lastModifiedBy>Hill, Robert D.</cp:lastModifiedBy>
  <cp:revision>4</cp:revision>
  <dcterms:created xsi:type="dcterms:W3CDTF">2021-08-28T15:26:35Z</dcterms:created>
  <dcterms:modified xsi:type="dcterms:W3CDTF">2021-09-05T12:40:14Z</dcterms:modified>
</cp:coreProperties>
</file>