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" Type="http://schemas.openxmlformats.org/officeDocument/2006/relationships/presProps" Target="presProps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" Type="http://schemas.openxmlformats.org/officeDocument/2006/relationships/viewProps" Target="viewProps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Bradford Road Accidents: Analysis of Casualties, Crashes, and Vehicle Information.</a:t>
            </a:r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Bradford Road Accidents: Analysis of Casualties, Crashes, and Vehicle Information.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 of accident occurrence over different times, days, and seasons.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 of accident occurrence over different times, days, and seasons.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machine learning models to predict accident risks and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machine learning models to predict accident risks and outcomes.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Assessing the performance of predictive models with various metrics.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Assessing the performance of predictive models with various metrics.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Factor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Identifying and analyzing key risk factors contributing to accidents.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Factor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Identifying and analyzing key risk factors contributing to accidents.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Evaluating the impact of road accidents on public health and safety.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Evaluating the impact of road accidents on public health and safety.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 on how the findings can inform road safety policies.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 on how the findings can inform road safety policies.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Preventive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Suggesting strategies and measures to prevent road accidents.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Preventive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Suggesting strategies and measures to prevent road accidents.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Technological Interventions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 of technology in enhancing road safety and preventing accidents.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Technological Interventions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 of technology in enhancing road safety and preventing accidents.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and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Anticipating future trends in road safety based on current data.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and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Anticipating future trends in road safety based on current data.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Highlighting the challenges faced during the analysis and data limitations.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Highlighting the challenges faced during the analysis and data limitations.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Bradford Road Accident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data on road accidents in Bradford, highlighting key figures and trends.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Bradford Road Accident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data on road accidents in Bradford, highlighting key figures and trends.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Summarizing the key findings and insights from the analysis.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Summarizing the key findings and insights from the analysis.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Closing slide.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Causes of Road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common causes leading to road accidents in Bradford.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Causes of Road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common causes leading to road accidents in Bradford.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exploration of the data to understand distributions, trends, and patterns.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exploration of the data to understand distributions, trends, and patterns.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methods used to analyze the data and inferential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methods used to analyze the data and inferential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Casualty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In-depth analysis of casualty data, including demographic and spatial factors.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Casualty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In-depth analysis of casualty data, including demographic and spatial factors.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Crash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examination of crash instances, causes, and consequences.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Crash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examination of crash instances, causes, and consequences.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Vehicle Information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vehicle types involved in accidents and their impact.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Vehicle Information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vehicle types involved in accidents and their impact.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Mapping accident locations to identify hotspots and geographical trends.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Mapping accident locations to identify hotspots and geographical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