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5"/>
  </p:notesMasterIdLst>
  <p:sldIdLst>
    <p:sldId id="256" r:id="rId2"/>
    <p:sldId id="316" r:id="rId3"/>
    <p:sldId id="315" r:id="rId4"/>
  </p:sldIdLst>
  <p:sldSz cx="9144000" cy="5143500" type="screen16x9"/>
  <p:notesSz cx="6858000" cy="9144000"/>
  <p:embeddedFontLst>
    <p:embeddedFont>
      <p:font typeface="Biscuit" panose="02000503000000000000" pitchFamily="2" charset="-34"/>
      <p:regular r:id="rId6"/>
    </p:embeddedFont>
    <p:embeddedFont>
      <p:font typeface="Comfortaa" panose="020B0604020202020204" charset="0"/>
      <p:regular r:id="rId7"/>
      <p:bold r:id="rId8"/>
    </p:embeddedFont>
    <p:embeddedFont>
      <p:font typeface="Comfortaa SemiBold" panose="020B0604020202020204" charset="0"/>
      <p:regular r:id="rId9"/>
      <p:bold r:id="rId10"/>
    </p:embeddedFont>
    <p:embeddedFont>
      <p:font typeface="FC Crayon [Non-commercial] Reg" pitchFamily="2" charset="-34"/>
      <p:regular r:id="rId11"/>
    </p:embeddedFont>
    <p:embeddedFont>
      <p:font typeface="FC Daisy" panose="020B0500040200020003" pitchFamily="34" charset="-34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  <p:bold r:id="rId21"/>
      <p:italic r:id="rId22"/>
      <p:boldItalic r:id="rId23"/>
    </p:embeddedFont>
    <p:embeddedFont>
      <p:font typeface="Unic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66FF66"/>
    <a:srgbClr val="66FFCC"/>
    <a:srgbClr val="99FF99"/>
    <a:srgbClr val="FF99FF"/>
    <a:srgbClr val="FF66FF"/>
    <a:srgbClr val="FDB5F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C9A70E-CE8D-40DB-8E0C-00A844081288}">
  <a:tblStyle styleId="{3EC9A70E-CE8D-40DB-8E0C-00A844081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7" autoAdjust="0"/>
  </p:normalViewPr>
  <p:slideViewPr>
    <p:cSldViewPr snapToGrid="0">
      <p:cViewPr varScale="1">
        <p:scale>
          <a:sx n="79" d="100"/>
          <a:sy n="79" d="100"/>
        </p:scale>
        <p:origin x="1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50433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3076955"/>
            <a:ext cx="852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2775475" y="2409411"/>
            <a:ext cx="37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Comfortaa"/>
              <a:buNone/>
              <a:defRPr sz="35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mfortaa SemiBold"/>
              <a:buNone/>
              <a:defRPr sz="28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edium"/>
              <a:buChar char="●"/>
              <a:def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85" r:id="rId2"/>
    <p:sldLayoutId id="2147483686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/>
          <p:nvPr/>
        </p:nvSpPr>
        <p:spPr>
          <a:xfrm rot="797013">
            <a:off x="2271704" y="312240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/>
          <p:cNvSpPr/>
          <p:nvPr/>
        </p:nvSpPr>
        <p:spPr>
          <a:xfrm rot="-312">
            <a:off x="799548" y="403127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/>
          <p:cNvSpPr/>
          <p:nvPr/>
        </p:nvSpPr>
        <p:spPr>
          <a:xfrm rot="-3230455">
            <a:off x="144795" y="68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/>
          <p:cNvSpPr/>
          <p:nvPr/>
        </p:nvSpPr>
        <p:spPr>
          <a:xfrm>
            <a:off x="8779275" y="5470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3"/>
          <p:cNvSpPr/>
          <p:nvPr/>
        </p:nvSpPr>
        <p:spPr>
          <a:xfrm>
            <a:off x="7785426" y="-52307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3"/>
          <p:cNvSpPr/>
          <p:nvPr/>
        </p:nvSpPr>
        <p:spPr>
          <a:xfrm>
            <a:off x="288050" y="507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18E6F98-6787-72A0-E8DA-3557D85E17F3}"/>
              </a:ext>
            </a:extLst>
          </p:cNvPr>
          <p:cNvGraphicFramePr>
            <a:graphicFrameLocks noGrp="1"/>
          </p:cNvGraphicFramePr>
          <p:nvPr/>
        </p:nvGraphicFramePr>
        <p:xfrm>
          <a:off x="1158186" y="1146511"/>
          <a:ext cx="6931924" cy="336117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99464">
                  <a:extLst>
                    <a:ext uri="{9D8B030D-6E8A-4147-A177-3AD203B41FA5}">
                      <a16:colId xmlns:a16="http://schemas.microsoft.com/office/drawing/2014/main" val="729508789"/>
                    </a:ext>
                  </a:extLst>
                </a:gridCol>
                <a:gridCol w="3532460">
                  <a:extLst>
                    <a:ext uri="{9D8B030D-6E8A-4147-A177-3AD203B41FA5}">
                      <a16:colId xmlns:a16="http://schemas.microsoft.com/office/drawing/2014/main" val="2506013749"/>
                    </a:ext>
                  </a:extLst>
                </a:gridCol>
              </a:tblGrid>
              <a:tr h="578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chemeClr val="accent5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หัวข้อ</a:t>
                      </a:r>
                      <a:endParaRPr lang="th-TH" sz="2800" dirty="0">
                        <a:solidFill>
                          <a:schemeClr val="accent5"/>
                        </a:solidFill>
                        <a:latin typeface="FC Crayon [Non-commercial] Reg" pitchFamily="2" charset="-34"/>
                        <a:ea typeface="fonttintinver2update" panose="02000603000000000000" pitchFamily="2" charset="-34"/>
                        <a:cs typeface="FC Crayon [Non-commercial] Reg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solidFill>
                            <a:schemeClr val="accent5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ผู้รับผิดชอบ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6491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1.</a:t>
                      </a: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 ตกลงหัวข้อภายในกลุ่ม </a:t>
                      </a:r>
                      <a:endParaRPr lang="th-TH" sz="2000" dirty="0">
                        <a:solidFill>
                          <a:schemeClr val="accent1"/>
                        </a:solidFill>
                        <a:latin typeface="FC Crayon [Non-commercial] Reg" pitchFamily="2" charset="-34"/>
                        <a:ea typeface="fonttintinver2update" panose="02000603000000000000" pitchFamily="2" charset="-34"/>
                        <a:cs typeface="FC Crayon [Non-commercial] Reg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สมาชิกทุกคนในกลุ่ม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0658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2. รวบรวมเนื้อหา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สมาชิกทุกคนในกลุ่ม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22320"/>
                  </a:ext>
                </a:extLst>
              </a:tr>
              <a:tr h="4050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3. </a:t>
                      </a: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ทำเอกสารนำเสนอ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ภาพพิชญ์ พงศ์พัฒนาวุฒิ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9782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4. </a:t>
                      </a: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อัดคลิปวิดีโอ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สมาชิกทุกคนในกลุ่ม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6169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5. ตัดต่อคลิปวิดีโอ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FC Crayon [Non-commercial] Reg" pitchFamily="2" charset="-34"/>
                          <a:ea typeface="+mn-ea"/>
                          <a:cs typeface="FC Crayon [Non-commercial] Reg" pitchFamily="2" charset="-34"/>
                          <a:sym typeface="Arial"/>
                        </a:rPr>
                        <a:t>พิมลณัฐ ศรีเผด็จกุลชา </a:t>
                      </a:r>
                      <a:endParaRPr lang="th-TH" sz="2000" dirty="0">
                        <a:solidFill>
                          <a:schemeClr val="accent1"/>
                        </a:solidFill>
                        <a:latin typeface="FC Crayon [Non-commercial] Reg" pitchFamily="2" charset="-34"/>
                        <a:cs typeface="FC Crayon [Non-commercial] Reg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17798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6. ตรวจสอบรายละเอียดงาน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สมาชิกทุกคนในกลุ่ม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1183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7. ส่งงาน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FC Crayon [Non-commercial] Reg" pitchFamily="2" charset="-34"/>
                          <a:ea typeface="+mn-ea"/>
                          <a:cs typeface="FC Crayon [Non-commercial] Reg" pitchFamily="2" charset="-34"/>
                          <a:sym typeface="Arial"/>
                        </a:rPr>
                        <a:t>พนธกร วัลลานนท์ </a:t>
                      </a:r>
                      <a:endParaRPr lang="th-TH" sz="2000" dirty="0">
                        <a:solidFill>
                          <a:schemeClr val="accent1"/>
                        </a:solidFill>
                        <a:latin typeface="FC Crayon [Non-commercial] Reg" pitchFamily="2" charset="-34"/>
                        <a:cs typeface="FC Crayon [Non-commercial] Reg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45252"/>
                  </a:ext>
                </a:extLst>
              </a:tr>
            </a:tbl>
          </a:graphicData>
        </a:graphic>
      </p:graphicFrame>
      <p:grpSp>
        <p:nvGrpSpPr>
          <p:cNvPr id="600" name="Google Shape;600;p43"/>
          <p:cNvGrpSpPr/>
          <p:nvPr/>
        </p:nvGrpSpPr>
        <p:grpSpPr>
          <a:xfrm rot="2290835">
            <a:off x="1127688" y="89291"/>
            <a:ext cx="370300" cy="373216"/>
            <a:chOff x="1604400" y="3746500"/>
            <a:chExt cx="1279475" cy="1289550"/>
          </a:xfrm>
        </p:grpSpPr>
        <p:sp>
          <p:nvSpPr>
            <p:cNvPr id="601" name="Google Shape;601;p4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43"/>
          <p:cNvSpPr/>
          <p:nvPr/>
        </p:nvSpPr>
        <p:spPr>
          <a:xfrm rot="-9851849">
            <a:off x="537177" y="4947867"/>
            <a:ext cx="594883" cy="45024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3"/>
          <p:cNvSpPr/>
          <p:nvPr/>
        </p:nvSpPr>
        <p:spPr>
          <a:xfrm rot="-9850751">
            <a:off x="227870" y="41223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3"/>
          <p:cNvSpPr/>
          <p:nvPr/>
        </p:nvSpPr>
        <p:spPr>
          <a:xfrm rot="-9850762">
            <a:off x="-1076252" y="41012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43"/>
          <p:cNvGrpSpPr/>
          <p:nvPr/>
        </p:nvGrpSpPr>
        <p:grpSpPr>
          <a:xfrm>
            <a:off x="8202254" y="975412"/>
            <a:ext cx="451143" cy="454378"/>
            <a:chOff x="1605325" y="645950"/>
            <a:chExt cx="1279475" cy="1288650"/>
          </a:xfrm>
        </p:grpSpPr>
        <p:sp>
          <p:nvSpPr>
            <p:cNvPr id="607" name="Google Shape;607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3"/>
          <p:cNvGrpSpPr/>
          <p:nvPr/>
        </p:nvGrpSpPr>
        <p:grpSpPr>
          <a:xfrm>
            <a:off x="482066" y="3594292"/>
            <a:ext cx="436557" cy="439679"/>
            <a:chOff x="1605325" y="2204025"/>
            <a:chExt cx="1279475" cy="1288625"/>
          </a:xfrm>
        </p:grpSpPr>
        <p:sp>
          <p:nvSpPr>
            <p:cNvPr id="610" name="Google Shape;610;p43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3"/>
          <p:cNvGrpSpPr/>
          <p:nvPr/>
        </p:nvGrpSpPr>
        <p:grpSpPr>
          <a:xfrm>
            <a:off x="7867758" y="4210635"/>
            <a:ext cx="1531794" cy="1542376"/>
            <a:chOff x="4690275" y="605625"/>
            <a:chExt cx="1281300" cy="1290475"/>
          </a:xfrm>
        </p:grpSpPr>
        <p:sp>
          <p:nvSpPr>
            <p:cNvPr id="615" name="Google Shape;615;p4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43"/>
          <p:cNvSpPr/>
          <p:nvPr/>
        </p:nvSpPr>
        <p:spPr>
          <a:xfrm rot="9700648">
            <a:off x="7300993" y="4934065"/>
            <a:ext cx="435162" cy="38336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3"/>
          <p:cNvGrpSpPr/>
          <p:nvPr/>
        </p:nvGrpSpPr>
        <p:grpSpPr>
          <a:xfrm>
            <a:off x="7785428" y="4120891"/>
            <a:ext cx="449991" cy="453218"/>
            <a:chOff x="1605325" y="645950"/>
            <a:chExt cx="1279475" cy="1288650"/>
          </a:xfrm>
        </p:grpSpPr>
        <p:sp>
          <p:nvSpPr>
            <p:cNvPr id="619" name="Google Shape;619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3"/>
          <p:cNvSpPr/>
          <p:nvPr/>
        </p:nvSpPr>
        <p:spPr>
          <a:xfrm rot="9426439">
            <a:off x="7500663" y="4427251"/>
            <a:ext cx="594962" cy="62514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130E9-EBB4-57E6-C7E1-24FCB64DFE23}"/>
              </a:ext>
            </a:extLst>
          </p:cNvPr>
          <p:cNvSpPr txBox="1"/>
          <p:nvPr/>
        </p:nvSpPr>
        <p:spPr>
          <a:xfrm>
            <a:off x="2113687" y="349061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FC Crayon [Non-commercial] Reg" pitchFamily="2" charset="-34"/>
                <a:ea typeface="fonttintinver2update" panose="02000603000000000000" pitchFamily="2" charset="-34"/>
                <a:cs typeface="FC Crayon [Non-commercial] Reg" pitchFamily="2" charset="-34"/>
              </a:rPr>
              <a:t>การแบ่งหน้าที่การทำงานในกลุ่ม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3A88D-BD79-B358-5A2B-033A61FE628B}"/>
              </a:ext>
            </a:extLst>
          </p:cNvPr>
          <p:cNvSpPr txBox="1"/>
          <p:nvPr/>
        </p:nvSpPr>
        <p:spPr>
          <a:xfrm>
            <a:off x="3862510" y="4829333"/>
            <a:ext cx="1330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กลุ่ม</a:t>
            </a:r>
            <a:r>
              <a:rPr lang="en-US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 </a:t>
            </a:r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อยากเป็นแมว</a:t>
            </a:r>
            <a:endParaRPr lang="th-TH" sz="1200" dirty="0">
              <a:latin typeface="Biscuit" panose="02000503000000000000" pitchFamily="2" charset="-34"/>
              <a:ea typeface="fonttintinver2update" panose="02000603000000000000" pitchFamily="2" charset="-34"/>
              <a:cs typeface="Biscuit" panose="02000503000000000000" pitchFamily="2" charset="-34"/>
            </a:endParaRP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611E40F8-7572-EB5A-309B-C3BACB79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21" y="4880176"/>
            <a:ext cx="191548" cy="191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670;p50">
            <a:extLst>
              <a:ext uri="{FF2B5EF4-FFF2-40B4-BE49-F238E27FC236}">
                <a16:creationId xmlns:a16="http://schemas.microsoft.com/office/drawing/2014/main" id="{5B3ADA2B-AAE2-7915-C74A-5E39728D1B6C}"/>
              </a:ext>
            </a:extLst>
          </p:cNvPr>
          <p:cNvGrpSpPr/>
          <p:nvPr/>
        </p:nvGrpSpPr>
        <p:grpSpPr>
          <a:xfrm>
            <a:off x="421863" y="128841"/>
            <a:ext cx="8360733" cy="807165"/>
            <a:chOff x="1615789" y="550332"/>
            <a:chExt cx="5912647" cy="3332408"/>
          </a:xfrm>
        </p:grpSpPr>
        <p:sp>
          <p:nvSpPr>
            <p:cNvPr id="167" name="Google Shape;671;p50">
              <a:extLst>
                <a:ext uri="{FF2B5EF4-FFF2-40B4-BE49-F238E27FC236}">
                  <a16:creationId xmlns:a16="http://schemas.microsoft.com/office/drawing/2014/main" id="{118124AC-2BBE-7804-CB37-028E6555CFC8}"/>
                </a:ext>
              </a:extLst>
            </p:cNvPr>
            <p:cNvSpPr/>
            <p:nvPr/>
          </p:nvSpPr>
          <p:spPr>
            <a:xfrm>
              <a:off x="1615789" y="550332"/>
              <a:ext cx="5912647" cy="3332408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  <a:effectLst>
              <a:reflection endPos="30000" dist="1809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72;p50">
              <a:extLst>
                <a:ext uri="{FF2B5EF4-FFF2-40B4-BE49-F238E27FC236}">
                  <a16:creationId xmlns:a16="http://schemas.microsoft.com/office/drawing/2014/main" id="{B53506CC-FF6A-3590-9BE6-FD2777B0DCEC}"/>
                </a:ext>
              </a:extLst>
            </p:cNvPr>
            <p:cNvSpPr/>
            <p:nvPr/>
          </p:nvSpPr>
          <p:spPr>
            <a:xfrm>
              <a:off x="1771199" y="711297"/>
              <a:ext cx="5601561" cy="30107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  <a:reflection stA="37000" endPos="30000" dist="457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42;p63">
            <a:extLst>
              <a:ext uri="{FF2B5EF4-FFF2-40B4-BE49-F238E27FC236}">
                <a16:creationId xmlns:a16="http://schemas.microsoft.com/office/drawing/2014/main" id="{BDFCDABF-55E8-6388-68E2-C7D649221C2F}"/>
              </a:ext>
            </a:extLst>
          </p:cNvPr>
          <p:cNvSpPr txBox="1">
            <a:spLocks/>
          </p:cNvSpPr>
          <p:nvPr/>
        </p:nvSpPr>
        <p:spPr>
          <a:xfrm>
            <a:off x="673742" y="18826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FFF"/>
              </a:buClr>
              <a:buSzPts val="3200"/>
              <a:buFont typeface="Unica One"/>
              <a:buNone/>
              <a:tabLst/>
              <a:defRPr/>
            </a:pPr>
            <a:r>
              <a:rPr kumimoji="0" lang="th-TH" sz="4000" i="0" u="none" strike="noStrike" kern="0" spc="50" normalizeH="0" baseline="0" noProof="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Unica One"/>
              </a:rPr>
              <a:t>กระบวนการทำงานเป็นทีมของกลุ่ม</a:t>
            </a:r>
            <a:endParaRPr kumimoji="0" lang="en-US" sz="4000" i="0" u="none" strike="noStrike" kern="0" spc="50" normalizeH="0" baseline="0" noProof="0" dirty="0">
              <a:ln w="0"/>
              <a:solidFill>
                <a:schemeClr val="bg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Crayon [Non-commercial] Reg" pitchFamily="2" charset="-34"/>
              <a:cs typeface="FC Crayon [Non-commercial] Reg" pitchFamily="2" charset="-34"/>
              <a:sym typeface="Unica One"/>
            </a:endParaRPr>
          </a:p>
        </p:txBody>
      </p:sp>
      <p:cxnSp>
        <p:nvCxnSpPr>
          <p:cNvPr id="39" name="Google Shape;845;p63">
            <a:extLst>
              <a:ext uri="{FF2B5EF4-FFF2-40B4-BE49-F238E27FC236}">
                <a16:creationId xmlns:a16="http://schemas.microsoft.com/office/drawing/2014/main" id="{8C106D76-3C61-0D08-D583-A0613A959E35}"/>
              </a:ext>
            </a:extLst>
          </p:cNvPr>
          <p:cNvCxnSpPr>
            <a:cxnSpLocks/>
          </p:cNvCxnSpPr>
          <p:nvPr/>
        </p:nvCxnSpPr>
        <p:spPr>
          <a:xfrm>
            <a:off x="2940440" y="3551021"/>
            <a:ext cx="98124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</p:cxnSp>
      <p:cxnSp>
        <p:nvCxnSpPr>
          <p:cNvPr id="42" name="Google Shape;848;p63">
            <a:extLst>
              <a:ext uri="{FF2B5EF4-FFF2-40B4-BE49-F238E27FC236}">
                <a16:creationId xmlns:a16="http://schemas.microsoft.com/office/drawing/2014/main" id="{64FA88BB-618D-4D38-B011-5938624D759C}"/>
              </a:ext>
            </a:extLst>
          </p:cNvPr>
          <p:cNvCxnSpPr>
            <a:cxnSpLocks/>
          </p:cNvCxnSpPr>
          <p:nvPr/>
        </p:nvCxnSpPr>
        <p:spPr>
          <a:xfrm>
            <a:off x="1648214" y="1580362"/>
            <a:ext cx="754023" cy="0"/>
          </a:xfrm>
          <a:prstGeom prst="straightConnector1">
            <a:avLst/>
          </a:prstGeom>
          <a:noFill/>
          <a:ln w="38100" cap="flat" cmpd="sng">
            <a:solidFill>
              <a:srgbClr val="0AD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cxnSp>
        <p:nvCxnSpPr>
          <p:cNvPr id="45" name="Google Shape;851;p63">
            <a:extLst>
              <a:ext uri="{FF2B5EF4-FFF2-40B4-BE49-F238E27FC236}">
                <a16:creationId xmlns:a16="http://schemas.microsoft.com/office/drawing/2014/main" id="{40DDFC3A-C335-C4D9-6A43-BBBEA710EF8F}"/>
              </a:ext>
            </a:extLst>
          </p:cNvPr>
          <p:cNvCxnSpPr>
            <a:cxnSpLocks/>
          </p:cNvCxnSpPr>
          <p:nvPr/>
        </p:nvCxnSpPr>
        <p:spPr>
          <a:xfrm flipV="1">
            <a:off x="6448944" y="1482046"/>
            <a:ext cx="1330210" cy="544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</p:cxnSp>
      <p:cxnSp>
        <p:nvCxnSpPr>
          <p:cNvPr id="48" name="Google Shape;854;p63">
            <a:extLst>
              <a:ext uri="{FF2B5EF4-FFF2-40B4-BE49-F238E27FC236}">
                <a16:creationId xmlns:a16="http://schemas.microsoft.com/office/drawing/2014/main" id="{06302BFA-E366-973C-19F6-EBA84D636E37}"/>
              </a:ext>
            </a:extLst>
          </p:cNvPr>
          <p:cNvCxnSpPr>
            <a:cxnSpLocks/>
          </p:cNvCxnSpPr>
          <p:nvPr/>
        </p:nvCxnSpPr>
        <p:spPr>
          <a:xfrm>
            <a:off x="8022273" y="3563461"/>
            <a:ext cx="613806" cy="0"/>
          </a:xfrm>
          <a:prstGeom prst="straightConnector1">
            <a:avLst/>
          </a:prstGeom>
          <a:noFill/>
          <a:ln w="381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9" name="Google Shape;855;p63">
            <a:extLst>
              <a:ext uri="{FF2B5EF4-FFF2-40B4-BE49-F238E27FC236}">
                <a16:creationId xmlns:a16="http://schemas.microsoft.com/office/drawing/2014/main" id="{2293CB61-2B4E-23A0-B37A-D2302ACD1F0B}"/>
              </a:ext>
            </a:extLst>
          </p:cNvPr>
          <p:cNvSpPr/>
          <p:nvPr/>
        </p:nvSpPr>
        <p:spPr>
          <a:xfrm>
            <a:off x="1661593" y="3540645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0AD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Google Shape;856;p63">
            <a:extLst>
              <a:ext uri="{FF2B5EF4-FFF2-40B4-BE49-F238E27FC236}">
                <a16:creationId xmlns:a16="http://schemas.microsoft.com/office/drawing/2014/main" id="{3E5F3298-1558-4019-689A-9BC59551204A}"/>
              </a:ext>
            </a:extLst>
          </p:cNvPr>
          <p:cNvSpPr/>
          <p:nvPr/>
        </p:nvSpPr>
        <p:spPr>
          <a:xfrm>
            <a:off x="4113308" y="3547015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66FF6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Google Shape;857;p63">
            <a:extLst>
              <a:ext uri="{FF2B5EF4-FFF2-40B4-BE49-F238E27FC236}">
                <a16:creationId xmlns:a16="http://schemas.microsoft.com/office/drawing/2014/main" id="{3AED9CBE-1A6C-FB9C-5D9A-463AD8E56B67}"/>
              </a:ext>
            </a:extLst>
          </p:cNvPr>
          <p:cNvSpPr/>
          <p:nvPr/>
        </p:nvSpPr>
        <p:spPr>
          <a:xfrm>
            <a:off x="7854996" y="1615470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FF996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Google Shape;858;p63">
            <a:extLst>
              <a:ext uri="{FF2B5EF4-FFF2-40B4-BE49-F238E27FC236}">
                <a16:creationId xmlns:a16="http://schemas.microsoft.com/office/drawing/2014/main" id="{24DC01FC-93B2-C639-6591-96C7D20713A8}"/>
              </a:ext>
            </a:extLst>
          </p:cNvPr>
          <p:cNvSpPr/>
          <p:nvPr/>
        </p:nvSpPr>
        <p:spPr>
          <a:xfrm>
            <a:off x="2918017" y="1615470"/>
            <a:ext cx="927600" cy="927600"/>
          </a:xfrm>
          <a:prstGeom prst="ellipse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Google Shape;859;p63">
            <a:extLst>
              <a:ext uri="{FF2B5EF4-FFF2-40B4-BE49-F238E27FC236}">
                <a16:creationId xmlns:a16="http://schemas.microsoft.com/office/drawing/2014/main" id="{1DBD9402-AA41-9A94-FB5D-CF7611150D8C}"/>
              </a:ext>
            </a:extLst>
          </p:cNvPr>
          <p:cNvCxnSpPr>
            <a:cxnSpLocks/>
          </p:cNvCxnSpPr>
          <p:nvPr/>
        </p:nvCxnSpPr>
        <p:spPr>
          <a:xfrm>
            <a:off x="294468" y="3097070"/>
            <a:ext cx="8593810" cy="0"/>
          </a:xfrm>
          <a:prstGeom prst="straightConnector1">
            <a:avLst/>
          </a:prstGeom>
          <a:noFill/>
          <a:ln w="19050" cap="flat" cmpd="sng">
            <a:solidFill>
              <a:srgbClr val="0ADFFF"/>
            </a:solidFill>
            <a:prstDash val="dot"/>
            <a:round/>
            <a:headEnd type="diamond" w="med" len="med"/>
            <a:tailEnd type="diamond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sp>
        <p:nvSpPr>
          <p:cNvPr id="62" name="Google Shape;868;p63">
            <a:extLst>
              <a:ext uri="{FF2B5EF4-FFF2-40B4-BE49-F238E27FC236}">
                <a16:creationId xmlns:a16="http://schemas.microsoft.com/office/drawing/2014/main" id="{DFBB7DA7-1790-9410-D477-1AA9B9F19CC6}"/>
              </a:ext>
            </a:extLst>
          </p:cNvPr>
          <p:cNvSpPr/>
          <p:nvPr/>
        </p:nvSpPr>
        <p:spPr>
          <a:xfrm>
            <a:off x="2038745" y="3010370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0AD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Google Shape;869;p63">
            <a:extLst>
              <a:ext uri="{FF2B5EF4-FFF2-40B4-BE49-F238E27FC236}">
                <a16:creationId xmlns:a16="http://schemas.microsoft.com/office/drawing/2014/main" id="{4474A953-1C3B-A2C5-CF64-3F676EA8E91C}"/>
              </a:ext>
            </a:extLst>
          </p:cNvPr>
          <p:cNvSpPr/>
          <p:nvPr/>
        </p:nvSpPr>
        <p:spPr>
          <a:xfrm>
            <a:off x="3295111" y="3010245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Google Shape;870;p63">
            <a:extLst>
              <a:ext uri="{FF2B5EF4-FFF2-40B4-BE49-F238E27FC236}">
                <a16:creationId xmlns:a16="http://schemas.microsoft.com/office/drawing/2014/main" id="{757CE3C4-9160-D57C-A085-5B16C26EAA98}"/>
              </a:ext>
            </a:extLst>
          </p:cNvPr>
          <p:cNvSpPr/>
          <p:nvPr/>
        </p:nvSpPr>
        <p:spPr>
          <a:xfrm>
            <a:off x="4490356" y="3016740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66FF6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Google Shape;871;p63">
            <a:extLst>
              <a:ext uri="{FF2B5EF4-FFF2-40B4-BE49-F238E27FC236}">
                <a16:creationId xmlns:a16="http://schemas.microsoft.com/office/drawing/2014/main" id="{72FD2357-02F6-C280-86A7-652B0D116E04}"/>
              </a:ext>
            </a:extLst>
          </p:cNvPr>
          <p:cNvSpPr/>
          <p:nvPr/>
        </p:nvSpPr>
        <p:spPr>
          <a:xfrm>
            <a:off x="8231986" y="3010245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FF996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6" name="Google Shape;872;p63">
            <a:extLst>
              <a:ext uri="{FF2B5EF4-FFF2-40B4-BE49-F238E27FC236}">
                <a16:creationId xmlns:a16="http://schemas.microsoft.com/office/drawing/2014/main" id="{398F123D-E554-2D42-0841-63AFC1419E70}"/>
              </a:ext>
            </a:extLst>
          </p:cNvPr>
          <p:cNvCxnSpPr>
            <a:cxnSpLocks/>
            <a:stCxn id="49" idx="0"/>
            <a:endCxn id="62" idx="4"/>
          </p:cNvCxnSpPr>
          <p:nvPr/>
        </p:nvCxnSpPr>
        <p:spPr>
          <a:xfrm rot="10800000">
            <a:off x="2125393" y="3183645"/>
            <a:ext cx="0" cy="357000"/>
          </a:xfrm>
          <a:prstGeom prst="straightConnector1">
            <a:avLst/>
          </a:prstGeom>
          <a:noFill/>
          <a:ln w="38100" cap="flat" cmpd="sng">
            <a:solidFill>
              <a:srgbClr val="0AD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cxnSp>
        <p:nvCxnSpPr>
          <p:cNvPr id="67" name="Google Shape;873;p63">
            <a:extLst>
              <a:ext uri="{FF2B5EF4-FFF2-40B4-BE49-F238E27FC236}">
                <a16:creationId xmlns:a16="http://schemas.microsoft.com/office/drawing/2014/main" id="{7FDDE296-6CF2-CDFF-0892-FD4EBF2A9FEE}"/>
              </a:ext>
            </a:extLst>
          </p:cNvPr>
          <p:cNvCxnSpPr>
            <a:cxnSpLocks/>
            <a:stCxn id="52" idx="4"/>
            <a:endCxn id="63" idx="0"/>
          </p:cNvCxnSpPr>
          <p:nvPr/>
        </p:nvCxnSpPr>
        <p:spPr>
          <a:xfrm>
            <a:off x="3381817" y="2543070"/>
            <a:ext cx="0" cy="4671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</p:cxnSp>
      <p:cxnSp>
        <p:nvCxnSpPr>
          <p:cNvPr id="68" name="Google Shape;874;p63">
            <a:extLst>
              <a:ext uri="{FF2B5EF4-FFF2-40B4-BE49-F238E27FC236}">
                <a16:creationId xmlns:a16="http://schemas.microsoft.com/office/drawing/2014/main" id="{CE8737CA-D8F7-98D7-F7BD-2E027E09DFAB}"/>
              </a:ext>
            </a:extLst>
          </p:cNvPr>
          <p:cNvCxnSpPr>
            <a:stCxn id="50" idx="0"/>
            <a:endCxn id="64" idx="4"/>
          </p:cNvCxnSpPr>
          <p:nvPr/>
        </p:nvCxnSpPr>
        <p:spPr>
          <a:xfrm rot="10800000">
            <a:off x="4577108" y="3190015"/>
            <a:ext cx="0" cy="357000"/>
          </a:xfrm>
          <a:prstGeom prst="straightConnector1">
            <a:avLst/>
          </a:prstGeom>
          <a:noFill/>
          <a:ln w="38100" cap="flat" cmpd="sng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</p:cxnSp>
      <p:cxnSp>
        <p:nvCxnSpPr>
          <p:cNvPr id="69" name="Google Shape;875;p63">
            <a:extLst>
              <a:ext uri="{FF2B5EF4-FFF2-40B4-BE49-F238E27FC236}">
                <a16:creationId xmlns:a16="http://schemas.microsoft.com/office/drawing/2014/main" id="{3C50E941-AC61-9C9B-E0EF-9FF136A87851}"/>
              </a:ext>
            </a:extLst>
          </p:cNvPr>
          <p:cNvCxnSpPr>
            <a:stCxn id="65" idx="0"/>
            <a:endCxn id="51" idx="4"/>
          </p:cNvCxnSpPr>
          <p:nvPr/>
        </p:nvCxnSpPr>
        <p:spPr>
          <a:xfrm rot="10800000">
            <a:off x="8318686" y="2543145"/>
            <a:ext cx="0" cy="467100"/>
          </a:xfrm>
          <a:prstGeom prst="straightConnector1">
            <a:avLst/>
          </a:prstGeom>
          <a:noFill/>
          <a:ln w="381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82" name="Google Shape;856;p63">
            <a:extLst>
              <a:ext uri="{FF2B5EF4-FFF2-40B4-BE49-F238E27FC236}">
                <a16:creationId xmlns:a16="http://schemas.microsoft.com/office/drawing/2014/main" id="{34F86DC1-D1CF-DD9F-00FB-E24EA3C51C85}"/>
              </a:ext>
            </a:extLst>
          </p:cNvPr>
          <p:cNvSpPr/>
          <p:nvPr/>
        </p:nvSpPr>
        <p:spPr>
          <a:xfrm>
            <a:off x="6583756" y="3547015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FF4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Google Shape;870;p63">
            <a:extLst>
              <a:ext uri="{FF2B5EF4-FFF2-40B4-BE49-F238E27FC236}">
                <a16:creationId xmlns:a16="http://schemas.microsoft.com/office/drawing/2014/main" id="{641712C8-5670-4286-CB04-6D319F69871F}"/>
              </a:ext>
            </a:extLst>
          </p:cNvPr>
          <p:cNvSpPr/>
          <p:nvPr/>
        </p:nvSpPr>
        <p:spPr>
          <a:xfrm>
            <a:off x="6960804" y="3016740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FF4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Google Shape;874;p63">
            <a:extLst>
              <a:ext uri="{FF2B5EF4-FFF2-40B4-BE49-F238E27FC236}">
                <a16:creationId xmlns:a16="http://schemas.microsoft.com/office/drawing/2014/main" id="{11BB5D16-87C7-7402-F734-BAEB95E9FAEA}"/>
              </a:ext>
            </a:extLst>
          </p:cNvPr>
          <p:cNvCxnSpPr>
            <a:stCxn id="82" idx="0"/>
            <a:endCxn id="86" idx="4"/>
          </p:cNvCxnSpPr>
          <p:nvPr/>
        </p:nvCxnSpPr>
        <p:spPr>
          <a:xfrm rot="10800000">
            <a:off x="7047556" y="3190015"/>
            <a:ext cx="0" cy="357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</p:cxnSp>
      <p:sp>
        <p:nvSpPr>
          <p:cNvPr id="88" name="Google Shape;858;p63">
            <a:extLst>
              <a:ext uri="{FF2B5EF4-FFF2-40B4-BE49-F238E27FC236}">
                <a16:creationId xmlns:a16="http://schemas.microsoft.com/office/drawing/2014/main" id="{5C13923E-33E6-1907-C2C9-6C99955DB156}"/>
              </a:ext>
            </a:extLst>
          </p:cNvPr>
          <p:cNvSpPr/>
          <p:nvPr/>
        </p:nvSpPr>
        <p:spPr>
          <a:xfrm>
            <a:off x="5359105" y="1580362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FFE93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Google Shape;869;p63">
            <a:extLst>
              <a:ext uri="{FF2B5EF4-FFF2-40B4-BE49-F238E27FC236}">
                <a16:creationId xmlns:a16="http://schemas.microsoft.com/office/drawing/2014/main" id="{743287E9-712C-F8F1-C36F-5EF0BADCCDA3}"/>
              </a:ext>
            </a:extLst>
          </p:cNvPr>
          <p:cNvSpPr/>
          <p:nvPr/>
        </p:nvSpPr>
        <p:spPr>
          <a:xfrm>
            <a:off x="5736199" y="2975137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FFE93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1" name="Google Shape;873;p63">
            <a:extLst>
              <a:ext uri="{FF2B5EF4-FFF2-40B4-BE49-F238E27FC236}">
                <a16:creationId xmlns:a16="http://schemas.microsoft.com/office/drawing/2014/main" id="{A5662CA9-30DC-9E46-C83B-1A8758A1C5AE}"/>
              </a:ext>
            </a:extLst>
          </p:cNvPr>
          <p:cNvCxnSpPr>
            <a:stCxn id="88" idx="4"/>
            <a:endCxn id="90" idx="0"/>
          </p:cNvCxnSpPr>
          <p:nvPr/>
        </p:nvCxnSpPr>
        <p:spPr>
          <a:xfrm>
            <a:off x="5822905" y="2507962"/>
            <a:ext cx="0" cy="467100"/>
          </a:xfrm>
          <a:prstGeom prst="straightConnector1">
            <a:avLst/>
          </a:prstGeom>
          <a:noFill/>
          <a:ln w="38100" cap="flat" cmpd="sng">
            <a:solidFill>
              <a:srgbClr val="FFE9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</p:cxnSp>
      <p:sp>
        <p:nvSpPr>
          <p:cNvPr id="93" name="Google Shape;858;p63">
            <a:extLst>
              <a:ext uri="{FF2B5EF4-FFF2-40B4-BE49-F238E27FC236}">
                <a16:creationId xmlns:a16="http://schemas.microsoft.com/office/drawing/2014/main" id="{AEE6D993-B403-5C00-B4DE-1C028B4DFCA7}"/>
              </a:ext>
            </a:extLst>
          </p:cNvPr>
          <p:cNvSpPr/>
          <p:nvPr/>
        </p:nvSpPr>
        <p:spPr>
          <a:xfrm>
            <a:off x="399444" y="1580362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66FF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Google Shape;869;p63">
            <a:extLst>
              <a:ext uri="{FF2B5EF4-FFF2-40B4-BE49-F238E27FC236}">
                <a16:creationId xmlns:a16="http://schemas.microsoft.com/office/drawing/2014/main" id="{B35A4A06-C80D-C294-53FE-8D731F51484B}"/>
              </a:ext>
            </a:extLst>
          </p:cNvPr>
          <p:cNvSpPr/>
          <p:nvPr/>
        </p:nvSpPr>
        <p:spPr>
          <a:xfrm>
            <a:off x="776538" y="2975137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66FF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6" name="Google Shape;873;p63">
            <a:extLst>
              <a:ext uri="{FF2B5EF4-FFF2-40B4-BE49-F238E27FC236}">
                <a16:creationId xmlns:a16="http://schemas.microsoft.com/office/drawing/2014/main" id="{F9E582C6-F3EB-AAF9-5258-C59AB4220A30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863244" y="2507962"/>
            <a:ext cx="0" cy="467100"/>
          </a:xfrm>
          <a:prstGeom prst="straightConnector1">
            <a:avLst/>
          </a:prstGeom>
          <a:noFill/>
          <a:ln w="38100" cap="flat" cmpd="sng">
            <a:solidFill>
              <a:srgbClr val="66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B42AAE0-CAB4-1288-5516-A9E837980260}"/>
              </a:ext>
            </a:extLst>
          </p:cNvPr>
          <p:cNvSpPr txBox="1"/>
          <p:nvPr/>
        </p:nvSpPr>
        <p:spPr>
          <a:xfrm>
            <a:off x="334923" y="3324638"/>
            <a:ext cx="10865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66FFCC"/>
                </a:solidFill>
                <a:latin typeface="FC Crayon [Non-commercial] Reg" pitchFamily="2" charset="-34"/>
                <a:cs typeface="FC Crayon [Non-commercial] Reg" pitchFamily="2" charset="-34"/>
              </a:rPr>
              <a:t>ตกลงเลือกหัวข้อ</a:t>
            </a:r>
            <a:endParaRPr lang="th-TH" dirty="0">
              <a:solidFill>
                <a:srgbClr val="66FFCC"/>
              </a:solidFill>
            </a:endParaRPr>
          </a:p>
        </p:txBody>
      </p:sp>
      <p:cxnSp>
        <p:nvCxnSpPr>
          <p:cNvPr id="101" name="Google Shape;848;p63">
            <a:extLst>
              <a:ext uri="{FF2B5EF4-FFF2-40B4-BE49-F238E27FC236}">
                <a16:creationId xmlns:a16="http://schemas.microsoft.com/office/drawing/2014/main" id="{7B4C5477-BC9F-9901-1271-876A1C40FB36}"/>
              </a:ext>
            </a:extLst>
          </p:cNvPr>
          <p:cNvCxnSpPr>
            <a:cxnSpLocks/>
          </p:cNvCxnSpPr>
          <p:nvPr/>
        </p:nvCxnSpPr>
        <p:spPr>
          <a:xfrm>
            <a:off x="399444" y="3632415"/>
            <a:ext cx="927600" cy="0"/>
          </a:xfrm>
          <a:prstGeom prst="straightConnector1">
            <a:avLst/>
          </a:prstGeom>
          <a:noFill/>
          <a:ln w="38100" cap="flat" cmpd="sng">
            <a:solidFill>
              <a:srgbClr val="66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74E8B87-1B9B-0314-8B01-29C735D40F29}"/>
              </a:ext>
            </a:extLst>
          </p:cNvPr>
          <p:cNvSpPr txBox="1"/>
          <p:nvPr/>
        </p:nvSpPr>
        <p:spPr>
          <a:xfrm>
            <a:off x="1553271" y="1283943"/>
            <a:ext cx="1017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bg2"/>
                </a:solidFill>
                <a:latin typeface="FC Crayon [Non-commercial] Reg" pitchFamily="2" charset="-34"/>
                <a:cs typeface="FC Crayon [Non-commercial] Reg" pitchFamily="2" charset="-34"/>
              </a:rPr>
              <a:t>รวบรวมเนื้อหา</a:t>
            </a:r>
            <a:endParaRPr lang="th-TH" dirty="0">
              <a:solidFill>
                <a:schemeClr val="bg2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0D628B-DC04-A39E-FAEC-62C5A7DA127F}"/>
              </a:ext>
            </a:extLst>
          </p:cNvPr>
          <p:cNvSpPr txBox="1"/>
          <p:nvPr/>
        </p:nvSpPr>
        <p:spPr>
          <a:xfrm>
            <a:off x="2844420" y="3261028"/>
            <a:ext cx="1173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C Crayon [Non-commercial] Reg" pitchFamily="2" charset="-34"/>
                <a:cs typeface="FC Crayon [Non-commercial] Reg" pitchFamily="2" charset="-34"/>
              </a:rPr>
              <a:t>ทำเอกสารนำเสนอ</a:t>
            </a:r>
            <a:endParaRPr lang="th-TH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3" name="Google Shape;848;p63">
            <a:extLst>
              <a:ext uri="{FF2B5EF4-FFF2-40B4-BE49-F238E27FC236}">
                <a16:creationId xmlns:a16="http://schemas.microsoft.com/office/drawing/2014/main" id="{A65369D3-7AEC-6424-4ED8-17668E61DB68}"/>
              </a:ext>
            </a:extLst>
          </p:cNvPr>
          <p:cNvCxnSpPr>
            <a:cxnSpLocks/>
          </p:cNvCxnSpPr>
          <p:nvPr/>
        </p:nvCxnSpPr>
        <p:spPr>
          <a:xfrm>
            <a:off x="4210053" y="1554368"/>
            <a:ext cx="723894" cy="0"/>
          </a:xfrm>
          <a:prstGeom prst="straightConnector1">
            <a:avLst/>
          </a:prstGeom>
          <a:noFill/>
          <a:ln w="38100" cap="flat" cmpd="sng">
            <a:solidFill>
              <a:srgbClr val="99FF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cxnSp>
        <p:nvCxnSpPr>
          <p:cNvPr id="114" name="Google Shape;848;p63">
            <a:extLst>
              <a:ext uri="{FF2B5EF4-FFF2-40B4-BE49-F238E27FC236}">
                <a16:creationId xmlns:a16="http://schemas.microsoft.com/office/drawing/2014/main" id="{5CF8B680-A801-A00D-C7DA-A828B9D53DD5}"/>
              </a:ext>
            </a:extLst>
          </p:cNvPr>
          <p:cNvCxnSpPr>
            <a:cxnSpLocks/>
          </p:cNvCxnSpPr>
          <p:nvPr/>
        </p:nvCxnSpPr>
        <p:spPr>
          <a:xfrm>
            <a:off x="5406736" y="3540645"/>
            <a:ext cx="87986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EAE0AC6-CE6A-460E-D0E2-CBB705DE5232}"/>
              </a:ext>
            </a:extLst>
          </p:cNvPr>
          <p:cNvSpPr txBox="1"/>
          <p:nvPr/>
        </p:nvSpPr>
        <p:spPr>
          <a:xfrm>
            <a:off x="4134629" y="1272616"/>
            <a:ext cx="913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99FF99"/>
                </a:solidFill>
                <a:latin typeface="FC Crayon [Non-commercial] Reg" pitchFamily="2" charset="-34"/>
                <a:cs typeface="FC Crayon [Non-commercial] Reg" pitchFamily="2" charset="-34"/>
              </a:rPr>
              <a:t>อัดคลิปวิดีโอ</a:t>
            </a:r>
            <a:endParaRPr lang="th-TH" dirty="0">
              <a:solidFill>
                <a:srgbClr val="99FF99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DC16B8-3601-5CB0-2621-F3B2E23D2D4E}"/>
              </a:ext>
            </a:extLst>
          </p:cNvPr>
          <p:cNvSpPr txBox="1"/>
          <p:nvPr/>
        </p:nvSpPr>
        <p:spPr>
          <a:xfrm>
            <a:off x="5334449" y="3255326"/>
            <a:ext cx="1086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accent5"/>
                </a:solidFill>
                <a:latin typeface="FC Crayon [Non-commercial] Reg" pitchFamily="2" charset="-34"/>
                <a:cs typeface="FC Crayon [Non-commercial] Reg" pitchFamily="2" charset="-34"/>
              </a:rPr>
              <a:t>ตัดต่อคลิปวิดีโอ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34221A-664D-DF47-3C8B-631FE4845244}"/>
              </a:ext>
            </a:extLst>
          </p:cNvPr>
          <p:cNvSpPr txBox="1"/>
          <p:nvPr/>
        </p:nvSpPr>
        <p:spPr>
          <a:xfrm>
            <a:off x="6324958" y="1209395"/>
            <a:ext cx="1637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accent6"/>
                </a:solidFill>
                <a:latin typeface="FC Crayon [Non-commercial] Reg" pitchFamily="2" charset="-34"/>
                <a:cs typeface="FC Crayon [Non-commercial] Reg" pitchFamily="2" charset="-34"/>
              </a:rPr>
              <a:t>ตรวจสอบรายละเอียดงาน</a:t>
            </a:r>
            <a:endParaRPr lang="th-TH" dirty="0">
              <a:solidFill>
                <a:schemeClr val="accent6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A1C3705-19A0-625C-D9EC-93D504579191}"/>
              </a:ext>
            </a:extLst>
          </p:cNvPr>
          <p:cNvSpPr txBox="1"/>
          <p:nvPr/>
        </p:nvSpPr>
        <p:spPr>
          <a:xfrm>
            <a:off x="8052417" y="3260411"/>
            <a:ext cx="608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FF9966"/>
                </a:solidFill>
                <a:latin typeface="FC Crayon [Non-commercial] Reg" pitchFamily="2" charset="-34"/>
                <a:cs typeface="FC Crayon [Non-commercial] Reg" pitchFamily="2" charset="-34"/>
              </a:rPr>
              <a:t>ส่งงาน</a:t>
            </a:r>
            <a:endParaRPr lang="th-TH" dirty="0">
              <a:solidFill>
                <a:srgbClr val="FF9966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FDAB2B-8F92-AE48-E1F2-C6E03B983D0D}"/>
              </a:ext>
            </a:extLst>
          </p:cNvPr>
          <p:cNvSpPr txBox="1"/>
          <p:nvPr/>
        </p:nvSpPr>
        <p:spPr>
          <a:xfrm>
            <a:off x="255169" y="3714613"/>
            <a:ext cx="1393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ช่วยกันเสนอและเลือกหัวข้อที่ทุกคนภายในทีมสนใจโดยดูจากผลโหวตข้างมาก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3CFCB4-A12A-E992-B6B0-715D3413EF03}"/>
              </a:ext>
            </a:extLst>
          </p:cNvPr>
          <p:cNvSpPr txBox="1"/>
          <p:nvPr/>
        </p:nvSpPr>
        <p:spPr>
          <a:xfrm>
            <a:off x="1373972" y="1759102"/>
            <a:ext cx="1592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ใช้ 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Google Docs 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ในการพิมพ์เนื้อหา 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SECI  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และเปิด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 Discord 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เพื่อพูดคุยแลกเปลี่ยนความเห็นกัน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8D3E839-598C-1C03-30C2-04893072F8C4}"/>
              </a:ext>
            </a:extLst>
          </p:cNvPr>
          <p:cNvSpPr txBox="1"/>
          <p:nvPr/>
        </p:nvSpPr>
        <p:spPr>
          <a:xfrm>
            <a:off x="2653054" y="3679148"/>
            <a:ext cx="1712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นำเนื้อหาที่ได้จากการช่วยกันคิดใน 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Google Docs 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มาเรียบเรียงและตกแต่งให้สวยงาม พร้อมกับทำไฟล์งานที่ต้องส่งอื่นๆ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842446D-E51B-E3FF-1AF0-732E82CD1A7D}"/>
              </a:ext>
            </a:extLst>
          </p:cNvPr>
          <p:cNvSpPr txBox="1"/>
          <p:nvPr/>
        </p:nvSpPr>
        <p:spPr>
          <a:xfrm>
            <a:off x="5214523" y="3670443"/>
            <a:ext cx="1390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นำวิดีโอที่แต่ละคนอัดมา มารวมกันและปรับแต่งให้งานดูเรียบร้อย น่าสนใจ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C7DEEC-7830-1B47-54C3-049ECEDCF199}"/>
              </a:ext>
            </a:extLst>
          </p:cNvPr>
          <p:cNvSpPr txBox="1"/>
          <p:nvPr/>
        </p:nvSpPr>
        <p:spPr>
          <a:xfrm>
            <a:off x="6286596" y="1588332"/>
            <a:ext cx="1762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เมื่อตัดต่อคลิปวิดีโอและทำไฟล์งานที่ต้องส่งเสร็จเรียบร้อยทั้งหมดแล้ว นัดพูดคุยกันก่อนเพื่อเช็คความเรียบร้อยทั้งหมดก่อนส่ง เผื่อพบจุดผิดพลาดที่ต้องแก้ไข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AA39DDC-8A3F-B579-CF91-5594BB37F2B7}"/>
              </a:ext>
            </a:extLst>
          </p:cNvPr>
          <p:cNvSpPr txBox="1"/>
          <p:nvPr/>
        </p:nvSpPr>
        <p:spPr>
          <a:xfrm>
            <a:off x="7596761" y="3679957"/>
            <a:ext cx="1399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เมื่อเช็คความเรียบร้อยแล้วไม่พบจุดผิดพลาดก็มอบหมายให้เพื่อน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  1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 คนเป็นคนส่ง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4B2CFDE-48D2-1CFD-7415-CAD35556E862}"/>
              </a:ext>
            </a:extLst>
          </p:cNvPr>
          <p:cNvSpPr txBox="1"/>
          <p:nvPr/>
        </p:nvSpPr>
        <p:spPr>
          <a:xfrm>
            <a:off x="3857195" y="1619622"/>
            <a:ext cx="1579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เมื่อเอกสารนำเสนอเสณ็จก็พูดคุยและตกลงกันเรื่องแบ่งหัวข้อที่แต่ละคนต้องพูดแล้วให้แต่ละคนแยกย้ายกันอัดมาแล้วส่งมาภายในกลุ่ม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2CF5FEC-0872-BF83-F582-05FD978A8043}"/>
              </a:ext>
            </a:extLst>
          </p:cNvPr>
          <p:cNvSpPr txBox="1"/>
          <p:nvPr/>
        </p:nvSpPr>
        <p:spPr>
          <a:xfrm>
            <a:off x="1642861" y="3439488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93F304-3D08-0DB4-FCD6-3D429A469B0C}"/>
              </a:ext>
            </a:extLst>
          </p:cNvPr>
          <p:cNvSpPr txBox="1"/>
          <p:nvPr/>
        </p:nvSpPr>
        <p:spPr>
          <a:xfrm>
            <a:off x="387693" y="1499330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rgbClr val="66FFC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kumimoji="0" lang="th-TH" sz="6000" b="1" i="0" u="none" strike="noStrike" kern="0" spc="50" normalizeH="0" baseline="0" noProof="0" dirty="0">
                <a:ln w="0"/>
                <a:solidFill>
                  <a:srgbClr val="66FFC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1</a:t>
            </a:r>
            <a:endParaRPr kumimoji="0" lang="en" sz="6000" b="1" i="0" u="none" strike="noStrike" kern="0" spc="50" normalizeH="0" baseline="0" noProof="0" dirty="0">
              <a:ln w="0"/>
              <a:solidFill>
                <a:srgbClr val="66FFCC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ED2FED-FDBB-190B-5361-F4F3A4EA2B4A}"/>
              </a:ext>
            </a:extLst>
          </p:cNvPr>
          <p:cNvSpPr txBox="1"/>
          <p:nvPr/>
        </p:nvSpPr>
        <p:spPr>
          <a:xfrm>
            <a:off x="2888149" y="1520278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3</a:t>
            </a:r>
            <a:endParaRPr kumimoji="0" lang="en" sz="6000" b="1" i="0" u="none" strike="noStrike" kern="0" spc="50" normalizeH="0" baseline="0" noProof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5B7B43C-FAC1-FADA-2A42-965C65188463}"/>
              </a:ext>
            </a:extLst>
          </p:cNvPr>
          <p:cNvSpPr txBox="1"/>
          <p:nvPr/>
        </p:nvSpPr>
        <p:spPr>
          <a:xfrm>
            <a:off x="4092032" y="3433530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rgbClr val="66FF6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rgbClr val="66FF6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4</a:t>
            </a:r>
            <a:endParaRPr kumimoji="0" lang="en" sz="6000" b="1" i="0" u="none" strike="noStrike" kern="0" spc="50" normalizeH="0" baseline="0" noProof="0" dirty="0">
              <a:ln w="0"/>
              <a:solidFill>
                <a:srgbClr val="66FF6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88869D-D992-32BE-A1E6-C75EA535A440}"/>
              </a:ext>
            </a:extLst>
          </p:cNvPr>
          <p:cNvSpPr txBox="1"/>
          <p:nvPr/>
        </p:nvSpPr>
        <p:spPr>
          <a:xfrm>
            <a:off x="5345941" y="1473022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5</a:t>
            </a:r>
            <a:endParaRPr kumimoji="0" lang="en" sz="6000" b="1" i="0" u="none" strike="noStrike" kern="0" spc="50" normalizeH="0" baseline="0" noProof="0" dirty="0">
              <a:ln w="0"/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5CA59-9AD7-99E8-0FCA-2DEE5AAF6834}"/>
              </a:ext>
            </a:extLst>
          </p:cNvPr>
          <p:cNvSpPr txBox="1"/>
          <p:nvPr/>
        </p:nvSpPr>
        <p:spPr>
          <a:xfrm>
            <a:off x="6566405" y="3433530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chemeClr val="accent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chemeClr val="accent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6</a:t>
            </a:r>
            <a:endParaRPr kumimoji="0" lang="en" sz="6000" b="1" i="0" u="none" strike="noStrike" kern="0" spc="50" normalizeH="0" baseline="0" noProof="0" dirty="0">
              <a:ln w="0"/>
              <a:solidFill>
                <a:schemeClr val="accent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ADAB20-7C8B-9B9C-E4AE-C4845E2100B1}"/>
              </a:ext>
            </a:extLst>
          </p:cNvPr>
          <p:cNvSpPr txBox="1"/>
          <p:nvPr/>
        </p:nvSpPr>
        <p:spPr>
          <a:xfrm>
            <a:off x="7839979" y="1506109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rgbClr val="FF996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rgbClr val="FF996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7</a:t>
            </a:r>
            <a:endParaRPr kumimoji="0" lang="en" sz="6000" b="1" i="0" u="none" strike="noStrike" kern="0" spc="50" normalizeH="0" baseline="0" noProof="0" dirty="0">
              <a:ln w="0"/>
              <a:solidFill>
                <a:srgbClr val="FF996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71" name="Google Shape;675;p50">
            <a:extLst>
              <a:ext uri="{FF2B5EF4-FFF2-40B4-BE49-F238E27FC236}">
                <a16:creationId xmlns:a16="http://schemas.microsoft.com/office/drawing/2014/main" id="{CAB04897-EAE5-D668-B86E-C4686271518E}"/>
              </a:ext>
            </a:extLst>
          </p:cNvPr>
          <p:cNvSpPr/>
          <p:nvPr/>
        </p:nvSpPr>
        <p:spPr>
          <a:xfrm rot="-1865445">
            <a:off x="369578" y="307389"/>
            <a:ext cx="501462" cy="835616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1430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Google Shape;676;p50">
            <a:extLst>
              <a:ext uri="{FF2B5EF4-FFF2-40B4-BE49-F238E27FC236}">
                <a16:creationId xmlns:a16="http://schemas.microsoft.com/office/drawing/2014/main" id="{BECB9556-EDAF-9FC5-3DB2-6D8C975FC4BF}"/>
              </a:ext>
            </a:extLst>
          </p:cNvPr>
          <p:cNvSpPr/>
          <p:nvPr/>
        </p:nvSpPr>
        <p:spPr>
          <a:xfrm>
            <a:off x="1045047" y="1099772"/>
            <a:ext cx="171998" cy="163740"/>
          </a:xfrm>
          <a:prstGeom prst="ellipse">
            <a:avLst/>
          </a:prstGeom>
          <a:noFill/>
          <a:ln w="38100" cap="flat" cmpd="sng">
            <a:solidFill>
              <a:srgbClr val="4FC1F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Google Shape;674;p50">
            <a:extLst>
              <a:ext uri="{FF2B5EF4-FFF2-40B4-BE49-F238E27FC236}">
                <a16:creationId xmlns:a16="http://schemas.microsoft.com/office/drawing/2014/main" id="{07001761-0A73-015F-AEB7-64A76F1583C4}"/>
              </a:ext>
            </a:extLst>
          </p:cNvPr>
          <p:cNvSpPr/>
          <p:nvPr/>
        </p:nvSpPr>
        <p:spPr>
          <a:xfrm rot="1466334">
            <a:off x="8306862" y="475452"/>
            <a:ext cx="379160" cy="66976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57163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Google Shape;514;p40">
            <a:extLst>
              <a:ext uri="{FF2B5EF4-FFF2-40B4-BE49-F238E27FC236}">
                <a16:creationId xmlns:a16="http://schemas.microsoft.com/office/drawing/2014/main" id="{86926C3B-7E4A-F72D-AABB-98581C91920C}"/>
              </a:ext>
            </a:extLst>
          </p:cNvPr>
          <p:cNvSpPr/>
          <p:nvPr/>
        </p:nvSpPr>
        <p:spPr>
          <a:xfrm>
            <a:off x="8675440" y="112788"/>
            <a:ext cx="320626" cy="30055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Google Shape;495;p39">
            <a:extLst>
              <a:ext uri="{FF2B5EF4-FFF2-40B4-BE49-F238E27FC236}">
                <a16:creationId xmlns:a16="http://schemas.microsoft.com/office/drawing/2014/main" id="{7D62DB76-CB94-38AB-35EE-94F0553A18CD}"/>
              </a:ext>
            </a:extLst>
          </p:cNvPr>
          <p:cNvSpPr/>
          <p:nvPr/>
        </p:nvSpPr>
        <p:spPr>
          <a:xfrm>
            <a:off x="8904304" y="583257"/>
            <a:ext cx="183524" cy="229184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513;p40">
            <a:extLst>
              <a:ext uri="{FF2B5EF4-FFF2-40B4-BE49-F238E27FC236}">
                <a16:creationId xmlns:a16="http://schemas.microsoft.com/office/drawing/2014/main" id="{1D408DED-6BBC-FDBD-D08A-FE94C223815B}"/>
              </a:ext>
            </a:extLst>
          </p:cNvPr>
          <p:cNvSpPr/>
          <p:nvPr/>
        </p:nvSpPr>
        <p:spPr>
          <a:xfrm rot="-2700000">
            <a:off x="-533698" y="-96870"/>
            <a:ext cx="751550" cy="751550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0DE96EF-BC01-92BA-4D9C-029F697D8668}"/>
              </a:ext>
            </a:extLst>
          </p:cNvPr>
          <p:cNvSpPr txBox="1"/>
          <p:nvPr/>
        </p:nvSpPr>
        <p:spPr>
          <a:xfrm>
            <a:off x="7653334" y="4848699"/>
            <a:ext cx="1330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กลุ่ม</a:t>
            </a:r>
            <a:r>
              <a:rPr lang="en-US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 </a:t>
            </a:r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อยากเป็นแมว</a:t>
            </a:r>
            <a:endParaRPr lang="th-TH" sz="1200" dirty="0">
              <a:latin typeface="Biscuit" panose="02000503000000000000" pitchFamily="2" charset="-34"/>
              <a:ea typeface="fonttintinver2update" panose="02000603000000000000" pitchFamily="2" charset="-34"/>
              <a:cs typeface="Biscuit" panose="02000503000000000000" pitchFamily="2" charset="-34"/>
            </a:endParaRPr>
          </a:p>
        </p:txBody>
      </p:sp>
      <p:pic>
        <p:nvPicPr>
          <p:cNvPr id="180" name="Picture 179" descr="Icon&#10;&#10;Description automatically generated with medium confidence">
            <a:extLst>
              <a:ext uri="{FF2B5EF4-FFF2-40B4-BE49-F238E27FC236}">
                <a16:creationId xmlns:a16="http://schemas.microsoft.com/office/drawing/2014/main" id="{85B42209-2FC5-FC4A-6469-F707F843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745" y="4899542"/>
            <a:ext cx="191548" cy="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4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07;p40">
            <a:extLst>
              <a:ext uri="{FF2B5EF4-FFF2-40B4-BE49-F238E27FC236}">
                <a16:creationId xmlns:a16="http://schemas.microsoft.com/office/drawing/2014/main" id="{3DE46D99-6C9A-7007-4304-567B5796F843}"/>
              </a:ext>
            </a:extLst>
          </p:cNvPr>
          <p:cNvSpPr/>
          <p:nvPr/>
        </p:nvSpPr>
        <p:spPr>
          <a:xfrm>
            <a:off x="4875157" y="2048772"/>
            <a:ext cx="3506700" cy="19764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Google Shape;508;p40">
            <a:extLst>
              <a:ext uri="{FF2B5EF4-FFF2-40B4-BE49-F238E27FC236}">
                <a16:creationId xmlns:a16="http://schemas.microsoft.com/office/drawing/2014/main" id="{BFA8FDA8-68EB-8A85-C377-910917D4704B}"/>
              </a:ext>
            </a:extLst>
          </p:cNvPr>
          <p:cNvSpPr/>
          <p:nvPr/>
        </p:nvSpPr>
        <p:spPr>
          <a:xfrm>
            <a:off x="4903823" y="2144238"/>
            <a:ext cx="3385705" cy="17856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rgbClr val="FB54F4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FB54F4">
                <a:alpha val="62000"/>
              </a:srgbClr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Google Shape;509;p40">
            <a:extLst>
              <a:ext uri="{FF2B5EF4-FFF2-40B4-BE49-F238E27FC236}">
                <a16:creationId xmlns:a16="http://schemas.microsoft.com/office/drawing/2014/main" id="{24F96078-447A-8CC7-2CB2-4BF84F51E3B4}"/>
              </a:ext>
            </a:extLst>
          </p:cNvPr>
          <p:cNvSpPr/>
          <p:nvPr/>
        </p:nvSpPr>
        <p:spPr>
          <a:xfrm>
            <a:off x="5545416" y="1902288"/>
            <a:ext cx="2166000" cy="48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B54F4"/>
              </a:gs>
              <a:gs pos="100000">
                <a:srgbClr val="FDA7F9"/>
              </a:gs>
            </a:gsLst>
            <a:lin ang="5400700" scaled="0"/>
          </a:gradFill>
          <a:ln>
            <a:noFill/>
          </a:ln>
          <a:effectLst>
            <a:outerShdw blurRad="11430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Google Shape;510;p40">
            <a:extLst>
              <a:ext uri="{FF2B5EF4-FFF2-40B4-BE49-F238E27FC236}">
                <a16:creationId xmlns:a16="http://schemas.microsoft.com/office/drawing/2014/main" id="{9C3511E0-8648-3586-56B6-5CE74A7FF854}"/>
              </a:ext>
            </a:extLst>
          </p:cNvPr>
          <p:cNvSpPr/>
          <p:nvPr/>
        </p:nvSpPr>
        <p:spPr>
          <a:xfrm>
            <a:off x="993017" y="2117366"/>
            <a:ext cx="3414372" cy="19764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Google Shape;511;p40">
            <a:extLst>
              <a:ext uri="{FF2B5EF4-FFF2-40B4-BE49-F238E27FC236}">
                <a16:creationId xmlns:a16="http://schemas.microsoft.com/office/drawing/2014/main" id="{AE2F6C54-C2FA-D3F8-1B48-19BE3090A76B}"/>
              </a:ext>
            </a:extLst>
          </p:cNvPr>
          <p:cNvSpPr/>
          <p:nvPr/>
        </p:nvSpPr>
        <p:spPr>
          <a:xfrm>
            <a:off x="1019178" y="2144238"/>
            <a:ext cx="3359554" cy="17856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rgbClr val="FB54F4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FB54F4">
                <a:alpha val="62000"/>
              </a:srgbClr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Google Shape;512;p40">
            <a:extLst>
              <a:ext uri="{FF2B5EF4-FFF2-40B4-BE49-F238E27FC236}">
                <a16:creationId xmlns:a16="http://schemas.microsoft.com/office/drawing/2014/main" id="{98C9C95F-2165-3B89-0F79-22A6A39CBC41}"/>
              </a:ext>
            </a:extLst>
          </p:cNvPr>
          <p:cNvSpPr/>
          <p:nvPr/>
        </p:nvSpPr>
        <p:spPr>
          <a:xfrm>
            <a:off x="1597266" y="1902288"/>
            <a:ext cx="2166000" cy="48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B54F4"/>
              </a:gs>
              <a:gs pos="100000">
                <a:srgbClr val="FDA7F9"/>
              </a:gs>
            </a:gsLst>
            <a:lin ang="5400700" scaled="0"/>
          </a:gradFill>
          <a:ln>
            <a:noFill/>
          </a:ln>
          <a:effectLst>
            <a:outerShdw blurRad="11430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Google Shape;513;p40">
            <a:extLst>
              <a:ext uri="{FF2B5EF4-FFF2-40B4-BE49-F238E27FC236}">
                <a16:creationId xmlns:a16="http://schemas.microsoft.com/office/drawing/2014/main" id="{86B4BE67-1B56-8720-03E4-EF33B09E7CDF}"/>
              </a:ext>
            </a:extLst>
          </p:cNvPr>
          <p:cNvSpPr/>
          <p:nvPr/>
        </p:nvSpPr>
        <p:spPr>
          <a:xfrm rot="-2700000">
            <a:off x="271329" y="3236190"/>
            <a:ext cx="751550" cy="751550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Google Shape;514;p40">
            <a:extLst>
              <a:ext uri="{FF2B5EF4-FFF2-40B4-BE49-F238E27FC236}">
                <a16:creationId xmlns:a16="http://schemas.microsoft.com/office/drawing/2014/main" id="{10002276-69CC-4D3C-FB6B-51017E8B8B93}"/>
              </a:ext>
            </a:extLst>
          </p:cNvPr>
          <p:cNvSpPr/>
          <p:nvPr/>
        </p:nvSpPr>
        <p:spPr>
          <a:xfrm>
            <a:off x="8165738" y="2635694"/>
            <a:ext cx="320626" cy="30055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Google Shape;515;p40">
            <a:extLst>
              <a:ext uri="{FF2B5EF4-FFF2-40B4-BE49-F238E27FC236}">
                <a16:creationId xmlns:a16="http://schemas.microsoft.com/office/drawing/2014/main" id="{11D676A0-7ACA-5129-F728-B19E79469617}"/>
              </a:ext>
            </a:extLst>
          </p:cNvPr>
          <p:cNvSpPr/>
          <p:nvPr/>
        </p:nvSpPr>
        <p:spPr>
          <a:xfrm rot="-1865488">
            <a:off x="4424491" y="1487496"/>
            <a:ext cx="459709" cy="766105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14300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Google Shape;516;p40">
            <a:extLst>
              <a:ext uri="{FF2B5EF4-FFF2-40B4-BE49-F238E27FC236}">
                <a16:creationId xmlns:a16="http://schemas.microsoft.com/office/drawing/2014/main" id="{5C6F26C7-B075-20BC-34A3-6ED574E92216}"/>
              </a:ext>
            </a:extLst>
          </p:cNvPr>
          <p:cNvSpPr/>
          <p:nvPr/>
        </p:nvSpPr>
        <p:spPr>
          <a:xfrm flipH="1">
            <a:off x="3797489" y="4289757"/>
            <a:ext cx="152700" cy="1521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Google Shape;518;p40">
            <a:extLst>
              <a:ext uri="{FF2B5EF4-FFF2-40B4-BE49-F238E27FC236}">
                <a16:creationId xmlns:a16="http://schemas.microsoft.com/office/drawing/2014/main" id="{2ADFC092-B9B3-178D-2A86-6F38151761F5}"/>
              </a:ext>
            </a:extLst>
          </p:cNvPr>
          <p:cNvSpPr txBox="1">
            <a:spLocks/>
          </p:cNvSpPr>
          <p:nvPr/>
        </p:nvSpPr>
        <p:spPr>
          <a:xfrm>
            <a:off x="1651037" y="1917836"/>
            <a:ext cx="1946282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th-TH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Orbitron"/>
              </a:rPr>
              <a:t>ปัญหาอุปสรรค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C Crayon [Non-commercial] Reg" pitchFamily="2" charset="-34"/>
              <a:cs typeface="FC Crayon [Non-commercial] Reg" pitchFamily="2" charset="-34"/>
              <a:sym typeface="Orbitron"/>
            </a:endParaRPr>
          </a:p>
        </p:txBody>
      </p:sp>
      <p:sp>
        <p:nvSpPr>
          <p:cNvPr id="27" name="Google Shape;519;p40">
            <a:extLst>
              <a:ext uri="{FF2B5EF4-FFF2-40B4-BE49-F238E27FC236}">
                <a16:creationId xmlns:a16="http://schemas.microsoft.com/office/drawing/2014/main" id="{DEB76530-F287-5903-2441-716F3E532560}"/>
              </a:ext>
            </a:extLst>
          </p:cNvPr>
          <p:cNvSpPr txBox="1">
            <a:spLocks/>
          </p:cNvSpPr>
          <p:nvPr/>
        </p:nvSpPr>
        <p:spPr>
          <a:xfrm>
            <a:off x="1085407" y="2562378"/>
            <a:ext cx="3302136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ไม่มีไอเดียในการคิดหัวข้อ</a:t>
            </a:r>
            <a:r>
              <a:rPr lang="en-US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 / </a:t>
            </a:r>
            <a:r>
              <a:rPr kumimoji="0" lang="th-TH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IBM Plex Sans"/>
              </a:rPr>
              <a:t>เลือกหัวข้อกิจกรรมทางธุรกิจที่จะนำมาทำวงเกลียวการสร้างความรู้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IBM Plex Sans"/>
              </a:rPr>
              <a:t>SECI Model</a:t>
            </a:r>
            <a:r>
              <a:rPr lang="th-TH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 ไม่ได้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C Crayon [Non-commercial] Reg" pitchFamily="2" charset="-34"/>
              <a:cs typeface="FC Crayon [Non-commercial] Reg" pitchFamily="2" charset="-34"/>
              <a:sym typeface="IBM Plex Sans"/>
            </a:endParaRPr>
          </a:p>
        </p:txBody>
      </p:sp>
      <p:sp>
        <p:nvSpPr>
          <p:cNvPr id="28" name="Google Shape;520;p40">
            <a:extLst>
              <a:ext uri="{FF2B5EF4-FFF2-40B4-BE49-F238E27FC236}">
                <a16:creationId xmlns:a16="http://schemas.microsoft.com/office/drawing/2014/main" id="{ED3FC537-730B-F7A8-D5D9-1C74CECF4673}"/>
              </a:ext>
            </a:extLst>
          </p:cNvPr>
          <p:cNvSpPr txBox="1">
            <a:spLocks/>
          </p:cNvSpPr>
          <p:nvPr/>
        </p:nvSpPr>
        <p:spPr>
          <a:xfrm>
            <a:off x="5667288" y="1925585"/>
            <a:ext cx="1922256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th-TH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Orbitron"/>
              </a:rPr>
              <a:t>การแก้ไขปัญหา</a:t>
            </a:r>
          </a:p>
        </p:txBody>
      </p:sp>
      <p:sp>
        <p:nvSpPr>
          <p:cNvPr id="29" name="Google Shape;521;p40">
            <a:extLst>
              <a:ext uri="{FF2B5EF4-FFF2-40B4-BE49-F238E27FC236}">
                <a16:creationId xmlns:a16="http://schemas.microsoft.com/office/drawing/2014/main" id="{A3057883-DE6C-FD32-76FC-EB23F88C14DB}"/>
              </a:ext>
            </a:extLst>
          </p:cNvPr>
          <p:cNvSpPr txBox="1">
            <a:spLocks/>
          </p:cNvSpPr>
          <p:nvPr/>
        </p:nvSpPr>
        <p:spPr>
          <a:xfrm>
            <a:off x="4994189" y="2442874"/>
            <a:ext cx="3241496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เริ่มจากการมองหาธุรกิจหรือสิ่งที่อยู่รอบตัว พบเจอในชีวิตประจำวันแล้ว </a:t>
            </a:r>
            <a:r>
              <a:rPr lang="en-US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list</a:t>
            </a:r>
            <a:r>
              <a:rPr lang="th-TH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 ออกมาเป็นเรื่องๆแต่ละหัวข้อเอาไว้เพื่อเสนอและแนะนำให้แก่เพื่อนๆในกลุ่ม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C Crayon [Non-commercial] Reg" pitchFamily="2" charset="-34"/>
              <a:cs typeface="FC Crayon [Non-commercial] Reg" pitchFamily="2" charset="-34"/>
              <a:sym typeface="IBM Plex Sans"/>
            </a:endParaRPr>
          </a:p>
        </p:txBody>
      </p:sp>
      <p:sp>
        <p:nvSpPr>
          <p:cNvPr id="62" name="Google Shape;497;p39">
            <a:extLst>
              <a:ext uri="{FF2B5EF4-FFF2-40B4-BE49-F238E27FC236}">
                <a16:creationId xmlns:a16="http://schemas.microsoft.com/office/drawing/2014/main" id="{1A7EF71A-4CF3-1E05-1601-826DD33A2BED}"/>
              </a:ext>
            </a:extLst>
          </p:cNvPr>
          <p:cNvSpPr/>
          <p:nvPr/>
        </p:nvSpPr>
        <p:spPr>
          <a:xfrm>
            <a:off x="-135429" y="2070990"/>
            <a:ext cx="315798" cy="315798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90;p39">
            <a:extLst>
              <a:ext uri="{FF2B5EF4-FFF2-40B4-BE49-F238E27FC236}">
                <a16:creationId xmlns:a16="http://schemas.microsoft.com/office/drawing/2014/main" id="{D6796EF7-895A-AE84-3457-6174C137FAD5}"/>
              </a:ext>
            </a:extLst>
          </p:cNvPr>
          <p:cNvSpPr/>
          <p:nvPr/>
        </p:nvSpPr>
        <p:spPr>
          <a:xfrm rot="16200000">
            <a:off x="164622" y="2326688"/>
            <a:ext cx="502890" cy="471381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95;p39">
            <a:extLst>
              <a:ext uri="{FF2B5EF4-FFF2-40B4-BE49-F238E27FC236}">
                <a16:creationId xmlns:a16="http://schemas.microsoft.com/office/drawing/2014/main" id="{58C37A62-DCA8-BCA8-85DE-1B8BC36062DD}"/>
              </a:ext>
            </a:extLst>
          </p:cNvPr>
          <p:cNvSpPr/>
          <p:nvPr/>
        </p:nvSpPr>
        <p:spPr>
          <a:xfrm>
            <a:off x="8629749" y="2117366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91;p39">
            <a:extLst>
              <a:ext uri="{FF2B5EF4-FFF2-40B4-BE49-F238E27FC236}">
                <a16:creationId xmlns:a16="http://schemas.microsoft.com/office/drawing/2014/main" id="{3A419DA1-2D5D-5B4D-0D5D-AB81011A3FC2}"/>
              </a:ext>
            </a:extLst>
          </p:cNvPr>
          <p:cNvSpPr/>
          <p:nvPr/>
        </p:nvSpPr>
        <p:spPr>
          <a:xfrm rot="1083225">
            <a:off x="8474082" y="3526510"/>
            <a:ext cx="698450" cy="1233764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00;p39">
            <a:extLst>
              <a:ext uri="{FF2B5EF4-FFF2-40B4-BE49-F238E27FC236}">
                <a16:creationId xmlns:a16="http://schemas.microsoft.com/office/drawing/2014/main" id="{77092C8E-591A-C4BD-1D22-366B782FC1F8}"/>
              </a:ext>
            </a:extLst>
          </p:cNvPr>
          <p:cNvSpPr/>
          <p:nvPr/>
        </p:nvSpPr>
        <p:spPr>
          <a:xfrm>
            <a:off x="8747257" y="3062369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379;p34">
            <a:extLst>
              <a:ext uri="{FF2B5EF4-FFF2-40B4-BE49-F238E27FC236}">
                <a16:creationId xmlns:a16="http://schemas.microsoft.com/office/drawing/2014/main" id="{4C927FBF-681E-E769-1DF0-9FE45089ACE6}"/>
              </a:ext>
            </a:extLst>
          </p:cNvPr>
          <p:cNvGrpSpPr/>
          <p:nvPr/>
        </p:nvGrpSpPr>
        <p:grpSpPr>
          <a:xfrm>
            <a:off x="993017" y="371205"/>
            <a:ext cx="7173506" cy="877030"/>
            <a:chOff x="1395725" y="862350"/>
            <a:chExt cx="6236375" cy="3418800"/>
          </a:xfrm>
        </p:grpSpPr>
        <p:sp>
          <p:nvSpPr>
            <p:cNvPr id="70" name="Google Shape;380;p34">
              <a:extLst>
                <a:ext uri="{FF2B5EF4-FFF2-40B4-BE49-F238E27FC236}">
                  <a16:creationId xmlns:a16="http://schemas.microsoft.com/office/drawing/2014/main" id="{00F862EF-BA2B-BB92-362B-D44515491F6A}"/>
                </a:ext>
              </a:extLst>
            </p:cNvPr>
            <p:cNvSpPr/>
            <p:nvPr/>
          </p:nvSpPr>
          <p:spPr>
            <a:xfrm>
              <a:off x="1395725" y="862350"/>
              <a:ext cx="6235693" cy="34188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381;p34">
              <a:extLst>
                <a:ext uri="{FF2B5EF4-FFF2-40B4-BE49-F238E27FC236}">
                  <a16:creationId xmlns:a16="http://schemas.microsoft.com/office/drawing/2014/main" id="{9925FDE2-B050-A157-4D85-02E9F5ABBA25}"/>
                </a:ext>
              </a:extLst>
            </p:cNvPr>
            <p:cNvSpPr/>
            <p:nvPr/>
          </p:nvSpPr>
          <p:spPr>
            <a:xfrm>
              <a:off x="1511800" y="1027473"/>
              <a:ext cx="6120300" cy="30885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dir="5400000" algn="bl" rotWithShape="0">
                <a:schemeClr val="accent2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FC530A9-BA38-2823-5567-F235CEE9D92C}"/>
              </a:ext>
            </a:extLst>
          </p:cNvPr>
          <p:cNvSpPr txBox="1"/>
          <p:nvPr/>
        </p:nvSpPr>
        <p:spPr>
          <a:xfrm>
            <a:off x="1498346" y="466372"/>
            <a:ext cx="613180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4400" b="1" dirty="0">
                <a:ln/>
                <a:solidFill>
                  <a:schemeClr val="accent4"/>
                </a:solidFill>
                <a:latin typeface="FC Crayon [Non-commercial] Reg" pitchFamily="2" charset="-34"/>
                <a:cs typeface="FC Crayon [Non-commercial] Reg" pitchFamily="2" charset="-34"/>
              </a:rPr>
              <a:t>ปัญหาอุปสรรคและการแก้ไขปัญหา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47893-947E-D94C-A888-10829F9614BF}"/>
              </a:ext>
            </a:extLst>
          </p:cNvPr>
          <p:cNvSpPr txBox="1"/>
          <p:nvPr/>
        </p:nvSpPr>
        <p:spPr>
          <a:xfrm>
            <a:off x="7624176" y="4825709"/>
            <a:ext cx="1330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กลุ่ม</a:t>
            </a:r>
            <a:r>
              <a:rPr lang="en-US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 </a:t>
            </a:r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อยากเป็นแมว</a:t>
            </a:r>
            <a:endParaRPr lang="th-TH" sz="1200" dirty="0">
              <a:latin typeface="Biscuit" panose="02000503000000000000" pitchFamily="2" charset="-34"/>
              <a:ea typeface="fonttintinver2update" panose="02000603000000000000" pitchFamily="2" charset="-34"/>
              <a:cs typeface="Biscuit" panose="02000503000000000000" pitchFamily="2" charset="-34"/>
            </a:endParaRPr>
          </a:p>
        </p:txBody>
      </p: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01355F52-6672-B531-8794-C3A1E6C6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87" y="4876552"/>
            <a:ext cx="191548" cy="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00551"/>
      </p:ext>
    </p:extLst>
  </p:cSld>
  <p:clrMapOvr>
    <a:masterClrMapping/>
  </p:clrMapOvr>
</p:sld>
</file>

<file path=ppt/theme/theme1.xml><?xml version="1.0" encoding="utf-8"?>
<a:theme xmlns:a="http://schemas.openxmlformats.org/drawingml/2006/main" name="Phonix Social Media by Slidesgo">
  <a:themeElements>
    <a:clrScheme name="Simple Light">
      <a:dk1>
        <a:srgbClr val="FFFFFF"/>
      </a:dk1>
      <a:lt1>
        <a:srgbClr val="FFFFFF"/>
      </a:lt1>
      <a:dk2>
        <a:srgbClr val="65FFFB"/>
      </a:dk2>
      <a:lt2>
        <a:srgbClr val="65FFFB"/>
      </a:lt2>
      <a:accent1>
        <a:srgbClr val="191561"/>
      </a:accent1>
      <a:accent2>
        <a:srgbClr val="CAFFFE"/>
      </a:accent2>
      <a:accent3>
        <a:srgbClr val="0004FF"/>
      </a:accent3>
      <a:accent4>
        <a:srgbClr val="65FFFB"/>
      </a:accent4>
      <a:accent5>
        <a:srgbClr val="FFFB00"/>
      </a:accent5>
      <a:accent6>
        <a:srgbClr val="FF4DD2"/>
      </a:accent6>
      <a:hlink>
        <a:srgbClr val="9EF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362</Words>
  <Application>Microsoft Office PowerPoint</Application>
  <PresentationFormat>On-screen Show (16:9)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FC Crayon [Non-commercial] Reg</vt:lpstr>
      <vt:lpstr>Roboto Medium</vt:lpstr>
      <vt:lpstr>Roboto</vt:lpstr>
      <vt:lpstr>Arial</vt:lpstr>
      <vt:lpstr>Comfortaa SemiBold</vt:lpstr>
      <vt:lpstr>FC Daisy</vt:lpstr>
      <vt:lpstr>Biscuit</vt:lpstr>
      <vt:lpstr>Unica One</vt:lpstr>
      <vt:lpstr>Comfortaa</vt:lpstr>
      <vt:lpstr>Phonix Social Media by Slidesgo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</dc:title>
  <dc:creator>ASUS</dc:creator>
  <cp:lastModifiedBy>Pappich Pongpattanawut</cp:lastModifiedBy>
  <cp:revision>7</cp:revision>
  <dcterms:modified xsi:type="dcterms:W3CDTF">2023-03-12T16:55:08Z</dcterms:modified>
</cp:coreProperties>
</file>