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4"/>
  </p:sldMasterIdLst>
  <p:notesMasterIdLst>
    <p:notesMasterId r:id="rId9"/>
  </p:notesMasterIdLst>
  <p:sldIdLst>
    <p:sldId id="314" r:id="rId5"/>
    <p:sldId id="256" r:id="rId6"/>
    <p:sldId id="316" r:id="rId7"/>
    <p:sldId id="315" r:id="rId8"/>
  </p:sldIdLst>
  <p:sldSz cx="9144000" cy="5143500" type="screen16x9"/>
  <p:notesSz cx="6858000" cy="9144000"/>
  <p:embeddedFontLst>
    <p:embeddedFont>
      <p:font typeface="Biscuit" panose="02000503000000000000" pitchFamily="2" charset="-34"/>
      <p:regular r:id="rId10"/>
    </p:embeddedFont>
    <p:embeddedFont>
      <p:font typeface="Comfortaa" panose="020B0604020202020204" charset="0"/>
      <p:regular r:id="rId11"/>
      <p:bold r:id="rId12"/>
    </p:embeddedFont>
    <p:embeddedFont>
      <p:font typeface="Comfortaa SemiBold" panose="020B0604020202020204" charset="0"/>
      <p:regular r:id="rId13"/>
      <p:bold r:id="rId14"/>
    </p:embeddedFont>
    <p:embeddedFont>
      <p:font typeface="FC Crayon [Non-commercial] Reg" pitchFamily="2" charset="-34"/>
      <p:regular r:id="rId15"/>
    </p:embeddedFont>
    <p:embeddedFont>
      <p:font typeface="FC Daisy" panose="020B0500040200020003" pitchFamily="34" charset="-34"/>
      <p:regular r:id="rId16"/>
      <p:bold r:id="rId17"/>
      <p:italic r:id="rId18"/>
      <p:boldItalic r:id="rId19"/>
    </p:embeddedFont>
    <p:embeddedFont>
      <p:font typeface="fonttintinver2update" panose="02000603000000000000" pitchFamily="2" charset="-34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edium" panose="02000000000000000000" pitchFamily="2" charset="0"/>
      <p:regular r:id="rId25"/>
      <p:bold r:id="rId26"/>
      <p:italic r:id="rId27"/>
      <p:boldItalic r:id="rId28"/>
    </p:embeddedFont>
    <p:embeddedFont>
      <p:font typeface="Unic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66FF"/>
    <a:srgbClr val="FDB5FA"/>
    <a:srgbClr val="66FF66"/>
    <a:srgbClr val="008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5DAEF-CCBA-4D60-84AA-8025AE37DB07}" v="3" dt="2023-03-12T17:00:09.029"/>
  </p1510:revLst>
</p1510:revInfo>
</file>

<file path=ppt/tableStyles.xml><?xml version="1.0" encoding="utf-8"?>
<a:tblStyleLst xmlns:a="http://schemas.openxmlformats.org/drawingml/2006/main" def="{3EC9A70E-CE8D-40DB-8E0C-00A844081288}">
  <a:tblStyle styleId="{3EC9A70E-CE8D-40DB-8E0C-00A8440812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7" autoAdjust="0"/>
  </p:normalViewPr>
  <p:slideViewPr>
    <p:cSldViewPr snapToGrid="0">
      <p:cViewPr varScale="1">
        <p:scale>
          <a:sx n="82" d="100"/>
          <a:sy n="82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ppich Pongpattanawut" userId="004f217c-c8d1-4b15-ad2c-f7ce45fd672a" providerId="ADAL" clId="{4B05DAEF-CCBA-4D60-84AA-8025AE37DB07}"/>
    <pc:docChg chg="undo custSel addSld modSld">
      <pc:chgData name="Pappich Pongpattanawut" userId="004f217c-c8d1-4b15-ad2c-f7ce45fd672a" providerId="ADAL" clId="{4B05DAEF-CCBA-4D60-84AA-8025AE37DB07}" dt="2023-03-12T17:00:09.024" v="91"/>
      <pc:docMkLst>
        <pc:docMk/>
      </pc:docMkLst>
      <pc:sldChg chg="modSp mod">
        <pc:chgData name="Pappich Pongpattanawut" userId="004f217c-c8d1-4b15-ad2c-f7ce45fd672a" providerId="ADAL" clId="{4B05DAEF-CCBA-4D60-84AA-8025AE37DB07}" dt="2023-03-12T15:31:28.970" v="14" actId="171"/>
        <pc:sldMkLst>
          <pc:docMk/>
          <pc:sldMk cId="0" sldId="256"/>
        </pc:sldMkLst>
        <pc:graphicFrameChg chg="ord">
          <ac:chgData name="Pappich Pongpattanawut" userId="004f217c-c8d1-4b15-ad2c-f7ce45fd672a" providerId="ADAL" clId="{4B05DAEF-CCBA-4D60-84AA-8025AE37DB07}" dt="2023-03-12T15:31:28.970" v="14" actId="171"/>
          <ac:graphicFrameMkLst>
            <pc:docMk/>
            <pc:sldMk cId="0" sldId="256"/>
            <ac:graphicFrameMk id="10" creationId="{C18E6F98-6787-72A0-E8DA-3557D85E17F3}"/>
          </ac:graphicFrameMkLst>
        </pc:graphicFrameChg>
      </pc:sldChg>
      <pc:sldChg chg="addSp delSp modSp mod">
        <pc:chgData name="Pappich Pongpattanawut" userId="004f217c-c8d1-4b15-ad2c-f7ce45fd672a" providerId="ADAL" clId="{4B05DAEF-CCBA-4D60-84AA-8025AE37DB07}" dt="2023-03-12T15:44:16.680" v="90" actId="1076"/>
        <pc:sldMkLst>
          <pc:docMk/>
          <pc:sldMk cId="2997925839" sldId="314"/>
        </pc:sldMkLst>
        <pc:spChg chg="add mod">
          <ac:chgData name="Pappich Pongpattanawut" userId="004f217c-c8d1-4b15-ad2c-f7ce45fd672a" providerId="ADAL" clId="{4B05DAEF-CCBA-4D60-84AA-8025AE37DB07}" dt="2023-03-12T15:44:12.480" v="89" actId="1076"/>
          <ac:spMkLst>
            <pc:docMk/>
            <pc:sldMk cId="2997925839" sldId="314"/>
            <ac:spMk id="4" creationId="{651B8222-27B8-A4C3-92A9-DD72085759C5}"/>
          </ac:spMkLst>
        </pc:spChg>
        <pc:picChg chg="add del mod">
          <ac:chgData name="Pappich Pongpattanawut" userId="004f217c-c8d1-4b15-ad2c-f7ce45fd672a" providerId="ADAL" clId="{4B05DAEF-CCBA-4D60-84AA-8025AE37DB07}" dt="2023-03-12T15:43:03.533" v="66" actId="478"/>
          <ac:picMkLst>
            <pc:docMk/>
            <pc:sldMk cId="2997925839" sldId="314"/>
            <ac:picMk id="7" creationId="{3C4987F7-DB33-27A7-033C-53BA68453BA8}"/>
          </ac:picMkLst>
        </pc:picChg>
        <pc:picChg chg="add del mod">
          <ac:chgData name="Pappich Pongpattanawut" userId="004f217c-c8d1-4b15-ad2c-f7ce45fd672a" providerId="ADAL" clId="{4B05DAEF-CCBA-4D60-84AA-8025AE37DB07}" dt="2023-03-12T15:42:56.131" v="62" actId="478"/>
          <ac:picMkLst>
            <pc:docMk/>
            <pc:sldMk cId="2997925839" sldId="314"/>
            <ac:picMk id="14" creationId="{9050FDB6-BA6C-B53E-31E5-A3C5C8E54D42}"/>
          </ac:picMkLst>
        </pc:picChg>
        <pc:picChg chg="add del mod">
          <ac:chgData name="Pappich Pongpattanawut" userId="004f217c-c8d1-4b15-ad2c-f7ce45fd672a" providerId="ADAL" clId="{4B05DAEF-CCBA-4D60-84AA-8025AE37DB07}" dt="2023-03-12T15:43:40.358" v="78" actId="478"/>
          <ac:picMkLst>
            <pc:docMk/>
            <pc:sldMk cId="2997925839" sldId="314"/>
            <ac:picMk id="16" creationId="{5087941B-AA6D-9D1E-1346-CFCBE5E455E6}"/>
          </ac:picMkLst>
        </pc:picChg>
        <pc:picChg chg="add mod">
          <ac:chgData name="Pappich Pongpattanawut" userId="004f217c-c8d1-4b15-ad2c-f7ce45fd672a" providerId="ADAL" clId="{4B05DAEF-CCBA-4D60-84AA-8025AE37DB07}" dt="2023-03-12T15:44:16.680" v="90" actId="1076"/>
          <ac:picMkLst>
            <pc:docMk/>
            <pc:sldMk cId="2997925839" sldId="314"/>
            <ac:picMk id="31" creationId="{D64DF55D-7F9F-49E1-5A1F-632367CA5E60}"/>
          </ac:picMkLst>
        </pc:picChg>
      </pc:sldChg>
      <pc:sldChg chg="addSp delSp modSp mod">
        <pc:chgData name="Pappich Pongpattanawut" userId="004f217c-c8d1-4b15-ad2c-f7ce45fd672a" providerId="ADAL" clId="{4B05DAEF-CCBA-4D60-84AA-8025AE37DB07}" dt="2023-03-12T15:29:03.158" v="3" actId="478"/>
        <pc:sldMkLst>
          <pc:docMk/>
          <pc:sldMk cId="2300900551" sldId="315"/>
        </pc:sldMkLst>
        <pc:spChg chg="add del mod topLvl">
          <ac:chgData name="Pappich Pongpattanawut" userId="004f217c-c8d1-4b15-ad2c-f7ce45fd672a" providerId="ADAL" clId="{4B05DAEF-CCBA-4D60-84AA-8025AE37DB07}" dt="2023-03-12T15:29:03.158" v="3" actId="478"/>
          <ac:spMkLst>
            <pc:docMk/>
            <pc:sldMk cId="2300900551" sldId="315"/>
            <ac:spMk id="70" creationId="{00F862EF-BA2B-BB92-362B-D44515491F6A}"/>
          </ac:spMkLst>
        </pc:spChg>
        <pc:spChg chg="mod topLvl">
          <ac:chgData name="Pappich Pongpattanawut" userId="004f217c-c8d1-4b15-ad2c-f7ce45fd672a" providerId="ADAL" clId="{4B05DAEF-CCBA-4D60-84AA-8025AE37DB07}" dt="2023-03-12T15:29:03.158" v="3" actId="478"/>
          <ac:spMkLst>
            <pc:docMk/>
            <pc:sldMk cId="2300900551" sldId="315"/>
            <ac:spMk id="71" creationId="{9925FDE2-B050-A157-4D85-02E9F5ABBA25}"/>
          </ac:spMkLst>
        </pc:spChg>
        <pc:spChg chg="add del">
          <ac:chgData name="Pappich Pongpattanawut" userId="004f217c-c8d1-4b15-ad2c-f7ce45fd672a" providerId="ADAL" clId="{4B05DAEF-CCBA-4D60-84AA-8025AE37DB07}" dt="2023-03-12T15:29:02.647" v="2" actId="478"/>
          <ac:spMkLst>
            <pc:docMk/>
            <pc:sldMk cId="2300900551" sldId="315"/>
            <ac:spMk id="72" creationId="{8FC530A9-BA38-2823-5567-F235CEE9D92C}"/>
          </ac:spMkLst>
        </pc:spChg>
        <pc:grpChg chg="add del">
          <ac:chgData name="Pappich Pongpattanawut" userId="004f217c-c8d1-4b15-ad2c-f7ce45fd672a" providerId="ADAL" clId="{4B05DAEF-CCBA-4D60-84AA-8025AE37DB07}" dt="2023-03-12T15:29:03.158" v="3" actId="478"/>
          <ac:grpSpMkLst>
            <pc:docMk/>
            <pc:sldMk cId="2300900551" sldId="315"/>
            <ac:grpSpMk id="69" creationId="{4C927FBF-681E-E769-1DF0-9FE45089ACE6}"/>
          </ac:grpSpMkLst>
        </pc:grpChg>
      </pc:sldChg>
      <pc:sldChg chg="add">
        <pc:chgData name="Pappich Pongpattanawut" userId="004f217c-c8d1-4b15-ad2c-f7ce45fd672a" providerId="ADAL" clId="{4B05DAEF-CCBA-4D60-84AA-8025AE37DB07}" dt="2023-03-12T17:00:09.024" v="91"/>
        <pc:sldMkLst>
          <pc:docMk/>
          <pc:sldMk cId="568242000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4309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640884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1"/>
          </p:nvPr>
        </p:nvSpPr>
        <p:spPr>
          <a:xfrm>
            <a:off x="1584675" y="1471850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2"/>
          </p:nvPr>
        </p:nvSpPr>
        <p:spPr>
          <a:xfrm>
            <a:off x="1584675" y="2343369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3"/>
          </p:nvPr>
        </p:nvSpPr>
        <p:spPr>
          <a:xfrm>
            <a:off x="1572573" y="3227282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4"/>
          </p:nvPr>
        </p:nvSpPr>
        <p:spPr>
          <a:xfrm>
            <a:off x="1573131" y="4092806"/>
            <a:ext cx="5103300" cy="5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5"/>
          </p:nvPr>
        </p:nvSpPr>
        <p:spPr>
          <a:xfrm>
            <a:off x="1576681" y="1176325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1589075" y="205265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1564287" y="2924957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1564287" y="3813330"/>
            <a:ext cx="70359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omfortaa SemiBold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05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50433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3076955"/>
            <a:ext cx="852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2775475" y="2409411"/>
            <a:ext cx="3725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Comfortaa"/>
              <a:buNone/>
              <a:defRPr sz="3500" b="1">
                <a:solidFill>
                  <a:schemeClr val="accent6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024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omfortaa SemiBold"/>
              <a:buNone/>
              <a:defRPr sz="2800">
                <a:solidFill>
                  <a:schemeClr val="accent4"/>
                </a:solidFill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edium"/>
              <a:buChar char="●"/>
              <a:defRPr sz="1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●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edium"/>
              <a:buChar char="○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Medium"/>
              <a:buChar char="■"/>
              <a:def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85" r:id="rId3"/>
    <p:sldLayoutId id="2147483686" r:id="rId4"/>
    <p:sldLayoutId id="214748368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591;p44">
            <a:extLst>
              <a:ext uri="{FF2B5EF4-FFF2-40B4-BE49-F238E27FC236}">
                <a16:creationId xmlns:a16="http://schemas.microsoft.com/office/drawing/2014/main" id="{43132B21-6EE7-EBDA-2611-2A02D8AF2949}"/>
              </a:ext>
            </a:extLst>
          </p:cNvPr>
          <p:cNvSpPr/>
          <p:nvPr/>
        </p:nvSpPr>
        <p:spPr>
          <a:xfrm>
            <a:off x="4936427" y="4539032"/>
            <a:ext cx="3629071" cy="3681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6FF66">
                  <a:shade val="30000"/>
                  <a:satMod val="115000"/>
                </a:srgbClr>
              </a:gs>
              <a:gs pos="50000">
                <a:srgbClr val="66FF66">
                  <a:shade val="67500"/>
                  <a:satMod val="115000"/>
                </a:srgbClr>
              </a:gs>
              <a:gs pos="100000">
                <a:srgbClr val="66FF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63500">
              <a:srgbClr val="66FF66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dirty="0">
              <a:sym typeface="Orbitron"/>
            </a:endParaRPr>
          </a:p>
        </p:txBody>
      </p:sp>
      <p:sp>
        <p:nvSpPr>
          <p:cNvPr id="73" name="Google Shape;591;p44">
            <a:extLst>
              <a:ext uri="{FF2B5EF4-FFF2-40B4-BE49-F238E27FC236}">
                <a16:creationId xmlns:a16="http://schemas.microsoft.com/office/drawing/2014/main" id="{0A1EC890-B11C-0999-E2C4-F4E5260FB567}"/>
              </a:ext>
            </a:extLst>
          </p:cNvPr>
          <p:cNvSpPr/>
          <p:nvPr/>
        </p:nvSpPr>
        <p:spPr>
          <a:xfrm>
            <a:off x="5304680" y="291612"/>
            <a:ext cx="3291649" cy="4464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dirty="0">
              <a:sym typeface="Orbitron"/>
            </a:endParaRPr>
          </a:p>
        </p:txBody>
      </p:sp>
      <p:sp>
        <p:nvSpPr>
          <p:cNvPr id="63" name="Google Shape;591;p44">
            <a:extLst>
              <a:ext uri="{FF2B5EF4-FFF2-40B4-BE49-F238E27FC236}">
                <a16:creationId xmlns:a16="http://schemas.microsoft.com/office/drawing/2014/main" id="{8287750E-272F-0D2A-9F89-BA8E9230D243}"/>
              </a:ext>
            </a:extLst>
          </p:cNvPr>
          <p:cNvSpPr/>
          <p:nvPr/>
        </p:nvSpPr>
        <p:spPr>
          <a:xfrm>
            <a:off x="539749" y="335069"/>
            <a:ext cx="3765155" cy="4124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99FF">
                  <a:shade val="30000"/>
                  <a:satMod val="115000"/>
                </a:srgbClr>
              </a:gs>
              <a:gs pos="50000">
                <a:srgbClr val="FF99FF">
                  <a:shade val="67500"/>
                  <a:satMod val="115000"/>
                </a:srgbClr>
              </a:gs>
              <a:gs pos="100000">
                <a:srgbClr val="FF99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dirty="0">
              <a:sym typeface="Orbitron"/>
            </a:endParaRPr>
          </a:p>
        </p:txBody>
      </p:sp>
      <p:sp>
        <p:nvSpPr>
          <p:cNvPr id="62" name="Google Shape;591;p44">
            <a:extLst>
              <a:ext uri="{FF2B5EF4-FFF2-40B4-BE49-F238E27FC236}">
                <a16:creationId xmlns:a16="http://schemas.microsoft.com/office/drawing/2014/main" id="{AA278AD9-F23A-D91C-2FF2-162EBC342E90}"/>
              </a:ext>
            </a:extLst>
          </p:cNvPr>
          <p:cNvSpPr/>
          <p:nvPr/>
        </p:nvSpPr>
        <p:spPr>
          <a:xfrm>
            <a:off x="810870" y="4581688"/>
            <a:ext cx="3512209" cy="306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dirty="0">
              <a:sym typeface="Orbitron"/>
            </a:endParaRPr>
          </a:p>
        </p:txBody>
      </p:sp>
      <p:sp>
        <p:nvSpPr>
          <p:cNvPr id="29" name="Google Shape;325;p31">
            <a:extLst>
              <a:ext uri="{FF2B5EF4-FFF2-40B4-BE49-F238E27FC236}">
                <a16:creationId xmlns:a16="http://schemas.microsoft.com/office/drawing/2014/main" id="{6467216E-DF66-E570-7F60-DD5120DD80CF}"/>
              </a:ext>
            </a:extLst>
          </p:cNvPr>
          <p:cNvSpPr/>
          <p:nvPr/>
        </p:nvSpPr>
        <p:spPr>
          <a:xfrm>
            <a:off x="448830" y="3120648"/>
            <a:ext cx="3943888" cy="1408804"/>
          </a:xfrm>
          <a:prstGeom prst="roundRect">
            <a:avLst>
              <a:gd name="adj" fmla="val 18500"/>
            </a:avLst>
          </a:prstGeom>
          <a:solidFill>
            <a:schemeClr val="bg2">
              <a:lumMod val="50000"/>
              <a:alpha val="2392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325;p31">
            <a:extLst>
              <a:ext uri="{FF2B5EF4-FFF2-40B4-BE49-F238E27FC236}">
                <a16:creationId xmlns:a16="http://schemas.microsoft.com/office/drawing/2014/main" id="{18BC18BC-3708-BF6B-8F41-413E1FA8194D}"/>
              </a:ext>
            </a:extLst>
          </p:cNvPr>
          <p:cNvSpPr/>
          <p:nvPr/>
        </p:nvSpPr>
        <p:spPr>
          <a:xfrm>
            <a:off x="4623318" y="3197223"/>
            <a:ext cx="4062389" cy="1381027"/>
          </a:xfrm>
          <a:prstGeom prst="roundRect">
            <a:avLst>
              <a:gd name="adj" fmla="val 18500"/>
            </a:avLst>
          </a:prstGeom>
          <a:solidFill>
            <a:srgbClr val="008000">
              <a:alpha val="2392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325;p31">
            <a:extLst>
              <a:ext uri="{FF2B5EF4-FFF2-40B4-BE49-F238E27FC236}">
                <a16:creationId xmlns:a16="http://schemas.microsoft.com/office/drawing/2014/main" id="{DCAECF6E-D299-888F-C95B-6672B6892DDC}"/>
              </a:ext>
            </a:extLst>
          </p:cNvPr>
          <p:cNvSpPr/>
          <p:nvPr/>
        </p:nvSpPr>
        <p:spPr>
          <a:xfrm>
            <a:off x="4615018" y="874953"/>
            <a:ext cx="4049769" cy="1953124"/>
          </a:xfrm>
          <a:prstGeom prst="roundRect">
            <a:avLst>
              <a:gd name="adj" fmla="val 10914"/>
            </a:avLst>
          </a:prstGeom>
          <a:solidFill>
            <a:schemeClr val="accent5">
              <a:lumMod val="50000"/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325;p31">
            <a:extLst>
              <a:ext uri="{FF2B5EF4-FFF2-40B4-BE49-F238E27FC236}">
                <a16:creationId xmlns:a16="http://schemas.microsoft.com/office/drawing/2014/main" id="{3380652D-0D6F-5EDF-3196-CA759A533115}"/>
              </a:ext>
            </a:extLst>
          </p:cNvPr>
          <p:cNvSpPr/>
          <p:nvPr/>
        </p:nvSpPr>
        <p:spPr>
          <a:xfrm>
            <a:off x="451739" y="869876"/>
            <a:ext cx="3832956" cy="1953124"/>
          </a:xfrm>
          <a:prstGeom prst="roundRect">
            <a:avLst>
              <a:gd name="adj" fmla="val 18500"/>
            </a:avLst>
          </a:prstGeom>
          <a:solidFill>
            <a:schemeClr val="accent6">
              <a:lumMod val="50000"/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33;p45">
            <a:extLst>
              <a:ext uri="{FF2B5EF4-FFF2-40B4-BE49-F238E27FC236}">
                <a16:creationId xmlns:a16="http://schemas.microsoft.com/office/drawing/2014/main" id="{9B8087E0-E218-CDD2-49DF-86CA33BC2314}"/>
              </a:ext>
            </a:extLst>
          </p:cNvPr>
          <p:cNvSpPr/>
          <p:nvPr/>
        </p:nvSpPr>
        <p:spPr>
          <a:xfrm>
            <a:off x="449405" y="857926"/>
            <a:ext cx="3838278" cy="197231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8DA442-8880-4E20-C08C-CB982C4BD14C}"/>
              </a:ext>
            </a:extLst>
          </p:cNvPr>
          <p:cNvSpPr txBox="1"/>
          <p:nvPr/>
        </p:nvSpPr>
        <p:spPr>
          <a:xfrm>
            <a:off x="1954390" y="2486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C Crayon [Non-commercial] Reg" pitchFamily="2" charset="-34"/>
                <a:cs typeface="FC Crayon [Non-commercial] Reg" pitchFamily="2" charset="-34"/>
              </a:rPr>
              <a:t>Tacit</a:t>
            </a:r>
            <a:endParaRPr lang="th-TH" dirty="0">
              <a:solidFill>
                <a:schemeClr val="accent2"/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2A555E-F95E-4903-40D4-21EA2E15E0F4}"/>
              </a:ext>
            </a:extLst>
          </p:cNvPr>
          <p:cNvSpPr txBox="1"/>
          <p:nvPr/>
        </p:nvSpPr>
        <p:spPr>
          <a:xfrm>
            <a:off x="1879049" y="488462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C Crayon [Non-commercial] Reg" pitchFamily="2" charset="-34"/>
                <a:cs typeface="FC Crayon [Non-commercial] Reg" pitchFamily="2" charset="-34"/>
              </a:rPr>
              <a:t>Explicit</a:t>
            </a:r>
            <a:endParaRPr lang="th-TH" dirty="0">
              <a:solidFill>
                <a:schemeClr val="accent2"/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17A233-5764-17D6-4564-D919D14C721B}"/>
              </a:ext>
            </a:extLst>
          </p:cNvPr>
          <p:cNvSpPr txBox="1"/>
          <p:nvPr/>
        </p:nvSpPr>
        <p:spPr>
          <a:xfrm>
            <a:off x="6435745" y="579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C Crayon [Non-commercial] Reg" pitchFamily="2" charset="-34"/>
                <a:cs typeface="FC Crayon [Non-commercial] Reg" pitchFamily="2" charset="-34"/>
              </a:rPr>
              <a:t>Tacit</a:t>
            </a:r>
            <a:endParaRPr lang="th-TH" dirty="0">
              <a:solidFill>
                <a:schemeClr val="accent2"/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B0DCB-649B-9278-ABDB-CC957219D594}"/>
              </a:ext>
            </a:extLst>
          </p:cNvPr>
          <p:cNvSpPr txBox="1"/>
          <p:nvPr/>
        </p:nvSpPr>
        <p:spPr>
          <a:xfrm rot="5400000">
            <a:off x="8627049" y="167874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C Crayon [Non-commercial] Reg" pitchFamily="2" charset="-34"/>
                <a:cs typeface="FC Crayon [Non-commercial] Reg" pitchFamily="2" charset="-34"/>
              </a:rPr>
              <a:t>Explicit</a:t>
            </a:r>
            <a:endParaRPr lang="th-TH" dirty="0">
              <a:solidFill>
                <a:schemeClr val="accent2"/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597B87-56DE-3450-1F59-32528BCB02A7}"/>
              </a:ext>
            </a:extLst>
          </p:cNvPr>
          <p:cNvSpPr txBox="1"/>
          <p:nvPr/>
        </p:nvSpPr>
        <p:spPr>
          <a:xfrm rot="5400000">
            <a:off x="8600441" y="3861294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C Crayon [Non-commercial] Reg" pitchFamily="2" charset="-34"/>
                <a:cs typeface="FC Crayon [Non-commercial] Reg" pitchFamily="2" charset="-34"/>
              </a:rPr>
              <a:t>Explicit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FC Crayon [Non-commercial] Reg" pitchFamily="2" charset="-34"/>
                <a:cs typeface="FC Crayon [Non-commercial] Reg" pitchFamily="2" charset="-34"/>
              </a:rPr>
              <a:t> </a:t>
            </a:r>
            <a:endParaRPr lang="th-TH" dirty="0">
              <a:solidFill>
                <a:schemeClr val="accent6">
                  <a:lumMod val="20000"/>
                  <a:lumOff val="80000"/>
                </a:schemeClr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472FA-0072-3A1C-BC2A-7BF46A3C7A55}"/>
              </a:ext>
            </a:extLst>
          </p:cNvPr>
          <p:cNvSpPr txBox="1"/>
          <p:nvPr/>
        </p:nvSpPr>
        <p:spPr>
          <a:xfrm>
            <a:off x="6360404" y="4888430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C Crayon [Non-commercial] Reg" pitchFamily="2" charset="-34"/>
                <a:cs typeface="FC Crayon [Non-commercial] Reg" pitchFamily="2" charset="-34"/>
              </a:rPr>
              <a:t>Explicit</a:t>
            </a:r>
            <a:endParaRPr lang="th-TH" dirty="0">
              <a:solidFill>
                <a:schemeClr val="accent2"/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A42FB5-97E9-5525-3F6D-3A0599FB422A}"/>
              </a:ext>
            </a:extLst>
          </p:cNvPr>
          <p:cNvSpPr txBox="1"/>
          <p:nvPr/>
        </p:nvSpPr>
        <p:spPr>
          <a:xfrm rot="16200000">
            <a:off x="-117180" y="169019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C Crayon [Non-commercial] Reg" pitchFamily="2" charset="-34"/>
                <a:cs typeface="FC Crayon [Non-commercial] Reg" pitchFamily="2" charset="-34"/>
              </a:rPr>
              <a:t>Tacit</a:t>
            </a:r>
            <a:endParaRPr lang="th-TH" dirty="0">
              <a:solidFill>
                <a:schemeClr val="accent2"/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BC9849-ABE7-635F-A599-F22FC9042068}"/>
              </a:ext>
            </a:extLst>
          </p:cNvPr>
          <p:cNvSpPr txBox="1"/>
          <p:nvPr/>
        </p:nvSpPr>
        <p:spPr>
          <a:xfrm rot="16200000">
            <a:off x="-115314" y="356273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C Crayon [Non-commercial] Reg" pitchFamily="2" charset="-34"/>
                <a:cs typeface="FC Crayon [Non-commercial] Reg" pitchFamily="2" charset="-34"/>
              </a:rPr>
              <a:t>Tacit</a:t>
            </a:r>
            <a:endParaRPr lang="th-TH" dirty="0">
              <a:solidFill>
                <a:schemeClr val="accent2"/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30" name="Google Shape;633;p45">
            <a:extLst>
              <a:ext uri="{FF2B5EF4-FFF2-40B4-BE49-F238E27FC236}">
                <a16:creationId xmlns:a16="http://schemas.microsoft.com/office/drawing/2014/main" id="{E6FFF4FC-6A88-3B54-1256-F02B97E815A3}"/>
              </a:ext>
            </a:extLst>
          </p:cNvPr>
          <p:cNvSpPr/>
          <p:nvPr/>
        </p:nvSpPr>
        <p:spPr>
          <a:xfrm>
            <a:off x="477081" y="3130042"/>
            <a:ext cx="3943887" cy="140184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54E30D-F97E-B298-0852-2B8353BDA85C}"/>
              </a:ext>
            </a:extLst>
          </p:cNvPr>
          <p:cNvSpPr txBox="1"/>
          <p:nvPr/>
        </p:nvSpPr>
        <p:spPr>
          <a:xfrm>
            <a:off x="445140" y="953578"/>
            <a:ext cx="38306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พูดคุยกับ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Acoustic Engineer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เรื่องการใช้วัสดุ หลักการออกแบบเบื้องต้นเพื่อให้ได้การซับเสียงที่ดีที่สุด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สอบถามโรงงานผลิตเม็ดโฟม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EPS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ว่าควรใช้เกรดแบบไหนจึงจะเหมาะสม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พูดคุย สอบถามกับคนทำแม่พิมพ์ / พับ </a:t>
            </a:r>
            <a:r>
              <a:rPr lang="en-US" sz="1200" dirty="0" err="1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A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luminium</a:t>
            </a:r>
            <a:endParaRPr lang="en-US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ปรึกษากับนักออกแบบ 3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D</a:t>
            </a:r>
            <a:endParaRPr lang="en-US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สำรวจปัญหาด้านเสียงกับคนทำ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Studio</a:t>
            </a:r>
            <a:endParaRPr lang="en-US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สอบถามกับบุคคลที่เคยขึ้นรูปโฟม ว่าควรใช้สัดส่วนโฟมเท่าไหร่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อุณหภูมิในการขึ้นรูปเท่าไหร่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พูดคุยแลกเปลี่ยนกับคนในทีมเกี่ยวกับตัวผลิตภัณฑ์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135AA-EF02-8913-AD63-B3B744BCFE3D}"/>
              </a:ext>
            </a:extLst>
          </p:cNvPr>
          <p:cNvSpPr txBox="1"/>
          <p:nvPr/>
        </p:nvSpPr>
        <p:spPr>
          <a:xfrm>
            <a:off x="4654723" y="933353"/>
            <a:ext cx="41476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                  - สรุปหัวใจหลักการออกแบบเพื่อให้ได้ผลลัพธ์ที่ดีที่สุดในการซับเสียง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                 ค่าซับเสียงที่เหมาะสม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                - ออกแบบคู่มือตัวแม่พิมพ์ 3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D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ออกมาเป็นตัวอย่างให้คนในทีมร่วมตัดสินใจ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สรุปปัญหาด้านเสียงทั้งหมดที่ได้ออกมาในรูปแบบ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list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รายการเป็นข้อๆ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สรุปข้อมูลที่ได้จากการปรึกษาบุคคลที่เคยขึ้นรูปโฟมนำมาจัดทำเป็นบทความเพื่อให้คนในทีมสามารถเข้าใจได้ง่าย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รวบรวมข้อมูลทั้งหมดที่ได้มาไม่ว่าจะเป็น วัสดุ เกรดเม็ดโฟม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EPS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สัดส่วนโฟม อุณหภูมิในการขึ้นรูป  มาวิเคราะห์ข้อดีข้อเสียจัดทำออกมาในรูปแบบเอกสารเพื่อเป็น	    ตัวเลือกในการผลิตโฟมสำหรับวัสดุซับเสียงในห้อง 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Studio</a:t>
            </a:r>
            <a:endParaRPr lang="en-US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CCF98-24E5-2C84-AB19-CAA4B5338191}"/>
              </a:ext>
            </a:extLst>
          </p:cNvPr>
          <p:cNvSpPr txBox="1"/>
          <p:nvPr/>
        </p:nvSpPr>
        <p:spPr>
          <a:xfrm>
            <a:off x="4788414" y="3434783"/>
            <a:ext cx="39120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เขียนขั้นตอนภาพรวมการทำงานทั้งหมด ว่าต้องทำอะไรบ้าง ติดต่อใครบ้าง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จัดทำเป็นคู่มือความรู้เกี่ยวกับประเภทของโฟม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ทำคลิปแนวคิดในการออกแบบผลิตภัณฑ์ที่สวย และซับเสียงได้อย่างดี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ทำคู่มือวิธีทำแม่พิมพ์โฟม (แสดงให้เห็นเป็นรูปภาพด้วย)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คลิปแสดงขึ้นตอนการผลิตโฟม การตั้งอุณหภูมิของไอน้ำสำหรับการขึ้นรูปโฟม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B9C415-EE59-0C10-F7B4-DDE01270F86F}"/>
              </a:ext>
            </a:extLst>
          </p:cNvPr>
          <p:cNvSpPr txBox="1"/>
          <p:nvPr/>
        </p:nvSpPr>
        <p:spPr>
          <a:xfrm>
            <a:off x="483000" y="3178254"/>
            <a:ext cx="40623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นำความรู้ที่ได้จากการศึกษามาพัฒนาต่อยอดในการ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ขึ้นรูปโฟมให้เกิดข้อผิดพลาดน้อยที่สุด เช่น จำนวนเม็ดโฟมและอุณหภูมิที่เหมาะสมในการขึ้นรูปโฟม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-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นำผลิตภัณฑ์ไปทดสอบ ว่าจากทฤษฎี กับหน้างานจริง ให้ผลลัพธ์ตามที่ต้องการ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           แค่ไหนแล้วนำไปปรับปรุงเป็นผลิตภัณฑ์ตัวถัดไป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              </a:t>
            </a: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- นำความรู้ด้านการออกแบบที่ได้รับ มาออกแบบผลิตภัณฑ์ที่ใช้ต้นทุนน้อย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1200" b="0" i="0" u="none" strike="noStrike" dirty="0">
                <a:solidFill>
                  <a:schemeClr val="bg1"/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                  และยังคงคุณภาพให้ดีได้อยู่</a:t>
            </a:r>
            <a:endParaRPr lang="th-TH" sz="1200" b="0" dirty="0">
              <a:solidFill>
                <a:schemeClr val="bg1"/>
              </a:solidFill>
              <a:effectLst/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87996D-2CB3-AB3E-B2D7-1B789019A0FA}"/>
              </a:ext>
            </a:extLst>
          </p:cNvPr>
          <p:cNvSpPr txBox="1"/>
          <p:nvPr/>
        </p:nvSpPr>
        <p:spPr>
          <a:xfrm>
            <a:off x="575381" y="331121"/>
            <a:ext cx="3731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ไปหา </a:t>
            </a:r>
            <a:r>
              <a:rPr lang="en-US" sz="12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Acoustic Engineer </a:t>
            </a:r>
            <a:r>
              <a:rPr lang="th-TH" sz="12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คนอื่น ให้มาช่วยทดสอบ และแนะนำวิธีปรับปรุง ทั้งด้านความหนาแน่นของวัสดุ และการหลักการออกแบบอื่นๆ</a:t>
            </a:r>
            <a:endParaRPr lang="th-TH" sz="1200" dirty="0">
              <a:solidFill>
                <a:schemeClr val="accent1">
                  <a:lumMod val="50000"/>
                </a:schemeClr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AA1CFC-C072-8A15-3E91-8B11E841E0D4}"/>
              </a:ext>
            </a:extLst>
          </p:cNvPr>
          <p:cNvSpPr txBox="1"/>
          <p:nvPr/>
        </p:nvSpPr>
        <p:spPr>
          <a:xfrm>
            <a:off x="5319103" y="291612"/>
            <a:ext cx="3280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แก้ไขคู่มือการออกแบบ และสัดส่วนปริมาณของเม็ดโฟม เพื่อให้ได้ความหนาแน่นของโฟมตามที่ </a:t>
            </a:r>
            <a:r>
              <a:rPr lang="en-US" sz="12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Acoustic Engineer </a:t>
            </a:r>
            <a:r>
              <a:rPr lang="th-TH" sz="12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คนใหม่แนะนำ</a:t>
            </a:r>
            <a:endParaRPr lang="th-TH" sz="1200" dirty="0">
              <a:solidFill>
                <a:schemeClr val="accent1">
                  <a:lumMod val="50000"/>
                </a:schemeClr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0556B2-549B-56EA-9B62-EFFCB6B457DA}"/>
              </a:ext>
            </a:extLst>
          </p:cNvPr>
          <p:cNvSpPr txBox="1"/>
          <p:nvPr/>
        </p:nvSpPr>
        <p:spPr>
          <a:xfrm>
            <a:off x="5157072" y="4515733"/>
            <a:ext cx="3172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อัพเดทคลิปหลักการในการออกแบบใหม่ล่าสุด พร้อมระบุเหตุผลที่ทำไมถึงมีการเปลี่ยนแบบ</a:t>
            </a:r>
            <a:endParaRPr lang="th-TH" sz="1200" dirty="0">
              <a:solidFill>
                <a:schemeClr val="accent1">
                  <a:lumMod val="50000"/>
                </a:schemeClr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EA276C-FF2B-D081-1B4E-A5AC788FFDD6}"/>
              </a:ext>
            </a:extLst>
          </p:cNvPr>
          <p:cNvSpPr txBox="1"/>
          <p:nvPr/>
        </p:nvSpPr>
        <p:spPr>
          <a:xfrm>
            <a:off x="760336" y="4619430"/>
            <a:ext cx="37126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FC Crayon [Non-commercial] Reg" pitchFamily="2" charset="-34"/>
                <a:cs typeface="FC Crayon [Non-commercial] Reg" pitchFamily="2" charset="-34"/>
              </a:rPr>
              <a:t>ศึกษานำความรู้ที่ได้รับมาใหม่ ไปปรับปรุงแก้ไขให้ได้คุณภาพที่ดีมากยิ่งขึ้น</a:t>
            </a:r>
            <a:endParaRPr lang="th-TH" sz="1200" dirty="0">
              <a:solidFill>
                <a:schemeClr val="accent1">
                  <a:lumMod val="50000"/>
                </a:schemeClr>
              </a:solidFill>
              <a:latin typeface="FC Crayon [Non-commercial] Reg" pitchFamily="2" charset="-34"/>
              <a:cs typeface="FC Crayon [Non-commercial] Reg" pitchFamily="2" charset="-34"/>
            </a:endParaRPr>
          </a:p>
        </p:txBody>
      </p:sp>
      <p:sp>
        <p:nvSpPr>
          <p:cNvPr id="48" name="Google Shape;633;p45">
            <a:extLst>
              <a:ext uri="{FF2B5EF4-FFF2-40B4-BE49-F238E27FC236}">
                <a16:creationId xmlns:a16="http://schemas.microsoft.com/office/drawing/2014/main" id="{17A1FFD4-80C8-ECEA-785E-B5931666D328}"/>
              </a:ext>
            </a:extLst>
          </p:cNvPr>
          <p:cNvSpPr/>
          <p:nvPr/>
        </p:nvSpPr>
        <p:spPr>
          <a:xfrm>
            <a:off x="4627408" y="857928"/>
            <a:ext cx="4067188" cy="197231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633;p45">
            <a:extLst>
              <a:ext uri="{FF2B5EF4-FFF2-40B4-BE49-F238E27FC236}">
                <a16:creationId xmlns:a16="http://schemas.microsoft.com/office/drawing/2014/main" id="{7C2706D5-5C98-262A-0724-96DB513D05F4}"/>
              </a:ext>
            </a:extLst>
          </p:cNvPr>
          <p:cNvSpPr/>
          <p:nvPr/>
        </p:nvSpPr>
        <p:spPr>
          <a:xfrm>
            <a:off x="4630043" y="3193257"/>
            <a:ext cx="4073494" cy="127723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66FF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8E98B1-8E5B-BB2D-5321-327883859B53}"/>
              </a:ext>
            </a:extLst>
          </p:cNvPr>
          <p:cNvGrpSpPr/>
          <p:nvPr/>
        </p:nvGrpSpPr>
        <p:grpSpPr>
          <a:xfrm>
            <a:off x="3168864" y="2479516"/>
            <a:ext cx="2547115" cy="881498"/>
            <a:chOff x="4031334" y="4080759"/>
            <a:chExt cx="2547115" cy="881498"/>
          </a:xfrm>
        </p:grpSpPr>
        <p:sp>
          <p:nvSpPr>
            <p:cNvPr id="67" name="Google Shape;210;p35">
              <a:extLst>
                <a:ext uri="{FF2B5EF4-FFF2-40B4-BE49-F238E27FC236}">
                  <a16:creationId xmlns:a16="http://schemas.microsoft.com/office/drawing/2014/main" id="{BB910C34-8D1D-111F-E1E9-6CA822BC2942}"/>
                </a:ext>
              </a:extLst>
            </p:cNvPr>
            <p:cNvSpPr/>
            <p:nvPr/>
          </p:nvSpPr>
          <p:spPr>
            <a:xfrm>
              <a:off x="4031334" y="4080759"/>
              <a:ext cx="2547115" cy="881498"/>
            </a:xfrm>
            <a:prstGeom prst="roundRect">
              <a:avLst>
                <a:gd name="adj" fmla="val 10049"/>
              </a:avLst>
            </a:prstGeom>
            <a:solidFill>
              <a:srgbClr val="18004A">
                <a:alpha val="77780"/>
              </a:srgbClr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38100" dir="4800000" algn="bl" rotWithShape="0">
                <a:schemeClr val="dk2">
                  <a:alpha val="5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72;p29">
              <a:extLst>
                <a:ext uri="{FF2B5EF4-FFF2-40B4-BE49-F238E27FC236}">
                  <a16:creationId xmlns:a16="http://schemas.microsoft.com/office/drawing/2014/main" id="{15378DBF-F175-76B4-D752-A7F4F8BE6909}"/>
                </a:ext>
              </a:extLst>
            </p:cNvPr>
            <p:cNvSpPr txBox="1">
              <a:spLocks/>
            </p:cNvSpPr>
            <p:nvPr/>
          </p:nvSpPr>
          <p:spPr>
            <a:xfrm>
              <a:off x="4528906" y="4708426"/>
              <a:ext cx="1487126" cy="244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2800"/>
                <a:buFont typeface="Comfortaa SemiBold"/>
                <a:buNone/>
                <a:defRPr sz="3000" b="0" i="0" u="none" strike="noStrike" cap="none">
                  <a:solidFill>
                    <a:schemeClr val="accent4"/>
                  </a:solidFill>
                  <a:latin typeface="Comfortaa SemiBold"/>
                  <a:ea typeface="Comfortaa SemiBold"/>
                  <a:cs typeface="Comfortaa SemiBold"/>
                  <a:sym typeface="Comfortaa Semi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9pPr>
            </a:lstStyle>
            <a:p>
              <a:pPr algn="ctr"/>
              <a:r>
                <a:rPr lang="th-TH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FC Crayon [Non-commercial] Reg" pitchFamily="2" charset="-34"/>
                  <a:cs typeface="FC Crayon [Non-commercial] Reg" pitchFamily="2" charset="-34"/>
                </a:rPr>
                <a:t>ในห้อง </a:t>
              </a:r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chemeClr val="tx2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FC Crayon [Non-commercial] Reg" pitchFamily="2" charset="-34"/>
                  <a:cs typeface="FC Crayon [Non-commercial] Reg" pitchFamily="2" charset="-34"/>
                </a:rPr>
                <a:t>Studio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80D96F2-4139-4331-36F1-19A194D52977}"/>
              </a:ext>
            </a:extLst>
          </p:cNvPr>
          <p:cNvGrpSpPr/>
          <p:nvPr/>
        </p:nvGrpSpPr>
        <p:grpSpPr>
          <a:xfrm rot="15263959">
            <a:off x="3714267" y="1567296"/>
            <a:ext cx="788401" cy="788401"/>
            <a:chOff x="6578310" y="2571537"/>
            <a:chExt cx="1522420" cy="1522420"/>
          </a:xfrm>
        </p:grpSpPr>
        <p:sp>
          <p:nvSpPr>
            <p:cNvPr id="104" name="Google Shape;498;p52">
              <a:extLst>
                <a:ext uri="{FF2B5EF4-FFF2-40B4-BE49-F238E27FC236}">
                  <a16:creationId xmlns:a16="http://schemas.microsoft.com/office/drawing/2014/main" id="{0725DD10-CBE1-4F61-3255-91537465010F}"/>
                </a:ext>
              </a:extLst>
            </p:cNvPr>
            <p:cNvSpPr/>
            <p:nvPr/>
          </p:nvSpPr>
          <p:spPr>
            <a:xfrm>
              <a:off x="6578310" y="2571537"/>
              <a:ext cx="1522420" cy="1522420"/>
            </a:xfrm>
            <a:prstGeom prst="ellipse">
              <a:avLst/>
            </a:prstGeom>
            <a:noFill/>
            <a:ln w="38100" cap="flat" cmpd="sng">
              <a:solidFill>
                <a:srgbClr val="FF40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40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Google Shape;501;p52">
              <a:extLst>
                <a:ext uri="{FF2B5EF4-FFF2-40B4-BE49-F238E27FC236}">
                  <a16:creationId xmlns:a16="http://schemas.microsoft.com/office/drawing/2014/main" id="{3F780E0D-DBDD-6670-72F1-A03EF72391B3}"/>
                </a:ext>
              </a:extLst>
            </p:cNvPr>
            <p:cNvSpPr/>
            <p:nvPr/>
          </p:nvSpPr>
          <p:spPr>
            <a:xfrm>
              <a:off x="6710266" y="2676614"/>
              <a:ext cx="1293000" cy="1293000"/>
            </a:xfrm>
            <a:prstGeom prst="arc">
              <a:avLst>
                <a:gd name="adj1" fmla="val 16200000"/>
                <a:gd name="adj2" fmla="val 326893"/>
              </a:avLst>
            </a:prstGeom>
            <a:noFill/>
            <a:ln w="38100" cap="flat" cmpd="sng">
              <a:solidFill>
                <a:srgbClr val="FF40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40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Google Shape;455;p38">
              <a:extLst>
                <a:ext uri="{FF2B5EF4-FFF2-40B4-BE49-F238E27FC236}">
                  <a16:creationId xmlns:a16="http://schemas.microsoft.com/office/drawing/2014/main" id="{B3B58820-6E29-5105-5DEC-C8A3DE8B483E}"/>
                </a:ext>
              </a:extLst>
            </p:cNvPr>
            <p:cNvSpPr/>
            <p:nvPr/>
          </p:nvSpPr>
          <p:spPr>
            <a:xfrm>
              <a:off x="6731420" y="2736324"/>
              <a:ext cx="1220869" cy="1220869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DA7F9"/>
                </a:gs>
              </a:gsLst>
              <a:lin ang="5400012" scaled="0"/>
            </a:gradFill>
            <a:ln>
              <a:noFill/>
            </a:ln>
            <a:effectLst>
              <a:outerShdw blurRad="128588" algn="bl" rotWithShape="0">
                <a:srgbClr val="FB54F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73587D4-FC4D-ED7A-5FC9-9F49184E90F4}"/>
              </a:ext>
            </a:extLst>
          </p:cNvPr>
          <p:cNvGrpSpPr/>
          <p:nvPr/>
        </p:nvGrpSpPr>
        <p:grpSpPr>
          <a:xfrm>
            <a:off x="8286389" y="2879371"/>
            <a:ext cx="783736" cy="783736"/>
            <a:chOff x="6578310" y="2571537"/>
            <a:chExt cx="1522420" cy="1522420"/>
          </a:xfrm>
        </p:grpSpPr>
        <p:sp>
          <p:nvSpPr>
            <p:cNvPr id="112" name="Google Shape;498;p52">
              <a:extLst>
                <a:ext uri="{FF2B5EF4-FFF2-40B4-BE49-F238E27FC236}">
                  <a16:creationId xmlns:a16="http://schemas.microsoft.com/office/drawing/2014/main" id="{6A518819-C67C-5F0D-984C-8BA0403D2F29}"/>
                </a:ext>
              </a:extLst>
            </p:cNvPr>
            <p:cNvSpPr/>
            <p:nvPr/>
          </p:nvSpPr>
          <p:spPr>
            <a:xfrm>
              <a:off x="6578310" y="2571537"/>
              <a:ext cx="1522420" cy="1522420"/>
            </a:xfrm>
            <a:prstGeom prst="ellipse">
              <a:avLst/>
            </a:prstGeom>
            <a:noFill/>
            <a:ln w="381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40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Google Shape;501;p52">
              <a:extLst>
                <a:ext uri="{FF2B5EF4-FFF2-40B4-BE49-F238E27FC236}">
                  <a16:creationId xmlns:a16="http://schemas.microsoft.com/office/drawing/2014/main" id="{C0F13503-52E2-C338-75E5-E43E211DE0C3}"/>
                </a:ext>
              </a:extLst>
            </p:cNvPr>
            <p:cNvSpPr/>
            <p:nvPr/>
          </p:nvSpPr>
          <p:spPr>
            <a:xfrm>
              <a:off x="6710266" y="2676614"/>
              <a:ext cx="1293000" cy="1293000"/>
            </a:xfrm>
            <a:prstGeom prst="arc">
              <a:avLst>
                <a:gd name="adj1" fmla="val 16200000"/>
                <a:gd name="adj2" fmla="val 326893"/>
              </a:avLst>
            </a:prstGeom>
            <a:noFill/>
            <a:ln w="381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40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2CFF9B0-D973-5EE5-B01E-2412BBD1AE0A}"/>
              </a:ext>
            </a:extLst>
          </p:cNvPr>
          <p:cNvGrpSpPr/>
          <p:nvPr/>
        </p:nvGrpSpPr>
        <p:grpSpPr>
          <a:xfrm rot="20736486">
            <a:off x="4466094" y="478008"/>
            <a:ext cx="783736" cy="783736"/>
            <a:chOff x="6578310" y="2571537"/>
            <a:chExt cx="1522420" cy="1522420"/>
          </a:xfrm>
          <a:noFill/>
        </p:grpSpPr>
        <p:sp>
          <p:nvSpPr>
            <p:cNvPr id="124" name="Google Shape;498;p52">
              <a:extLst>
                <a:ext uri="{FF2B5EF4-FFF2-40B4-BE49-F238E27FC236}">
                  <a16:creationId xmlns:a16="http://schemas.microsoft.com/office/drawing/2014/main" id="{FC022257-AE09-ACB2-13EF-2B95CB20196D}"/>
                </a:ext>
              </a:extLst>
            </p:cNvPr>
            <p:cNvSpPr/>
            <p:nvPr/>
          </p:nvSpPr>
          <p:spPr>
            <a:xfrm>
              <a:off x="6578310" y="2571537"/>
              <a:ext cx="1522420" cy="1522420"/>
            </a:xfrm>
            <a:prstGeom prst="ellipse">
              <a:avLst/>
            </a:prstGeom>
            <a:grpFill/>
            <a:ln w="38100" cap="flat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40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Google Shape;501;p52">
              <a:extLst>
                <a:ext uri="{FF2B5EF4-FFF2-40B4-BE49-F238E27FC236}">
                  <a16:creationId xmlns:a16="http://schemas.microsoft.com/office/drawing/2014/main" id="{C5B30BD1-AFB8-52DE-4FD9-030E2A3BD08D}"/>
                </a:ext>
              </a:extLst>
            </p:cNvPr>
            <p:cNvSpPr/>
            <p:nvPr/>
          </p:nvSpPr>
          <p:spPr>
            <a:xfrm>
              <a:off x="6710266" y="2676614"/>
              <a:ext cx="1293000" cy="1293000"/>
            </a:xfrm>
            <a:prstGeom prst="arc">
              <a:avLst>
                <a:gd name="adj1" fmla="val 16200000"/>
                <a:gd name="adj2" fmla="val 326893"/>
              </a:avLst>
            </a:prstGeom>
            <a:grpFill/>
            <a:ln w="38100" cap="flat" cmpd="sng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40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1EBFD16-4278-7657-8837-A5104163A52A}"/>
              </a:ext>
            </a:extLst>
          </p:cNvPr>
          <p:cNvGrpSpPr/>
          <p:nvPr/>
        </p:nvGrpSpPr>
        <p:grpSpPr>
          <a:xfrm>
            <a:off x="164197" y="3954372"/>
            <a:ext cx="783736" cy="783736"/>
            <a:chOff x="53683" y="4154524"/>
            <a:chExt cx="783736" cy="78373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8C7BA90-9A9C-FA27-99B9-D729022F3A42}"/>
                </a:ext>
              </a:extLst>
            </p:cNvPr>
            <p:cNvGrpSpPr/>
            <p:nvPr/>
          </p:nvGrpSpPr>
          <p:grpSpPr>
            <a:xfrm rot="14414719">
              <a:off x="53683" y="4154524"/>
              <a:ext cx="783736" cy="783736"/>
              <a:chOff x="6578310" y="2571537"/>
              <a:chExt cx="1522420" cy="1522420"/>
            </a:xfrm>
          </p:grpSpPr>
          <p:sp>
            <p:nvSpPr>
              <p:cNvPr id="120" name="Google Shape;498;p52">
                <a:extLst>
                  <a:ext uri="{FF2B5EF4-FFF2-40B4-BE49-F238E27FC236}">
                    <a16:creationId xmlns:a16="http://schemas.microsoft.com/office/drawing/2014/main" id="{F253DFC3-31D5-BF5E-3A32-90139408A37A}"/>
                  </a:ext>
                </a:extLst>
              </p:cNvPr>
              <p:cNvSpPr/>
              <p:nvPr/>
            </p:nvSpPr>
            <p:spPr>
              <a:xfrm>
                <a:off x="6578310" y="2571537"/>
                <a:ext cx="1522420" cy="1522420"/>
              </a:xfrm>
              <a:prstGeom prst="ellipse">
                <a:avLst/>
              </a:prstGeom>
              <a:noFill/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FF40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Google Shape;501;p52">
                <a:extLst>
                  <a:ext uri="{FF2B5EF4-FFF2-40B4-BE49-F238E27FC236}">
                    <a16:creationId xmlns:a16="http://schemas.microsoft.com/office/drawing/2014/main" id="{6CA1CD16-033D-6339-8F2C-40757DEDF16B}"/>
                  </a:ext>
                </a:extLst>
              </p:cNvPr>
              <p:cNvSpPr/>
              <p:nvPr/>
            </p:nvSpPr>
            <p:spPr>
              <a:xfrm>
                <a:off x="6710266" y="2676614"/>
                <a:ext cx="1293000" cy="1293000"/>
              </a:xfrm>
              <a:prstGeom prst="arc">
                <a:avLst>
                  <a:gd name="adj1" fmla="val 16200000"/>
                  <a:gd name="adj2" fmla="val 326893"/>
                </a:avLst>
              </a:prstGeom>
              <a:noFill/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FF40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BA0306B-BDAB-959E-1A3E-E353AF86DDEB}"/>
                </a:ext>
              </a:extLst>
            </p:cNvPr>
            <p:cNvSpPr/>
            <p:nvPr/>
          </p:nvSpPr>
          <p:spPr>
            <a:xfrm>
              <a:off x="137493" y="4228625"/>
              <a:ext cx="642622" cy="64262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202E3F66-F358-E2B7-DD11-5E091354EDFE}"/>
              </a:ext>
            </a:extLst>
          </p:cNvPr>
          <p:cNvSpPr/>
          <p:nvPr/>
        </p:nvSpPr>
        <p:spPr>
          <a:xfrm>
            <a:off x="4531504" y="568260"/>
            <a:ext cx="642622" cy="642622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54D1426-68E6-543B-2DF9-3D81134961E2}"/>
              </a:ext>
            </a:extLst>
          </p:cNvPr>
          <p:cNvSpPr/>
          <p:nvPr/>
        </p:nvSpPr>
        <p:spPr>
          <a:xfrm>
            <a:off x="8342849" y="2963897"/>
            <a:ext cx="642622" cy="642622"/>
          </a:xfrm>
          <a:prstGeom prst="ellipse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63500">
              <a:srgbClr val="66FF6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43" name="Picture 142" descr="Shape, arrow&#10;&#10;Description automatically generated">
            <a:extLst>
              <a:ext uri="{FF2B5EF4-FFF2-40B4-BE49-F238E27FC236}">
                <a16:creationId xmlns:a16="http://schemas.microsoft.com/office/drawing/2014/main" id="{7E5CAE21-8674-8D2F-ED6C-CB6EED943B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19083" y="1023706"/>
            <a:ext cx="881498" cy="881498"/>
          </a:xfrm>
          <a:prstGeom prst="rect">
            <a:avLst/>
          </a:prstGeom>
        </p:spPr>
      </p:pic>
      <p:pic>
        <p:nvPicPr>
          <p:cNvPr id="148" name="Picture 147" descr="Shape, arrow&#10;&#10;Description automatically generated">
            <a:extLst>
              <a:ext uri="{FF2B5EF4-FFF2-40B4-BE49-F238E27FC236}">
                <a16:creationId xmlns:a16="http://schemas.microsoft.com/office/drawing/2014/main" id="{32F4AC22-CEB8-7539-ACCA-47CF850B96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6562477" y="2586556"/>
            <a:ext cx="900094" cy="900094"/>
          </a:xfrm>
          <a:prstGeom prst="rect">
            <a:avLst/>
          </a:prstGeom>
        </p:spPr>
      </p:pic>
      <p:pic>
        <p:nvPicPr>
          <p:cNvPr id="149" name="Picture 148" descr="Shape, arrow&#10;&#10;Description automatically generated">
            <a:extLst>
              <a:ext uri="{FF2B5EF4-FFF2-40B4-BE49-F238E27FC236}">
                <a16:creationId xmlns:a16="http://schemas.microsoft.com/office/drawing/2014/main" id="{5BFA49BD-7DD0-E8D9-B1BC-B9563B7502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187834" y="3656277"/>
            <a:ext cx="732428" cy="732428"/>
          </a:xfrm>
          <a:prstGeom prst="rect">
            <a:avLst/>
          </a:prstGeom>
        </p:spPr>
      </p:pic>
      <p:pic>
        <p:nvPicPr>
          <p:cNvPr id="3" name="Picture 2" descr="Shape, icon, arrow&#10;&#10;Description automatically generated">
            <a:extLst>
              <a:ext uri="{FF2B5EF4-FFF2-40B4-BE49-F238E27FC236}">
                <a16:creationId xmlns:a16="http://schemas.microsoft.com/office/drawing/2014/main" id="{A000BFB4-345D-5FBC-D5C0-34C4D4AD94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790114">
            <a:off x="-12855" y="2613945"/>
            <a:ext cx="639037" cy="639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23CA1-A382-B903-B342-8E93947314DF}"/>
              </a:ext>
            </a:extLst>
          </p:cNvPr>
          <p:cNvSpPr txBox="1"/>
          <p:nvPr/>
        </p:nvSpPr>
        <p:spPr>
          <a:xfrm>
            <a:off x="3885741" y="167874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onttintinver2update" panose="02000603000000000000" pitchFamily="2" charset="-34"/>
                <a:ea typeface="fonttintinver2update" panose="02000603000000000000" pitchFamily="2" charset="-34"/>
                <a:cs typeface="fonttintinver2update" panose="02000603000000000000" pitchFamily="2" charset="-34"/>
              </a:rPr>
              <a:t>S</a:t>
            </a:r>
            <a:endParaRPr lang="th-TH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onttintinver2update" panose="02000603000000000000" pitchFamily="2" charset="-34"/>
              <a:ea typeface="fonttintinver2update" panose="02000603000000000000" pitchFamily="2" charset="-34"/>
              <a:cs typeface="fonttintinver2update" panose="02000603000000000000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F15DD-6AFE-8185-4284-F22EAAD49CAC}"/>
              </a:ext>
            </a:extLst>
          </p:cNvPr>
          <p:cNvSpPr txBox="1"/>
          <p:nvPr/>
        </p:nvSpPr>
        <p:spPr>
          <a:xfrm>
            <a:off x="4626996" y="60594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onttintinver2update" panose="02000603000000000000" pitchFamily="2" charset="-34"/>
                <a:ea typeface="fonttintinver2update" panose="02000603000000000000" pitchFamily="2" charset="-34"/>
                <a:cs typeface="fonttintinver2update" panose="02000603000000000000" pitchFamily="2" charset="-34"/>
              </a:rPr>
              <a:t>E</a:t>
            </a:r>
            <a:endParaRPr lang="th-TH" sz="3200" b="1" dirty="0">
              <a:solidFill>
                <a:schemeClr val="accent1"/>
              </a:solidFill>
              <a:latin typeface="fonttintinver2update" panose="02000603000000000000" pitchFamily="2" charset="-34"/>
              <a:ea typeface="fonttintinver2update" panose="02000603000000000000" pitchFamily="2" charset="-34"/>
              <a:cs typeface="fonttintinver2update" panose="02000603000000000000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9975F-D28A-3913-DF45-2933AD5A0784}"/>
              </a:ext>
            </a:extLst>
          </p:cNvPr>
          <p:cNvSpPr txBox="1"/>
          <p:nvPr/>
        </p:nvSpPr>
        <p:spPr>
          <a:xfrm>
            <a:off x="8428742" y="2999684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onttintinver2update" panose="02000603000000000000" pitchFamily="2" charset="-34"/>
                <a:ea typeface="fonttintinver2update" panose="02000603000000000000" pitchFamily="2" charset="-34"/>
                <a:cs typeface="fonttintinver2update" panose="02000603000000000000" pitchFamily="2" charset="-34"/>
              </a:rPr>
              <a:t>C</a:t>
            </a:r>
            <a:endParaRPr lang="th-TH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onttintinver2update" panose="02000603000000000000" pitchFamily="2" charset="-34"/>
              <a:ea typeface="fonttintinver2update" panose="02000603000000000000" pitchFamily="2" charset="-34"/>
              <a:cs typeface="fonttintinver2update" panose="02000603000000000000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583BE-12F3-1425-01A4-33AE4C05662A}"/>
              </a:ext>
            </a:extLst>
          </p:cNvPr>
          <p:cNvSpPr txBox="1"/>
          <p:nvPr/>
        </p:nvSpPr>
        <p:spPr>
          <a:xfrm>
            <a:off x="388752" y="3786928"/>
            <a:ext cx="340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FC Daisy" panose="020B0500040200020003" pitchFamily="34" charset="-34"/>
                <a:ea typeface="fonttintinver2update" panose="02000603000000000000" pitchFamily="2" charset="-34"/>
                <a:cs typeface="FC Daisy" panose="020B0500040200020003" pitchFamily="34" charset="-34"/>
              </a:rPr>
              <a:t>I</a:t>
            </a:r>
            <a:endParaRPr lang="th-TH" sz="5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FC Daisy" panose="020B0500040200020003" pitchFamily="34" charset="-34"/>
              <a:ea typeface="fonttintinver2update" panose="02000603000000000000" pitchFamily="2" charset="-34"/>
              <a:cs typeface="FC Daisy" panose="020B0500040200020003" pitchFamily="34" charset="-34"/>
            </a:endParaRP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159689CD-9E36-6C1C-9B63-CC45545A8DF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466993" y="-130945"/>
            <a:ext cx="675598" cy="675598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D36E26B1-71B5-B74B-ECDE-12CC9183A5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5400000">
            <a:off x="8687050" y="2235106"/>
            <a:ext cx="610143" cy="610143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61F703D5-C33A-A189-F5F6-829BDE8A0D1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0800000">
            <a:off x="4222903" y="4521940"/>
            <a:ext cx="792737" cy="792737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97F2B062-7C8A-7B20-465E-1EEEE285062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 flipH="1">
            <a:off x="8627199" y="233890"/>
            <a:ext cx="657200" cy="657200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B6293C6D-6955-052C-6CEF-4DDC5B052CD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 rot="5400000" flipH="1">
            <a:off x="8489775" y="4388705"/>
            <a:ext cx="657200" cy="657200"/>
          </a:xfrm>
          <a:prstGeom prst="rect">
            <a:avLst/>
          </a:prstGeom>
        </p:spPr>
      </p:pic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B0D1174A-D40A-A739-87F8-B9C97FCC9A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 rot="16200000" flipH="1">
            <a:off x="-37008" y="182702"/>
            <a:ext cx="657200" cy="6572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772A503-8DD3-42C9-84BD-29134C5BD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4680" y="2481519"/>
            <a:ext cx="1470591" cy="1102940"/>
          </a:xfrm>
          <a:prstGeom prst="rect">
            <a:avLst/>
          </a:prstGeom>
        </p:spPr>
      </p:pic>
      <p:pic>
        <p:nvPicPr>
          <p:cNvPr id="99" name="Google Shape;275;p41">
            <a:extLst>
              <a:ext uri="{FF2B5EF4-FFF2-40B4-BE49-F238E27FC236}">
                <a16:creationId xmlns:a16="http://schemas.microsoft.com/office/drawing/2014/main" id="{D4FB0509-B5BA-2EAD-D329-2966B888DFF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9855" r="46499" b="29547"/>
          <a:stretch/>
        </p:blipFill>
        <p:spPr>
          <a:xfrm rot="20618540">
            <a:off x="3164233" y="2397717"/>
            <a:ext cx="467321" cy="9310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2000"/>
              </a:srgbClr>
            </a:outerShdw>
          </a:effec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9DBFE212-EAE3-3280-C533-DCA8B0439A9C}"/>
              </a:ext>
            </a:extLst>
          </p:cNvPr>
          <p:cNvSpPr txBox="1"/>
          <p:nvPr/>
        </p:nvSpPr>
        <p:spPr>
          <a:xfrm>
            <a:off x="3182624" y="2563390"/>
            <a:ext cx="25471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th-TH" sz="2000" b="1" i="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5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FC Crayon [Non-commercial] Reg" pitchFamily="2" charset="-34"/>
                <a:cs typeface="FC Crayon [Non-commercial] Reg" pitchFamily="2" charset="-34"/>
              </a:rPr>
              <a:t>ผลิตโฟมสำหรับวัสดุซับเสียง</a:t>
            </a:r>
          </a:p>
        </p:txBody>
      </p:sp>
      <p:sp>
        <p:nvSpPr>
          <p:cNvPr id="118" name="Google Shape;513;p40">
            <a:extLst>
              <a:ext uri="{FF2B5EF4-FFF2-40B4-BE49-F238E27FC236}">
                <a16:creationId xmlns:a16="http://schemas.microsoft.com/office/drawing/2014/main" id="{E0E67002-9FD5-1D8B-D43A-C8D3ADD90414}"/>
              </a:ext>
            </a:extLst>
          </p:cNvPr>
          <p:cNvSpPr/>
          <p:nvPr/>
        </p:nvSpPr>
        <p:spPr>
          <a:xfrm rot="-2700000">
            <a:off x="-479890" y="4486973"/>
            <a:ext cx="751550" cy="751550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2" name="Google Shape;516;p40">
            <a:extLst>
              <a:ext uri="{FF2B5EF4-FFF2-40B4-BE49-F238E27FC236}">
                <a16:creationId xmlns:a16="http://schemas.microsoft.com/office/drawing/2014/main" id="{76E7C091-B32F-E78A-2F7E-73DA49A42E9B}"/>
              </a:ext>
            </a:extLst>
          </p:cNvPr>
          <p:cNvSpPr/>
          <p:nvPr/>
        </p:nvSpPr>
        <p:spPr>
          <a:xfrm flipH="1">
            <a:off x="519354" y="4870430"/>
            <a:ext cx="181194" cy="180482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61;p38">
            <a:extLst>
              <a:ext uri="{FF2B5EF4-FFF2-40B4-BE49-F238E27FC236}">
                <a16:creationId xmlns:a16="http://schemas.microsoft.com/office/drawing/2014/main" id="{8CD4E6AA-8CF9-CCFF-61C3-A3B7EB35EC4B}"/>
              </a:ext>
            </a:extLst>
          </p:cNvPr>
          <p:cNvSpPr/>
          <p:nvPr/>
        </p:nvSpPr>
        <p:spPr>
          <a:xfrm flipH="1">
            <a:off x="8861234" y="-31012"/>
            <a:ext cx="182916" cy="227315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Google Shape;465;p38">
            <a:extLst>
              <a:ext uri="{FF2B5EF4-FFF2-40B4-BE49-F238E27FC236}">
                <a16:creationId xmlns:a16="http://schemas.microsoft.com/office/drawing/2014/main" id="{8F05323B-DE2D-6213-79FF-448EB4A9573E}"/>
              </a:ext>
            </a:extLst>
          </p:cNvPr>
          <p:cNvSpPr/>
          <p:nvPr/>
        </p:nvSpPr>
        <p:spPr>
          <a:xfrm flipH="1">
            <a:off x="8673690" y="101196"/>
            <a:ext cx="82763" cy="82437"/>
          </a:xfrm>
          <a:prstGeom prst="ellipse">
            <a:avLst/>
          </a:prstGeom>
          <a:noFill/>
          <a:ln w="38100" cap="flat" cmpd="sng">
            <a:solidFill>
              <a:srgbClr val="FB54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B8222-27B8-A4C3-92A9-DD72085759C5}"/>
              </a:ext>
            </a:extLst>
          </p:cNvPr>
          <p:cNvSpPr txBox="1"/>
          <p:nvPr/>
        </p:nvSpPr>
        <p:spPr>
          <a:xfrm>
            <a:off x="-10821" y="18049"/>
            <a:ext cx="1330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กลุ่ม</a:t>
            </a:r>
            <a:r>
              <a:rPr lang="en-US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 </a:t>
            </a:r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อยากเป็นแมว</a:t>
            </a:r>
            <a:endParaRPr lang="th-TH" sz="1200" dirty="0">
              <a:latin typeface="Biscuit" panose="02000503000000000000" pitchFamily="2" charset="-34"/>
              <a:ea typeface="fonttintinver2update" panose="02000603000000000000" pitchFamily="2" charset="-34"/>
              <a:cs typeface="Biscuit" panose="02000503000000000000" pitchFamily="2" charset="-34"/>
            </a:endParaRPr>
          </a:p>
        </p:txBody>
      </p:sp>
      <p:pic>
        <p:nvPicPr>
          <p:cNvPr id="31" name="Picture 30" descr="Icon&#10;&#10;Description automatically generated with medium confidence">
            <a:extLst>
              <a:ext uri="{FF2B5EF4-FFF2-40B4-BE49-F238E27FC236}">
                <a16:creationId xmlns:a16="http://schemas.microsoft.com/office/drawing/2014/main" id="{D64DF55D-7F9F-49E1-5A1F-632367CA5E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6590" y="68892"/>
            <a:ext cx="191548" cy="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2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/>
          <p:nvPr/>
        </p:nvSpPr>
        <p:spPr>
          <a:xfrm rot="797013">
            <a:off x="2271704" y="312240"/>
            <a:ext cx="4847561" cy="1183859"/>
          </a:xfrm>
          <a:custGeom>
            <a:avLst/>
            <a:gdLst/>
            <a:ahLst/>
            <a:cxnLst/>
            <a:rect l="l" t="t" r="r" b="b"/>
            <a:pathLst>
              <a:path w="127149" h="31052" fill="none" extrusionOk="0">
                <a:moveTo>
                  <a:pt x="1" y="31051"/>
                </a:moveTo>
                <a:lnTo>
                  <a:pt x="127149" y="1"/>
                </a:lnTo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8175009" y="-151387"/>
            <a:ext cx="594900" cy="4503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/>
          <p:cNvSpPr/>
          <p:nvPr/>
        </p:nvSpPr>
        <p:spPr>
          <a:xfrm rot="-312">
            <a:off x="799548" y="403127"/>
            <a:ext cx="594972" cy="625158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/>
          <p:cNvSpPr/>
          <p:nvPr/>
        </p:nvSpPr>
        <p:spPr>
          <a:xfrm rot="-3230455">
            <a:off x="144795" y="687857"/>
            <a:ext cx="594886" cy="450394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/>
          <p:cNvSpPr/>
          <p:nvPr/>
        </p:nvSpPr>
        <p:spPr>
          <a:xfrm>
            <a:off x="8779275" y="547075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3"/>
          <p:cNvSpPr/>
          <p:nvPr/>
        </p:nvSpPr>
        <p:spPr>
          <a:xfrm>
            <a:off x="7785426" y="-523074"/>
            <a:ext cx="2663986" cy="1498477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rgbClr val="CAFF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3"/>
          <p:cNvSpPr/>
          <p:nvPr/>
        </p:nvSpPr>
        <p:spPr>
          <a:xfrm>
            <a:off x="288050" y="50750"/>
            <a:ext cx="511500" cy="450300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18E6F98-6787-72A0-E8DA-3557D85E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69342"/>
              </p:ext>
            </p:extLst>
          </p:nvPr>
        </p:nvGraphicFramePr>
        <p:xfrm>
          <a:off x="1158186" y="1146511"/>
          <a:ext cx="6931924" cy="336117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99464">
                  <a:extLst>
                    <a:ext uri="{9D8B030D-6E8A-4147-A177-3AD203B41FA5}">
                      <a16:colId xmlns:a16="http://schemas.microsoft.com/office/drawing/2014/main" val="729508789"/>
                    </a:ext>
                  </a:extLst>
                </a:gridCol>
                <a:gridCol w="3532460">
                  <a:extLst>
                    <a:ext uri="{9D8B030D-6E8A-4147-A177-3AD203B41FA5}">
                      <a16:colId xmlns:a16="http://schemas.microsoft.com/office/drawing/2014/main" val="2506013749"/>
                    </a:ext>
                  </a:extLst>
                </a:gridCol>
              </a:tblGrid>
              <a:tr h="578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800" dirty="0">
                          <a:solidFill>
                            <a:schemeClr val="accent5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หัวข้อ</a:t>
                      </a:r>
                      <a:endParaRPr lang="th-TH" sz="2800" dirty="0">
                        <a:solidFill>
                          <a:schemeClr val="accent5"/>
                        </a:solidFill>
                        <a:latin typeface="FC Crayon [Non-commercial] Reg" pitchFamily="2" charset="-34"/>
                        <a:ea typeface="fonttintinver2update" panose="02000603000000000000" pitchFamily="2" charset="-34"/>
                        <a:cs typeface="FC Crayon [Non-commercial] Reg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solidFill>
                            <a:schemeClr val="accent5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ผู้รับผิดชอบ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86491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1.</a:t>
                      </a: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 ตกลงหัวข้อภายในกลุ่ม </a:t>
                      </a:r>
                      <a:endParaRPr lang="th-TH" sz="2000" dirty="0">
                        <a:solidFill>
                          <a:schemeClr val="accent1"/>
                        </a:solidFill>
                        <a:latin typeface="FC Crayon [Non-commercial] Reg" pitchFamily="2" charset="-34"/>
                        <a:ea typeface="fonttintinver2update" panose="02000603000000000000" pitchFamily="2" charset="-34"/>
                        <a:cs typeface="FC Crayon [Non-commercial] Reg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สมาชิกทุกคนในกลุ่ม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0658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2. รวบรวมเนื้อหา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สมาชิกทุกคนในกลุ่ม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22320"/>
                  </a:ext>
                </a:extLst>
              </a:tr>
              <a:tr h="40504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3. </a:t>
                      </a: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ทำเอกสารนำเสนอ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ภาพพิชญ์ พงศ์พัฒนาวุฒิ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9782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4. </a:t>
                      </a: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อัดคลิปวิดีโอ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สมาชิกทุกคนในกลุ่ม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96169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5. ตัดต่อคลิปวิดีโอ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FC Crayon [Non-commercial] Reg" pitchFamily="2" charset="-34"/>
                          <a:ea typeface="+mn-ea"/>
                          <a:cs typeface="FC Crayon [Non-commercial] Reg" pitchFamily="2" charset="-34"/>
                          <a:sym typeface="Arial"/>
                        </a:rPr>
                        <a:t>พิมลณัฐ ศรีเผด็จกุลชา </a:t>
                      </a:r>
                      <a:endParaRPr lang="th-TH" sz="2000" dirty="0">
                        <a:solidFill>
                          <a:schemeClr val="accent1"/>
                        </a:solidFill>
                        <a:latin typeface="FC Crayon [Non-commercial] Reg" pitchFamily="2" charset="-34"/>
                        <a:cs typeface="FC Crayon [Non-commercial] Reg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17798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6. ตรวจสอบรายละเอียดงาน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สมาชิกทุกคนในกลุ่ม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1183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algn="l"/>
                      <a:r>
                        <a:rPr lang="th-TH" sz="2000" dirty="0">
                          <a:solidFill>
                            <a:schemeClr val="accent1"/>
                          </a:solidFill>
                          <a:latin typeface="FC Crayon [Non-commercial] Reg" pitchFamily="2" charset="-34"/>
                          <a:cs typeface="FC Crayon [Non-commercial] Reg" pitchFamily="2" charset="-34"/>
                        </a:rPr>
                        <a:t>7. ส่งงาน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h-TH" sz="2000" b="0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FC Crayon [Non-commercial] Reg" pitchFamily="2" charset="-34"/>
                          <a:ea typeface="+mn-ea"/>
                          <a:cs typeface="FC Crayon [Non-commercial] Reg" pitchFamily="2" charset="-34"/>
                          <a:sym typeface="Arial"/>
                        </a:rPr>
                        <a:t>พนธกร วัลลานนท์ </a:t>
                      </a:r>
                      <a:endParaRPr lang="th-TH" sz="2000" dirty="0">
                        <a:solidFill>
                          <a:schemeClr val="accent1"/>
                        </a:solidFill>
                        <a:latin typeface="FC Crayon [Non-commercial] Reg" pitchFamily="2" charset="-34"/>
                        <a:cs typeface="FC Crayon [Non-commercial] Reg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345252"/>
                  </a:ext>
                </a:extLst>
              </a:tr>
            </a:tbl>
          </a:graphicData>
        </a:graphic>
      </p:graphicFrame>
      <p:grpSp>
        <p:nvGrpSpPr>
          <p:cNvPr id="600" name="Google Shape;600;p43"/>
          <p:cNvGrpSpPr/>
          <p:nvPr/>
        </p:nvGrpSpPr>
        <p:grpSpPr>
          <a:xfrm rot="2290835">
            <a:off x="1127688" y="89291"/>
            <a:ext cx="370300" cy="373216"/>
            <a:chOff x="1604400" y="3746500"/>
            <a:chExt cx="1279475" cy="1289550"/>
          </a:xfrm>
        </p:grpSpPr>
        <p:sp>
          <p:nvSpPr>
            <p:cNvPr id="601" name="Google Shape;601;p43"/>
            <p:cNvSpPr/>
            <p:nvPr/>
          </p:nvSpPr>
          <p:spPr>
            <a:xfrm>
              <a:off x="1604400" y="3746500"/>
              <a:ext cx="1279475" cy="1289550"/>
            </a:xfrm>
            <a:custGeom>
              <a:avLst/>
              <a:gdLst/>
              <a:ahLst/>
              <a:cxnLst/>
              <a:rect l="l" t="t" r="r" b="b"/>
              <a:pathLst>
                <a:path w="51179" h="51582" fill="none" extrusionOk="0">
                  <a:moveTo>
                    <a:pt x="39557" y="44213"/>
                  </a:moveTo>
                  <a:cubicBezTo>
                    <a:pt x="29549" y="51581"/>
                    <a:pt x="15508" y="49785"/>
                    <a:pt x="7736" y="40070"/>
                  </a:cubicBezTo>
                  <a:cubicBezTo>
                    <a:pt x="1" y="30355"/>
                    <a:pt x="1284" y="16241"/>
                    <a:pt x="10706" y="8139"/>
                  </a:cubicBezTo>
                  <a:cubicBezTo>
                    <a:pt x="20127" y="0"/>
                    <a:pt x="34278" y="770"/>
                    <a:pt x="42747" y="9862"/>
                  </a:cubicBezTo>
                  <a:cubicBezTo>
                    <a:pt x="51178" y="18990"/>
                    <a:pt x="50958" y="33141"/>
                    <a:pt x="42160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073650" y="4093850"/>
              <a:ext cx="352875" cy="621425"/>
            </a:xfrm>
            <a:custGeom>
              <a:avLst/>
              <a:gdLst/>
              <a:ahLst/>
              <a:cxnLst/>
              <a:rect l="l" t="t" r="r" b="b"/>
              <a:pathLst>
                <a:path w="14115" h="24857" fill="none" extrusionOk="0">
                  <a:moveTo>
                    <a:pt x="8396" y="5390"/>
                  </a:moveTo>
                  <a:lnTo>
                    <a:pt x="8396" y="1"/>
                  </a:lnTo>
                  <a:lnTo>
                    <a:pt x="4913" y="1"/>
                  </a:lnTo>
                  <a:cubicBezTo>
                    <a:pt x="4840" y="221"/>
                    <a:pt x="4767" y="441"/>
                    <a:pt x="4767" y="661"/>
                  </a:cubicBezTo>
                  <a:cubicBezTo>
                    <a:pt x="4730" y="771"/>
                    <a:pt x="4693" y="881"/>
                    <a:pt x="4693" y="991"/>
                  </a:cubicBezTo>
                  <a:cubicBezTo>
                    <a:pt x="4327" y="2970"/>
                    <a:pt x="3337" y="4400"/>
                    <a:pt x="1540" y="5133"/>
                  </a:cubicBezTo>
                  <a:cubicBezTo>
                    <a:pt x="1064" y="5353"/>
                    <a:pt x="551" y="5426"/>
                    <a:pt x="1" y="5390"/>
                  </a:cubicBezTo>
                  <a:lnTo>
                    <a:pt x="1" y="9752"/>
                  </a:lnTo>
                  <a:lnTo>
                    <a:pt x="2567" y="9752"/>
                  </a:lnTo>
                  <a:cubicBezTo>
                    <a:pt x="2640" y="15875"/>
                    <a:pt x="2640" y="19027"/>
                    <a:pt x="2640" y="19211"/>
                  </a:cubicBezTo>
                  <a:lnTo>
                    <a:pt x="2640" y="19541"/>
                  </a:lnTo>
                  <a:cubicBezTo>
                    <a:pt x="2934" y="22217"/>
                    <a:pt x="4327" y="23830"/>
                    <a:pt x="6820" y="24453"/>
                  </a:cubicBezTo>
                  <a:cubicBezTo>
                    <a:pt x="7846" y="24710"/>
                    <a:pt x="8909" y="24856"/>
                    <a:pt x="9972" y="24856"/>
                  </a:cubicBezTo>
                  <a:cubicBezTo>
                    <a:pt x="11402" y="24783"/>
                    <a:pt x="12759" y="24563"/>
                    <a:pt x="14115" y="24123"/>
                  </a:cubicBezTo>
                  <a:lnTo>
                    <a:pt x="14115" y="18991"/>
                  </a:lnTo>
                  <a:cubicBezTo>
                    <a:pt x="13308" y="19247"/>
                    <a:pt x="12575" y="19467"/>
                    <a:pt x="11952" y="19614"/>
                  </a:cubicBezTo>
                  <a:cubicBezTo>
                    <a:pt x="10852" y="20017"/>
                    <a:pt x="9642" y="19797"/>
                    <a:pt x="8836" y="18991"/>
                  </a:cubicBezTo>
                  <a:cubicBezTo>
                    <a:pt x="8726" y="18844"/>
                    <a:pt x="8653" y="18697"/>
                    <a:pt x="8579" y="18551"/>
                  </a:cubicBezTo>
                  <a:cubicBezTo>
                    <a:pt x="8469" y="17891"/>
                    <a:pt x="8396" y="17231"/>
                    <a:pt x="8396" y="16571"/>
                  </a:cubicBezTo>
                  <a:lnTo>
                    <a:pt x="8396" y="9752"/>
                  </a:lnTo>
                  <a:lnTo>
                    <a:pt x="13968" y="9752"/>
                  </a:lnTo>
                  <a:lnTo>
                    <a:pt x="13968" y="5390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43"/>
          <p:cNvSpPr/>
          <p:nvPr/>
        </p:nvSpPr>
        <p:spPr>
          <a:xfrm rot="-9851849">
            <a:off x="537177" y="4947867"/>
            <a:ext cx="594883" cy="450242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3"/>
          <p:cNvSpPr/>
          <p:nvPr/>
        </p:nvSpPr>
        <p:spPr>
          <a:xfrm rot="-9850751">
            <a:off x="227870" y="4122373"/>
            <a:ext cx="511683" cy="450242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3"/>
          <p:cNvSpPr/>
          <p:nvPr/>
        </p:nvSpPr>
        <p:spPr>
          <a:xfrm rot="-9850762">
            <a:off x="-1076252" y="4101214"/>
            <a:ext cx="2663926" cy="1498443"/>
          </a:xfrm>
          <a:custGeom>
            <a:avLst/>
            <a:gdLst/>
            <a:ahLst/>
            <a:cxnLst/>
            <a:rect l="l" t="t" r="r" b="b"/>
            <a:pathLst>
              <a:path w="21938" h="12340" fill="none" extrusionOk="0">
                <a:moveTo>
                  <a:pt x="15082" y="0"/>
                </a:moveTo>
                <a:lnTo>
                  <a:pt x="1" y="12340"/>
                </a:lnTo>
                <a:lnTo>
                  <a:pt x="21938" y="6170"/>
                </a:lnTo>
                <a:close/>
              </a:path>
            </a:pathLst>
          </a:custGeom>
          <a:noFill/>
          <a:ln w="381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43"/>
          <p:cNvGrpSpPr/>
          <p:nvPr/>
        </p:nvGrpSpPr>
        <p:grpSpPr>
          <a:xfrm>
            <a:off x="8202254" y="975412"/>
            <a:ext cx="451143" cy="454378"/>
            <a:chOff x="1605325" y="645950"/>
            <a:chExt cx="1279475" cy="1288650"/>
          </a:xfrm>
        </p:grpSpPr>
        <p:sp>
          <p:nvSpPr>
            <p:cNvPr id="607" name="Google Shape;607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3"/>
          <p:cNvGrpSpPr/>
          <p:nvPr/>
        </p:nvGrpSpPr>
        <p:grpSpPr>
          <a:xfrm>
            <a:off x="482066" y="3594292"/>
            <a:ext cx="436557" cy="439679"/>
            <a:chOff x="1605325" y="2204025"/>
            <a:chExt cx="1279475" cy="1288625"/>
          </a:xfrm>
        </p:grpSpPr>
        <p:sp>
          <p:nvSpPr>
            <p:cNvPr id="610" name="Google Shape;610;p43"/>
            <p:cNvSpPr/>
            <p:nvPr/>
          </p:nvSpPr>
          <p:spPr>
            <a:xfrm>
              <a:off x="1605325" y="2204025"/>
              <a:ext cx="1279475" cy="1288625"/>
            </a:xfrm>
            <a:custGeom>
              <a:avLst/>
              <a:gdLst/>
              <a:ahLst/>
              <a:cxnLst/>
              <a:rect l="l" t="t" r="r" b="b"/>
              <a:pathLst>
                <a:path w="51179" h="51545" fill="none" extrusionOk="0">
                  <a:moveTo>
                    <a:pt x="39520" y="44176"/>
                  </a:moveTo>
                  <a:cubicBezTo>
                    <a:pt x="29512" y="51545"/>
                    <a:pt x="15471" y="49712"/>
                    <a:pt x="7736" y="39997"/>
                  </a:cubicBezTo>
                  <a:cubicBezTo>
                    <a:pt x="0" y="30318"/>
                    <a:pt x="1320" y="16204"/>
                    <a:pt x="10742" y="8102"/>
                  </a:cubicBezTo>
                  <a:cubicBezTo>
                    <a:pt x="20163" y="0"/>
                    <a:pt x="34278" y="770"/>
                    <a:pt x="42710" y="9899"/>
                  </a:cubicBezTo>
                  <a:cubicBezTo>
                    <a:pt x="51178" y="18990"/>
                    <a:pt x="50921" y="33141"/>
                    <a:pt x="42123" y="4194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355025" y="2646700"/>
              <a:ext cx="80675" cy="80675"/>
            </a:xfrm>
            <a:custGeom>
              <a:avLst/>
              <a:gdLst/>
              <a:ahLst/>
              <a:cxnLst/>
              <a:rect l="l" t="t" r="r" b="b"/>
              <a:pathLst>
                <a:path w="3227" h="3227" fill="none" extrusionOk="0">
                  <a:moveTo>
                    <a:pt x="1870" y="37"/>
                  </a:moveTo>
                  <a:cubicBezTo>
                    <a:pt x="624" y="0"/>
                    <a:pt x="0" y="1467"/>
                    <a:pt x="844" y="2346"/>
                  </a:cubicBezTo>
                  <a:cubicBezTo>
                    <a:pt x="1723" y="3226"/>
                    <a:pt x="3190" y="2640"/>
                    <a:pt x="3227" y="1393"/>
                  </a:cubicBezTo>
                  <a:cubicBezTo>
                    <a:pt x="3227" y="660"/>
                    <a:pt x="2603" y="37"/>
                    <a:pt x="1870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2061750" y="2700775"/>
              <a:ext cx="331800" cy="331800"/>
            </a:xfrm>
            <a:custGeom>
              <a:avLst/>
              <a:gdLst/>
              <a:ahLst/>
              <a:cxnLst/>
              <a:rect l="l" t="t" r="r" b="b"/>
              <a:pathLst>
                <a:path w="13272" h="13272" fill="none" extrusionOk="0">
                  <a:moveTo>
                    <a:pt x="7589" y="37"/>
                  </a:moveTo>
                  <a:cubicBezTo>
                    <a:pt x="2530" y="0"/>
                    <a:pt x="0" y="6122"/>
                    <a:pt x="3556" y="9715"/>
                  </a:cubicBezTo>
                  <a:cubicBezTo>
                    <a:pt x="7149" y="13271"/>
                    <a:pt x="13271" y="10742"/>
                    <a:pt x="13271" y="5682"/>
                  </a:cubicBezTo>
                  <a:cubicBezTo>
                    <a:pt x="13235" y="2566"/>
                    <a:pt x="10705" y="37"/>
                    <a:pt x="7589" y="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1961850" y="2555050"/>
              <a:ext cx="576500" cy="576500"/>
            </a:xfrm>
            <a:custGeom>
              <a:avLst/>
              <a:gdLst/>
              <a:ahLst/>
              <a:cxnLst/>
              <a:rect l="l" t="t" r="r" b="b"/>
              <a:pathLst>
                <a:path w="23060" h="23060" fill="none" extrusionOk="0">
                  <a:moveTo>
                    <a:pt x="16131" y="23059"/>
                  </a:moveTo>
                  <a:lnTo>
                    <a:pt x="6929" y="23059"/>
                  </a:lnTo>
                  <a:cubicBezTo>
                    <a:pt x="3116" y="23059"/>
                    <a:pt x="0" y="19943"/>
                    <a:pt x="0" y="16131"/>
                  </a:cubicBezTo>
                  <a:lnTo>
                    <a:pt x="0" y="6929"/>
                  </a:lnTo>
                  <a:cubicBezTo>
                    <a:pt x="0" y="3116"/>
                    <a:pt x="3116" y="0"/>
                    <a:pt x="6929" y="0"/>
                  </a:cubicBezTo>
                  <a:lnTo>
                    <a:pt x="16131" y="0"/>
                  </a:lnTo>
                  <a:cubicBezTo>
                    <a:pt x="19943" y="0"/>
                    <a:pt x="23059" y="3116"/>
                    <a:pt x="23059" y="6929"/>
                  </a:cubicBezTo>
                  <a:lnTo>
                    <a:pt x="23059" y="16131"/>
                  </a:lnTo>
                  <a:cubicBezTo>
                    <a:pt x="23059" y="19943"/>
                    <a:pt x="19943" y="23059"/>
                    <a:pt x="16131" y="2305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3"/>
          <p:cNvGrpSpPr/>
          <p:nvPr/>
        </p:nvGrpSpPr>
        <p:grpSpPr>
          <a:xfrm>
            <a:off x="7867758" y="4210635"/>
            <a:ext cx="1531794" cy="1542376"/>
            <a:chOff x="4690275" y="605625"/>
            <a:chExt cx="1281300" cy="1290475"/>
          </a:xfrm>
        </p:grpSpPr>
        <p:sp>
          <p:nvSpPr>
            <p:cNvPr id="615" name="Google Shape;615;p43"/>
            <p:cNvSpPr/>
            <p:nvPr/>
          </p:nvSpPr>
          <p:spPr>
            <a:xfrm>
              <a:off x="5167775" y="880575"/>
              <a:ext cx="339125" cy="731400"/>
            </a:xfrm>
            <a:custGeom>
              <a:avLst/>
              <a:gdLst/>
              <a:ahLst/>
              <a:cxnLst/>
              <a:rect l="l" t="t" r="r" b="b"/>
              <a:pathLst>
                <a:path w="13565" h="29256" fill="none" extrusionOk="0">
                  <a:moveTo>
                    <a:pt x="2970" y="14738"/>
                  </a:moveTo>
                  <a:lnTo>
                    <a:pt x="2970" y="28889"/>
                  </a:lnTo>
                  <a:cubicBezTo>
                    <a:pt x="2970" y="29072"/>
                    <a:pt x="3153" y="29256"/>
                    <a:pt x="3337" y="29256"/>
                  </a:cubicBezTo>
                  <a:lnTo>
                    <a:pt x="8616" y="29256"/>
                  </a:lnTo>
                  <a:cubicBezTo>
                    <a:pt x="8799" y="29256"/>
                    <a:pt x="8982" y="29072"/>
                    <a:pt x="8982" y="28889"/>
                  </a:cubicBezTo>
                  <a:lnTo>
                    <a:pt x="8982" y="14518"/>
                  </a:lnTo>
                  <a:lnTo>
                    <a:pt x="12795" y="14518"/>
                  </a:lnTo>
                  <a:cubicBezTo>
                    <a:pt x="12978" y="14518"/>
                    <a:pt x="13125" y="14372"/>
                    <a:pt x="13162" y="14188"/>
                  </a:cubicBezTo>
                  <a:lnTo>
                    <a:pt x="13528" y="9826"/>
                  </a:lnTo>
                  <a:cubicBezTo>
                    <a:pt x="13528" y="9606"/>
                    <a:pt x="13382" y="9423"/>
                    <a:pt x="13162" y="9423"/>
                  </a:cubicBezTo>
                  <a:lnTo>
                    <a:pt x="8982" y="9423"/>
                  </a:lnTo>
                  <a:lnTo>
                    <a:pt x="8982" y="6380"/>
                  </a:lnTo>
                  <a:cubicBezTo>
                    <a:pt x="8982" y="5647"/>
                    <a:pt x="9569" y="5060"/>
                    <a:pt x="10265" y="5060"/>
                  </a:cubicBezTo>
                  <a:lnTo>
                    <a:pt x="13198" y="5060"/>
                  </a:lnTo>
                  <a:cubicBezTo>
                    <a:pt x="13418" y="5060"/>
                    <a:pt x="13565" y="4913"/>
                    <a:pt x="13565" y="4693"/>
                  </a:cubicBezTo>
                  <a:lnTo>
                    <a:pt x="13565" y="367"/>
                  </a:lnTo>
                  <a:cubicBezTo>
                    <a:pt x="13565" y="147"/>
                    <a:pt x="13418" y="1"/>
                    <a:pt x="13198" y="1"/>
                  </a:cubicBezTo>
                  <a:lnTo>
                    <a:pt x="8249" y="1"/>
                  </a:lnTo>
                  <a:cubicBezTo>
                    <a:pt x="5353" y="1"/>
                    <a:pt x="2970" y="2347"/>
                    <a:pt x="2970" y="5280"/>
                  </a:cubicBezTo>
                  <a:lnTo>
                    <a:pt x="2970" y="9423"/>
                  </a:lnTo>
                  <a:lnTo>
                    <a:pt x="367" y="9423"/>
                  </a:lnTo>
                  <a:cubicBezTo>
                    <a:pt x="147" y="9423"/>
                    <a:pt x="1" y="9606"/>
                    <a:pt x="1" y="9826"/>
                  </a:cubicBezTo>
                  <a:lnTo>
                    <a:pt x="1" y="14152"/>
                  </a:lnTo>
                  <a:cubicBezTo>
                    <a:pt x="1" y="14335"/>
                    <a:pt x="147" y="14518"/>
                    <a:pt x="367" y="14518"/>
                  </a:cubicBezTo>
                  <a:lnTo>
                    <a:pt x="2970" y="14518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4690275" y="605625"/>
              <a:ext cx="1281300" cy="1290475"/>
            </a:xfrm>
            <a:custGeom>
              <a:avLst/>
              <a:gdLst/>
              <a:ahLst/>
              <a:cxnLst/>
              <a:rect l="l" t="t" r="r" b="b"/>
              <a:pathLst>
                <a:path w="51252" h="51619" fill="none" extrusionOk="0">
                  <a:moveTo>
                    <a:pt x="39630" y="44213"/>
                  </a:moveTo>
                  <a:cubicBezTo>
                    <a:pt x="29622" y="51618"/>
                    <a:pt x="15545" y="49785"/>
                    <a:pt x="7773" y="40107"/>
                  </a:cubicBezTo>
                  <a:cubicBezTo>
                    <a:pt x="1" y="30392"/>
                    <a:pt x="1284" y="16278"/>
                    <a:pt x="10705" y="8139"/>
                  </a:cubicBezTo>
                  <a:cubicBezTo>
                    <a:pt x="20127" y="1"/>
                    <a:pt x="34278" y="734"/>
                    <a:pt x="42746" y="9862"/>
                  </a:cubicBezTo>
                  <a:cubicBezTo>
                    <a:pt x="51252" y="18954"/>
                    <a:pt x="50995" y="33142"/>
                    <a:pt x="42233" y="41940"/>
                  </a:cubicBezTo>
                </a:path>
              </a:pathLst>
            </a:custGeom>
            <a:noFill/>
            <a:ln w="285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43"/>
          <p:cNvSpPr/>
          <p:nvPr/>
        </p:nvSpPr>
        <p:spPr>
          <a:xfrm rot="9700648">
            <a:off x="7300993" y="4934065"/>
            <a:ext cx="435162" cy="383363"/>
          </a:xfrm>
          <a:prstGeom prst="mathMultiply">
            <a:avLst>
              <a:gd name="adj1" fmla="val 2352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3"/>
          <p:cNvGrpSpPr/>
          <p:nvPr/>
        </p:nvGrpSpPr>
        <p:grpSpPr>
          <a:xfrm>
            <a:off x="7785428" y="4120891"/>
            <a:ext cx="449991" cy="453218"/>
            <a:chOff x="1605325" y="645950"/>
            <a:chExt cx="1279475" cy="1288650"/>
          </a:xfrm>
        </p:grpSpPr>
        <p:sp>
          <p:nvSpPr>
            <p:cNvPr id="619" name="Google Shape;619;p43"/>
            <p:cNvSpPr/>
            <p:nvPr/>
          </p:nvSpPr>
          <p:spPr>
            <a:xfrm>
              <a:off x="1605325" y="645950"/>
              <a:ext cx="1279475" cy="1288650"/>
            </a:xfrm>
            <a:custGeom>
              <a:avLst/>
              <a:gdLst/>
              <a:ahLst/>
              <a:cxnLst/>
              <a:rect l="l" t="t" r="r" b="b"/>
              <a:pathLst>
                <a:path w="51179" h="51546" fill="none" extrusionOk="0">
                  <a:moveTo>
                    <a:pt x="39520" y="44176"/>
                  </a:moveTo>
                  <a:cubicBezTo>
                    <a:pt x="29549" y="51545"/>
                    <a:pt x="15508" y="49712"/>
                    <a:pt x="7736" y="39997"/>
                  </a:cubicBezTo>
                  <a:cubicBezTo>
                    <a:pt x="0" y="30319"/>
                    <a:pt x="1320" y="16205"/>
                    <a:pt x="10742" y="8103"/>
                  </a:cubicBezTo>
                  <a:cubicBezTo>
                    <a:pt x="20163" y="1"/>
                    <a:pt x="34278" y="807"/>
                    <a:pt x="42710" y="9899"/>
                  </a:cubicBezTo>
                  <a:cubicBezTo>
                    <a:pt x="51178" y="18991"/>
                    <a:pt x="50921" y="33142"/>
                    <a:pt x="42123" y="41940"/>
                  </a:cubicBez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932525" y="1035475"/>
              <a:ext cx="634225" cy="518775"/>
            </a:xfrm>
            <a:custGeom>
              <a:avLst/>
              <a:gdLst/>
              <a:ahLst/>
              <a:cxnLst/>
              <a:rect l="l" t="t" r="r" b="b"/>
              <a:pathLst>
                <a:path w="25369" h="20751" fill="none" extrusionOk="0">
                  <a:moveTo>
                    <a:pt x="24709" y="2420"/>
                  </a:moveTo>
                  <a:cubicBezTo>
                    <a:pt x="23866" y="2750"/>
                    <a:pt x="22949" y="3007"/>
                    <a:pt x="22033" y="3117"/>
                  </a:cubicBezTo>
                  <a:cubicBezTo>
                    <a:pt x="22399" y="3043"/>
                    <a:pt x="22839" y="2347"/>
                    <a:pt x="23096" y="2053"/>
                  </a:cubicBezTo>
                  <a:cubicBezTo>
                    <a:pt x="23426" y="1613"/>
                    <a:pt x="23683" y="1100"/>
                    <a:pt x="23866" y="587"/>
                  </a:cubicBezTo>
                  <a:cubicBezTo>
                    <a:pt x="23866" y="514"/>
                    <a:pt x="23829" y="477"/>
                    <a:pt x="23793" y="440"/>
                  </a:cubicBezTo>
                  <a:cubicBezTo>
                    <a:pt x="23756" y="440"/>
                    <a:pt x="23719" y="440"/>
                    <a:pt x="23646" y="440"/>
                  </a:cubicBezTo>
                  <a:cubicBezTo>
                    <a:pt x="22729" y="954"/>
                    <a:pt x="21740" y="1320"/>
                    <a:pt x="20713" y="1577"/>
                  </a:cubicBezTo>
                  <a:cubicBezTo>
                    <a:pt x="20640" y="1577"/>
                    <a:pt x="20566" y="1577"/>
                    <a:pt x="20530" y="1503"/>
                  </a:cubicBezTo>
                  <a:cubicBezTo>
                    <a:pt x="20456" y="1430"/>
                    <a:pt x="20346" y="1320"/>
                    <a:pt x="20273" y="1247"/>
                  </a:cubicBezTo>
                  <a:cubicBezTo>
                    <a:pt x="19833" y="880"/>
                    <a:pt x="19357" y="587"/>
                    <a:pt x="18843" y="404"/>
                  </a:cubicBezTo>
                  <a:cubicBezTo>
                    <a:pt x="18184" y="110"/>
                    <a:pt x="17450" y="0"/>
                    <a:pt x="16680" y="37"/>
                  </a:cubicBezTo>
                  <a:cubicBezTo>
                    <a:pt x="15251" y="147"/>
                    <a:pt x="13894" y="844"/>
                    <a:pt x="13014" y="1980"/>
                  </a:cubicBezTo>
                  <a:cubicBezTo>
                    <a:pt x="12538" y="2530"/>
                    <a:pt x="12171" y="3227"/>
                    <a:pt x="12025" y="3923"/>
                  </a:cubicBezTo>
                  <a:cubicBezTo>
                    <a:pt x="11841" y="4620"/>
                    <a:pt x="11841" y="5316"/>
                    <a:pt x="11951" y="6013"/>
                  </a:cubicBezTo>
                  <a:cubicBezTo>
                    <a:pt x="11951" y="6159"/>
                    <a:pt x="11951" y="6159"/>
                    <a:pt x="11841" y="6159"/>
                  </a:cubicBezTo>
                  <a:cubicBezTo>
                    <a:pt x="7882" y="5536"/>
                    <a:pt x="4546" y="4106"/>
                    <a:pt x="1870" y="1064"/>
                  </a:cubicBezTo>
                  <a:cubicBezTo>
                    <a:pt x="1760" y="917"/>
                    <a:pt x="1686" y="917"/>
                    <a:pt x="1613" y="1064"/>
                  </a:cubicBezTo>
                  <a:cubicBezTo>
                    <a:pt x="440" y="2860"/>
                    <a:pt x="990" y="5683"/>
                    <a:pt x="2456" y="7076"/>
                  </a:cubicBezTo>
                  <a:cubicBezTo>
                    <a:pt x="2676" y="7259"/>
                    <a:pt x="2860" y="7442"/>
                    <a:pt x="3080" y="7589"/>
                  </a:cubicBezTo>
                  <a:cubicBezTo>
                    <a:pt x="2420" y="7552"/>
                    <a:pt x="1760" y="7369"/>
                    <a:pt x="1137" y="7076"/>
                  </a:cubicBezTo>
                  <a:cubicBezTo>
                    <a:pt x="1027" y="7003"/>
                    <a:pt x="990" y="7039"/>
                    <a:pt x="953" y="7149"/>
                  </a:cubicBezTo>
                  <a:cubicBezTo>
                    <a:pt x="953" y="7332"/>
                    <a:pt x="953" y="7552"/>
                    <a:pt x="990" y="7736"/>
                  </a:cubicBezTo>
                  <a:cubicBezTo>
                    <a:pt x="1247" y="9569"/>
                    <a:pt x="2420" y="11108"/>
                    <a:pt x="4143" y="11805"/>
                  </a:cubicBezTo>
                  <a:cubicBezTo>
                    <a:pt x="4363" y="11915"/>
                    <a:pt x="4546" y="11988"/>
                    <a:pt x="4766" y="12025"/>
                  </a:cubicBezTo>
                  <a:cubicBezTo>
                    <a:pt x="4143" y="12135"/>
                    <a:pt x="3519" y="12172"/>
                    <a:pt x="2896" y="12062"/>
                  </a:cubicBezTo>
                  <a:cubicBezTo>
                    <a:pt x="2750" y="12062"/>
                    <a:pt x="2713" y="12098"/>
                    <a:pt x="2750" y="12245"/>
                  </a:cubicBezTo>
                  <a:cubicBezTo>
                    <a:pt x="3593" y="14518"/>
                    <a:pt x="5389" y="15178"/>
                    <a:pt x="6746" y="15581"/>
                  </a:cubicBezTo>
                  <a:cubicBezTo>
                    <a:pt x="6892" y="15581"/>
                    <a:pt x="7075" y="15581"/>
                    <a:pt x="7259" y="15654"/>
                  </a:cubicBezTo>
                  <a:lnTo>
                    <a:pt x="7222" y="15654"/>
                  </a:lnTo>
                  <a:cubicBezTo>
                    <a:pt x="6782" y="16351"/>
                    <a:pt x="5242" y="16864"/>
                    <a:pt x="4509" y="17121"/>
                  </a:cubicBezTo>
                  <a:cubicBezTo>
                    <a:pt x="3190" y="17597"/>
                    <a:pt x="1796" y="17781"/>
                    <a:pt x="403" y="17634"/>
                  </a:cubicBezTo>
                  <a:cubicBezTo>
                    <a:pt x="183" y="17597"/>
                    <a:pt x="147" y="17597"/>
                    <a:pt x="73" y="17634"/>
                  </a:cubicBezTo>
                  <a:cubicBezTo>
                    <a:pt x="0" y="17671"/>
                    <a:pt x="73" y="17744"/>
                    <a:pt x="147" y="17781"/>
                  </a:cubicBezTo>
                  <a:cubicBezTo>
                    <a:pt x="403" y="17964"/>
                    <a:pt x="697" y="18147"/>
                    <a:pt x="990" y="18294"/>
                  </a:cubicBezTo>
                  <a:cubicBezTo>
                    <a:pt x="1870" y="18770"/>
                    <a:pt x="2786" y="19137"/>
                    <a:pt x="3739" y="19394"/>
                  </a:cubicBezTo>
                  <a:cubicBezTo>
                    <a:pt x="8689" y="20750"/>
                    <a:pt x="14298" y="19760"/>
                    <a:pt x="17964" y="16058"/>
                  </a:cubicBezTo>
                  <a:cubicBezTo>
                    <a:pt x="20896" y="13161"/>
                    <a:pt x="21923" y="9202"/>
                    <a:pt x="21923" y="5170"/>
                  </a:cubicBezTo>
                  <a:cubicBezTo>
                    <a:pt x="21923" y="5023"/>
                    <a:pt x="22106" y="4913"/>
                    <a:pt x="22216" y="4840"/>
                  </a:cubicBezTo>
                  <a:cubicBezTo>
                    <a:pt x="22986" y="4290"/>
                    <a:pt x="24122" y="3593"/>
                    <a:pt x="24672" y="2823"/>
                  </a:cubicBezTo>
                  <a:cubicBezTo>
                    <a:pt x="24819" y="2677"/>
                    <a:pt x="25332" y="2493"/>
                    <a:pt x="25332" y="2457"/>
                  </a:cubicBezTo>
                  <a:lnTo>
                    <a:pt x="25332" y="2457"/>
                  </a:lnTo>
                  <a:cubicBezTo>
                    <a:pt x="25369" y="2347"/>
                    <a:pt x="24819" y="2383"/>
                    <a:pt x="24709" y="242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3"/>
          <p:cNvSpPr/>
          <p:nvPr/>
        </p:nvSpPr>
        <p:spPr>
          <a:xfrm rot="9426439">
            <a:off x="7500663" y="4427251"/>
            <a:ext cx="594962" cy="625140"/>
          </a:xfrm>
          <a:prstGeom prst="lightningBol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130E9-EBB4-57E6-C7E1-24FCB64DFE23}"/>
              </a:ext>
            </a:extLst>
          </p:cNvPr>
          <p:cNvSpPr txBox="1"/>
          <p:nvPr/>
        </p:nvSpPr>
        <p:spPr>
          <a:xfrm>
            <a:off x="2113687" y="349061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dirty="0">
                <a:solidFill>
                  <a:schemeClr val="bg1"/>
                </a:solidFill>
                <a:latin typeface="FC Crayon [Non-commercial] Reg" pitchFamily="2" charset="-34"/>
                <a:ea typeface="fonttintinver2update" panose="02000603000000000000" pitchFamily="2" charset="-34"/>
                <a:cs typeface="FC Crayon [Non-commercial] Reg" pitchFamily="2" charset="-34"/>
              </a:rPr>
              <a:t>การแบ่งหน้าที่การทำงานในกลุ่ม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670;p50">
            <a:extLst>
              <a:ext uri="{FF2B5EF4-FFF2-40B4-BE49-F238E27FC236}">
                <a16:creationId xmlns:a16="http://schemas.microsoft.com/office/drawing/2014/main" id="{5B3ADA2B-AAE2-7915-C74A-5E39728D1B6C}"/>
              </a:ext>
            </a:extLst>
          </p:cNvPr>
          <p:cNvGrpSpPr/>
          <p:nvPr/>
        </p:nvGrpSpPr>
        <p:grpSpPr>
          <a:xfrm>
            <a:off x="421863" y="128841"/>
            <a:ext cx="8360733" cy="807165"/>
            <a:chOff x="1615789" y="550332"/>
            <a:chExt cx="5912647" cy="3332408"/>
          </a:xfrm>
        </p:grpSpPr>
        <p:sp>
          <p:nvSpPr>
            <p:cNvPr id="167" name="Google Shape;671;p50">
              <a:extLst>
                <a:ext uri="{FF2B5EF4-FFF2-40B4-BE49-F238E27FC236}">
                  <a16:creationId xmlns:a16="http://schemas.microsoft.com/office/drawing/2014/main" id="{118124AC-2BBE-7804-CB37-028E6555CFC8}"/>
                </a:ext>
              </a:extLst>
            </p:cNvPr>
            <p:cNvSpPr/>
            <p:nvPr/>
          </p:nvSpPr>
          <p:spPr>
            <a:xfrm>
              <a:off x="1615789" y="550332"/>
              <a:ext cx="5912647" cy="3332408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  <a:effectLst>
              <a:reflection endPos="30000" dist="18097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72;p50">
              <a:extLst>
                <a:ext uri="{FF2B5EF4-FFF2-40B4-BE49-F238E27FC236}">
                  <a16:creationId xmlns:a16="http://schemas.microsoft.com/office/drawing/2014/main" id="{B53506CC-FF6A-3590-9BE6-FD2777B0DCEC}"/>
                </a:ext>
              </a:extLst>
            </p:cNvPr>
            <p:cNvSpPr/>
            <p:nvPr/>
          </p:nvSpPr>
          <p:spPr>
            <a:xfrm>
              <a:off x="1771199" y="711297"/>
              <a:ext cx="5601561" cy="30107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algn="bl" rotWithShape="0">
                <a:schemeClr val="accent2"/>
              </a:outerShdw>
              <a:reflection stA="37000" endPos="30000" dist="457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842;p63">
            <a:extLst>
              <a:ext uri="{FF2B5EF4-FFF2-40B4-BE49-F238E27FC236}">
                <a16:creationId xmlns:a16="http://schemas.microsoft.com/office/drawing/2014/main" id="{BDFCDABF-55E8-6388-68E2-C7D649221C2F}"/>
              </a:ext>
            </a:extLst>
          </p:cNvPr>
          <p:cNvSpPr txBox="1">
            <a:spLocks/>
          </p:cNvSpPr>
          <p:nvPr/>
        </p:nvSpPr>
        <p:spPr>
          <a:xfrm>
            <a:off x="673742" y="18826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nica One"/>
              <a:buNone/>
              <a:defRPr sz="3200" b="1" i="0" u="none" strike="noStrike" cap="none">
                <a:solidFill>
                  <a:schemeClr val="dk2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DFFF"/>
              </a:buClr>
              <a:buSzPts val="3200"/>
              <a:buFont typeface="Unica One"/>
              <a:buNone/>
              <a:tabLst/>
              <a:defRPr/>
            </a:pPr>
            <a:r>
              <a:rPr kumimoji="0" lang="th-TH" sz="4000" i="0" u="none" strike="noStrike" kern="0" spc="50" normalizeH="0" baseline="0" noProof="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Unica One"/>
              </a:rPr>
              <a:t>กระบวนการทำงานเป็นทีมของกลุ่ม</a:t>
            </a:r>
            <a:endParaRPr kumimoji="0" lang="en-US" sz="4000" i="0" u="none" strike="noStrike" kern="0" spc="50" normalizeH="0" baseline="0" noProof="0" dirty="0">
              <a:ln w="0"/>
              <a:solidFill>
                <a:schemeClr val="bg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Crayon [Non-commercial] Reg" pitchFamily="2" charset="-34"/>
              <a:cs typeface="FC Crayon [Non-commercial] Reg" pitchFamily="2" charset="-34"/>
              <a:sym typeface="Unica One"/>
            </a:endParaRPr>
          </a:p>
        </p:txBody>
      </p:sp>
      <p:cxnSp>
        <p:nvCxnSpPr>
          <p:cNvPr id="39" name="Google Shape;845;p63">
            <a:extLst>
              <a:ext uri="{FF2B5EF4-FFF2-40B4-BE49-F238E27FC236}">
                <a16:creationId xmlns:a16="http://schemas.microsoft.com/office/drawing/2014/main" id="{8C106D76-3C61-0D08-D583-A0613A959E35}"/>
              </a:ext>
            </a:extLst>
          </p:cNvPr>
          <p:cNvCxnSpPr>
            <a:cxnSpLocks/>
          </p:cNvCxnSpPr>
          <p:nvPr/>
        </p:nvCxnSpPr>
        <p:spPr>
          <a:xfrm>
            <a:off x="2940440" y="3551021"/>
            <a:ext cx="981240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</p:cxnSp>
      <p:cxnSp>
        <p:nvCxnSpPr>
          <p:cNvPr id="42" name="Google Shape;848;p63">
            <a:extLst>
              <a:ext uri="{FF2B5EF4-FFF2-40B4-BE49-F238E27FC236}">
                <a16:creationId xmlns:a16="http://schemas.microsoft.com/office/drawing/2014/main" id="{64FA88BB-618D-4D38-B011-5938624D759C}"/>
              </a:ext>
            </a:extLst>
          </p:cNvPr>
          <p:cNvCxnSpPr>
            <a:cxnSpLocks/>
          </p:cNvCxnSpPr>
          <p:nvPr/>
        </p:nvCxnSpPr>
        <p:spPr>
          <a:xfrm>
            <a:off x="1648214" y="1580362"/>
            <a:ext cx="754023" cy="0"/>
          </a:xfrm>
          <a:prstGeom prst="straightConnector1">
            <a:avLst/>
          </a:prstGeom>
          <a:noFill/>
          <a:ln w="38100" cap="flat" cmpd="sng">
            <a:solidFill>
              <a:srgbClr val="0AD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cxnSp>
        <p:nvCxnSpPr>
          <p:cNvPr id="45" name="Google Shape;851;p63">
            <a:extLst>
              <a:ext uri="{FF2B5EF4-FFF2-40B4-BE49-F238E27FC236}">
                <a16:creationId xmlns:a16="http://schemas.microsoft.com/office/drawing/2014/main" id="{40DDFC3A-C335-C4D9-6A43-BBBEA710EF8F}"/>
              </a:ext>
            </a:extLst>
          </p:cNvPr>
          <p:cNvCxnSpPr>
            <a:cxnSpLocks/>
          </p:cNvCxnSpPr>
          <p:nvPr/>
        </p:nvCxnSpPr>
        <p:spPr>
          <a:xfrm flipV="1">
            <a:off x="6448944" y="1482046"/>
            <a:ext cx="1330210" cy="544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</p:cxnSp>
      <p:cxnSp>
        <p:nvCxnSpPr>
          <p:cNvPr id="48" name="Google Shape;854;p63">
            <a:extLst>
              <a:ext uri="{FF2B5EF4-FFF2-40B4-BE49-F238E27FC236}">
                <a16:creationId xmlns:a16="http://schemas.microsoft.com/office/drawing/2014/main" id="{06302BFA-E366-973C-19F6-EBA84D636E37}"/>
              </a:ext>
            </a:extLst>
          </p:cNvPr>
          <p:cNvCxnSpPr>
            <a:cxnSpLocks/>
          </p:cNvCxnSpPr>
          <p:nvPr/>
        </p:nvCxnSpPr>
        <p:spPr>
          <a:xfrm>
            <a:off x="8022273" y="3563461"/>
            <a:ext cx="613806" cy="0"/>
          </a:xfrm>
          <a:prstGeom prst="straightConnector1">
            <a:avLst/>
          </a:prstGeom>
          <a:noFill/>
          <a:ln w="381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9" name="Google Shape;855;p63">
            <a:extLst>
              <a:ext uri="{FF2B5EF4-FFF2-40B4-BE49-F238E27FC236}">
                <a16:creationId xmlns:a16="http://schemas.microsoft.com/office/drawing/2014/main" id="{2293CB61-2B4E-23A0-B37A-D2302ACD1F0B}"/>
              </a:ext>
            </a:extLst>
          </p:cNvPr>
          <p:cNvSpPr/>
          <p:nvPr/>
        </p:nvSpPr>
        <p:spPr>
          <a:xfrm>
            <a:off x="1661593" y="3540645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0AD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Google Shape;856;p63">
            <a:extLst>
              <a:ext uri="{FF2B5EF4-FFF2-40B4-BE49-F238E27FC236}">
                <a16:creationId xmlns:a16="http://schemas.microsoft.com/office/drawing/2014/main" id="{3E5F3298-1558-4019-689A-9BC59551204A}"/>
              </a:ext>
            </a:extLst>
          </p:cNvPr>
          <p:cNvSpPr/>
          <p:nvPr/>
        </p:nvSpPr>
        <p:spPr>
          <a:xfrm>
            <a:off x="4113308" y="3547015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66FF6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Google Shape;857;p63">
            <a:extLst>
              <a:ext uri="{FF2B5EF4-FFF2-40B4-BE49-F238E27FC236}">
                <a16:creationId xmlns:a16="http://schemas.microsoft.com/office/drawing/2014/main" id="{3AED9CBE-1A6C-FB9C-5D9A-463AD8E56B67}"/>
              </a:ext>
            </a:extLst>
          </p:cNvPr>
          <p:cNvSpPr/>
          <p:nvPr/>
        </p:nvSpPr>
        <p:spPr>
          <a:xfrm>
            <a:off x="7854996" y="1615470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FF996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Google Shape;858;p63">
            <a:extLst>
              <a:ext uri="{FF2B5EF4-FFF2-40B4-BE49-F238E27FC236}">
                <a16:creationId xmlns:a16="http://schemas.microsoft.com/office/drawing/2014/main" id="{24DC01FC-93B2-C639-6591-96C7D20713A8}"/>
              </a:ext>
            </a:extLst>
          </p:cNvPr>
          <p:cNvSpPr/>
          <p:nvPr/>
        </p:nvSpPr>
        <p:spPr>
          <a:xfrm>
            <a:off x="2918017" y="1615470"/>
            <a:ext cx="927600" cy="927600"/>
          </a:xfrm>
          <a:prstGeom prst="ellipse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Google Shape;859;p63">
            <a:extLst>
              <a:ext uri="{FF2B5EF4-FFF2-40B4-BE49-F238E27FC236}">
                <a16:creationId xmlns:a16="http://schemas.microsoft.com/office/drawing/2014/main" id="{1DBD9402-AA41-9A94-FB5D-CF7611150D8C}"/>
              </a:ext>
            </a:extLst>
          </p:cNvPr>
          <p:cNvCxnSpPr>
            <a:cxnSpLocks/>
          </p:cNvCxnSpPr>
          <p:nvPr/>
        </p:nvCxnSpPr>
        <p:spPr>
          <a:xfrm>
            <a:off x="294468" y="3097070"/>
            <a:ext cx="8593810" cy="0"/>
          </a:xfrm>
          <a:prstGeom prst="straightConnector1">
            <a:avLst/>
          </a:prstGeom>
          <a:noFill/>
          <a:ln w="19050" cap="flat" cmpd="sng">
            <a:solidFill>
              <a:srgbClr val="0ADFFF"/>
            </a:solidFill>
            <a:prstDash val="dot"/>
            <a:round/>
            <a:headEnd type="diamond" w="med" len="med"/>
            <a:tailEnd type="diamond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sp>
        <p:nvSpPr>
          <p:cNvPr id="62" name="Google Shape;868;p63">
            <a:extLst>
              <a:ext uri="{FF2B5EF4-FFF2-40B4-BE49-F238E27FC236}">
                <a16:creationId xmlns:a16="http://schemas.microsoft.com/office/drawing/2014/main" id="{DFBB7DA7-1790-9410-D477-1AA9B9F19CC6}"/>
              </a:ext>
            </a:extLst>
          </p:cNvPr>
          <p:cNvSpPr/>
          <p:nvPr/>
        </p:nvSpPr>
        <p:spPr>
          <a:xfrm>
            <a:off x="2038745" y="3010370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0AD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Google Shape;869;p63">
            <a:extLst>
              <a:ext uri="{FF2B5EF4-FFF2-40B4-BE49-F238E27FC236}">
                <a16:creationId xmlns:a16="http://schemas.microsoft.com/office/drawing/2014/main" id="{4474A953-1C3B-A2C5-CF64-3F676EA8E91C}"/>
              </a:ext>
            </a:extLst>
          </p:cNvPr>
          <p:cNvSpPr/>
          <p:nvPr/>
        </p:nvSpPr>
        <p:spPr>
          <a:xfrm>
            <a:off x="3295111" y="3010245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Google Shape;870;p63">
            <a:extLst>
              <a:ext uri="{FF2B5EF4-FFF2-40B4-BE49-F238E27FC236}">
                <a16:creationId xmlns:a16="http://schemas.microsoft.com/office/drawing/2014/main" id="{757CE3C4-9160-D57C-A085-5B16C26EAA98}"/>
              </a:ext>
            </a:extLst>
          </p:cNvPr>
          <p:cNvSpPr/>
          <p:nvPr/>
        </p:nvSpPr>
        <p:spPr>
          <a:xfrm>
            <a:off x="4490356" y="3016740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66FF6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Google Shape;871;p63">
            <a:extLst>
              <a:ext uri="{FF2B5EF4-FFF2-40B4-BE49-F238E27FC236}">
                <a16:creationId xmlns:a16="http://schemas.microsoft.com/office/drawing/2014/main" id="{72FD2357-02F6-C280-86A7-652B0D116E04}"/>
              </a:ext>
            </a:extLst>
          </p:cNvPr>
          <p:cNvSpPr/>
          <p:nvPr/>
        </p:nvSpPr>
        <p:spPr>
          <a:xfrm>
            <a:off x="8231986" y="3010245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FF996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6" name="Google Shape;872;p63">
            <a:extLst>
              <a:ext uri="{FF2B5EF4-FFF2-40B4-BE49-F238E27FC236}">
                <a16:creationId xmlns:a16="http://schemas.microsoft.com/office/drawing/2014/main" id="{398F123D-E554-2D42-0841-63AFC1419E70}"/>
              </a:ext>
            </a:extLst>
          </p:cNvPr>
          <p:cNvCxnSpPr>
            <a:cxnSpLocks/>
            <a:stCxn id="49" idx="0"/>
            <a:endCxn id="62" idx="4"/>
          </p:cNvCxnSpPr>
          <p:nvPr/>
        </p:nvCxnSpPr>
        <p:spPr>
          <a:xfrm rot="10800000">
            <a:off x="2125393" y="3183645"/>
            <a:ext cx="0" cy="357000"/>
          </a:xfrm>
          <a:prstGeom prst="straightConnector1">
            <a:avLst/>
          </a:prstGeom>
          <a:noFill/>
          <a:ln w="38100" cap="flat" cmpd="sng">
            <a:solidFill>
              <a:srgbClr val="0AD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cxnSp>
        <p:nvCxnSpPr>
          <p:cNvPr id="67" name="Google Shape;873;p63">
            <a:extLst>
              <a:ext uri="{FF2B5EF4-FFF2-40B4-BE49-F238E27FC236}">
                <a16:creationId xmlns:a16="http://schemas.microsoft.com/office/drawing/2014/main" id="{7FDDE296-6CF2-CDFF-0892-FD4EBF2A9FEE}"/>
              </a:ext>
            </a:extLst>
          </p:cNvPr>
          <p:cNvCxnSpPr>
            <a:cxnSpLocks/>
            <a:stCxn id="52" idx="4"/>
            <a:endCxn id="63" idx="0"/>
          </p:cNvCxnSpPr>
          <p:nvPr/>
        </p:nvCxnSpPr>
        <p:spPr>
          <a:xfrm>
            <a:off x="3381817" y="2543070"/>
            <a:ext cx="0" cy="46710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</p:cxnSp>
      <p:cxnSp>
        <p:nvCxnSpPr>
          <p:cNvPr id="68" name="Google Shape;874;p63">
            <a:extLst>
              <a:ext uri="{FF2B5EF4-FFF2-40B4-BE49-F238E27FC236}">
                <a16:creationId xmlns:a16="http://schemas.microsoft.com/office/drawing/2014/main" id="{CE8737CA-D8F7-98D7-F7BD-2E027E09DFAB}"/>
              </a:ext>
            </a:extLst>
          </p:cNvPr>
          <p:cNvCxnSpPr>
            <a:stCxn id="50" idx="0"/>
            <a:endCxn id="64" idx="4"/>
          </p:cNvCxnSpPr>
          <p:nvPr/>
        </p:nvCxnSpPr>
        <p:spPr>
          <a:xfrm rot="10800000">
            <a:off x="4577108" y="3190015"/>
            <a:ext cx="0" cy="357000"/>
          </a:xfrm>
          <a:prstGeom prst="straightConnector1">
            <a:avLst/>
          </a:prstGeom>
          <a:noFill/>
          <a:ln w="38100" cap="flat" cmpd="sng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</p:cxnSp>
      <p:cxnSp>
        <p:nvCxnSpPr>
          <p:cNvPr id="69" name="Google Shape;875;p63">
            <a:extLst>
              <a:ext uri="{FF2B5EF4-FFF2-40B4-BE49-F238E27FC236}">
                <a16:creationId xmlns:a16="http://schemas.microsoft.com/office/drawing/2014/main" id="{3C50E941-AC61-9C9B-E0EF-9FF136A87851}"/>
              </a:ext>
            </a:extLst>
          </p:cNvPr>
          <p:cNvCxnSpPr>
            <a:stCxn id="65" idx="0"/>
            <a:endCxn id="51" idx="4"/>
          </p:cNvCxnSpPr>
          <p:nvPr/>
        </p:nvCxnSpPr>
        <p:spPr>
          <a:xfrm rot="10800000">
            <a:off x="8318686" y="2543145"/>
            <a:ext cx="0" cy="467100"/>
          </a:xfrm>
          <a:prstGeom prst="straightConnector1">
            <a:avLst/>
          </a:prstGeom>
          <a:noFill/>
          <a:ln w="38100" cap="flat" cmpd="sng">
            <a:solidFill>
              <a:srgbClr val="FF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82" name="Google Shape;856;p63">
            <a:extLst>
              <a:ext uri="{FF2B5EF4-FFF2-40B4-BE49-F238E27FC236}">
                <a16:creationId xmlns:a16="http://schemas.microsoft.com/office/drawing/2014/main" id="{34F86DC1-D1CF-DD9F-00FB-E24EA3C51C85}"/>
              </a:ext>
            </a:extLst>
          </p:cNvPr>
          <p:cNvSpPr/>
          <p:nvPr/>
        </p:nvSpPr>
        <p:spPr>
          <a:xfrm>
            <a:off x="6583756" y="3547015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FF4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Google Shape;870;p63">
            <a:extLst>
              <a:ext uri="{FF2B5EF4-FFF2-40B4-BE49-F238E27FC236}">
                <a16:creationId xmlns:a16="http://schemas.microsoft.com/office/drawing/2014/main" id="{641712C8-5670-4286-CB04-6D319F69871F}"/>
              </a:ext>
            </a:extLst>
          </p:cNvPr>
          <p:cNvSpPr/>
          <p:nvPr/>
        </p:nvSpPr>
        <p:spPr>
          <a:xfrm>
            <a:off x="6960804" y="3016740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FF4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Google Shape;874;p63">
            <a:extLst>
              <a:ext uri="{FF2B5EF4-FFF2-40B4-BE49-F238E27FC236}">
                <a16:creationId xmlns:a16="http://schemas.microsoft.com/office/drawing/2014/main" id="{11BB5D16-87C7-7402-F734-BAEB95E9FAEA}"/>
              </a:ext>
            </a:extLst>
          </p:cNvPr>
          <p:cNvCxnSpPr>
            <a:stCxn id="82" idx="0"/>
            <a:endCxn id="86" idx="4"/>
          </p:cNvCxnSpPr>
          <p:nvPr/>
        </p:nvCxnSpPr>
        <p:spPr>
          <a:xfrm rot="10800000">
            <a:off x="7047556" y="3190015"/>
            <a:ext cx="0" cy="357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40FF">
                <a:alpha val="50000"/>
              </a:srgbClr>
            </a:outerShdw>
          </a:effectLst>
        </p:spPr>
      </p:cxnSp>
      <p:sp>
        <p:nvSpPr>
          <p:cNvPr id="88" name="Google Shape;858;p63">
            <a:extLst>
              <a:ext uri="{FF2B5EF4-FFF2-40B4-BE49-F238E27FC236}">
                <a16:creationId xmlns:a16="http://schemas.microsoft.com/office/drawing/2014/main" id="{5C13923E-33E6-1907-C2C9-6C99955DB156}"/>
              </a:ext>
            </a:extLst>
          </p:cNvPr>
          <p:cNvSpPr/>
          <p:nvPr/>
        </p:nvSpPr>
        <p:spPr>
          <a:xfrm>
            <a:off x="5359105" y="1580362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FFE93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Google Shape;869;p63">
            <a:extLst>
              <a:ext uri="{FF2B5EF4-FFF2-40B4-BE49-F238E27FC236}">
                <a16:creationId xmlns:a16="http://schemas.microsoft.com/office/drawing/2014/main" id="{743287E9-712C-F8F1-C36F-5EF0BADCCDA3}"/>
              </a:ext>
            </a:extLst>
          </p:cNvPr>
          <p:cNvSpPr/>
          <p:nvPr/>
        </p:nvSpPr>
        <p:spPr>
          <a:xfrm>
            <a:off x="5736199" y="2975137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FFE93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1" name="Google Shape;873;p63">
            <a:extLst>
              <a:ext uri="{FF2B5EF4-FFF2-40B4-BE49-F238E27FC236}">
                <a16:creationId xmlns:a16="http://schemas.microsoft.com/office/drawing/2014/main" id="{A5662CA9-30DC-9E46-C83B-1A8758A1C5AE}"/>
              </a:ext>
            </a:extLst>
          </p:cNvPr>
          <p:cNvCxnSpPr>
            <a:stCxn id="88" idx="4"/>
            <a:endCxn id="90" idx="0"/>
          </p:cNvCxnSpPr>
          <p:nvPr/>
        </p:nvCxnSpPr>
        <p:spPr>
          <a:xfrm>
            <a:off x="5822905" y="2507962"/>
            <a:ext cx="0" cy="467100"/>
          </a:xfrm>
          <a:prstGeom prst="straightConnector1">
            <a:avLst/>
          </a:prstGeom>
          <a:noFill/>
          <a:ln w="38100" cap="flat" cmpd="sng">
            <a:solidFill>
              <a:srgbClr val="FFE9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</p:cxnSp>
      <p:sp>
        <p:nvSpPr>
          <p:cNvPr id="93" name="Google Shape;858;p63">
            <a:extLst>
              <a:ext uri="{FF2B5EF4-FFF2-40B4-BE49-F238E27FC236}">
                <a16:creationId xmlns:a16="http://schemas.microsoft.com/office/drawing/2014/main" id="{AEE6D993-B403-5C00-B4DE-1C028B4DFCA7}"/>
              </a:ext>
            </a:extLst>
          </p:cNvPr>
          <p:cNvSpPr/>
          <p:nvPr/>
        </p:nvSpPr>
        <p:spPr>
          <a:xfrm>
            <a:off x="399444" y="1580362"/>
            <a:ext cx="927600" cy="927600"/>
          </a:xfrm>
          <a:prstGeom prst="ellipse">
            <a:avLst/>
          </a:prstGeom>
          <a:noFill/>
          <a:ln w="38100" cap="flat" cmpd="sng">
            <a:solidFill>
              <a:srgbClr val="66FF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Google Shape;869;p63">
            <a:extLst>
              <a:ext uri="{FF2B5EF4-FFF2-40B4-BE49-F238E27FC236}">
                <a16:creationId xmlns:a16="http://schemas.microsoft.com/office/drawing/2014/main" id="{B35A4A06-C80D-C294-53FE-8D731F51484B}"/>
              </a:ext>
            </a:extLst>
          </p:cNvPr>
          <p:cNvSpPr/>
          <p:nvPr/>
        </p:nvSpPr>
        <p:spPr>
          <a:xfrm>
            <a:off x="776538" y="2975137"/>
            <a:ext cx="173400" cy="173400"/>
          </a:xfrm>
          <a:prstGeom prst="ellipse">
            <a:avLst/>
          </a:prstGeom>
          <a:solidFill>
            <a:srgbClr val="18004A">
              <a:alpha val="81330"/>
            </a:srgbClr>
          </a:solidFill>
          <a:ln w="38100" cap="flat" cmpd="sng">
            <a:solidFill>
              <a:srgbClr val="66FF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6" name="Google Shape;873;p63">
            <a:extLst>
              <a:ext uri="{FF2B5EF4-FFF2-40B4-BE49-F238E27FC236}">
                <a16:creationId xmlns:a16="http://schemas.microsoft.com/office/drawing/2014/main" id="{F9E582C6-F3EB-AAF9-5258-C59AB4220A30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863244" y="2507962"/>
            <a:ext cx="0" cy="467100"/>
          </a:xfrm>
          <a:prstGeom prst="straightConnector1">
            <a:avLst/>
          </a:prstGeom>
          <a:noFill/>
          <a:ln w="38100" cap="flat" cmpd="sng">
            <a:solidFill>
              <a:srgbClr val="66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E934">
                <a:alpha val="50000"/>
              </a:srgbClr>
            </a:outerShdw>
          </a:effectLst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B42AAE0-CAB4-1288-5516-A9E837980260}"/>
              </a:ext>
            </a:extLst>
          </p:cNvPr>
          <p:cNvSpPr txBox="1"/>
          <p:nvPr/>
        </p:nvSpPr>
        <p:spPr>
          <a:xfrm>
            <a:off x="334923" y="3324638"/>
            <a:ext cx="108657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66FFCC"/>
                </a:solidFill>
                <a:latin typeface="FC Crayon [Non-commercial] Reg" pitchFamily="2" charset="-34"/>
                <a:cs typeface="FC Crayon [Non-commercial] Reg" pitchFamily="2" charset="-34"/>
              </a:rPr>
              <a:t>ตกลงเลือกหัวข้อ</a:t>
            </a:r>
            <a:endParaRPr lang="th-TH" dirty="0">
              <a:solidFill>
                <a:srgbClr val="66FFCC"/>
              </a:solidFill>
            </a:endParaRPr>
          </a:p>
        </p:txBody>
      </p:sp>
      <p:cxnSp>
        <p:nvCxnSpPr>
          <p:cNvPr id="101" name="Google Shape;848;p63">
            <a:extLst>
              <a:ext uri="{FF2B5EF4-FFF2-40B4-BE49-F238E27FC236}">
                <a16:creationId xmlns:a16="http://schemas.microsoft.com/office/drawing/2014/main" id="{7B4C5477-BC9F-9901-1271-876A1C40FB36}"/>
              </a:ext>
            </a:extLst>
          </p:cNvPr>
          <p:cNvCxnSpPr>
            <a:cxnSpLocks/>
          </p:cNvCxnSpPr>
          <p:nvPr/>
        </p:nvCxnSpPr>
        <p:spPr>
          <a:xfrm>
            <a:off x="399444" y="3632415"/>
            <a:ext cx="927600" cy="0"/>
          </a:xfrm>
          <a:prstGeom prst="straightConnector1">
            <a:avLst/>
          </a:prstGeom>
          <a:noFill/>
          <a:ln w="38100" cap="flat" cmpd="sng">
            <a:solidFill>
              <a:srgbClr val="66FFCC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74E8B87-1B9B-0314-8B01-29C735D40F29}"/>
              </a:ext>
            </a:extLst>
          </p:cNvPr>
          <p:cNvSpPr txBox="1"/>
          <p:nvPr/>
        </p:nvSpPr>
        <p:spPr>
          <a:xfrm>
            <a:off x="1553271" y="1283943"/>
            <a:ext cx="1017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bg2"/>
                </a:solidFill>
                <a:latin typeface="FC Crayon [Non-commercial] Reg" pitchFamily="2" charset="-34"/>
                <a:cs typeface="FC Crayon [Non-commercial] Reg" pitchFamily="2" charset="-34"/>
              </a:rPr>
              <a:t>รวบรวมเนื้อหา</a:t>
            </a:r>
            <a:endParaRPr lang="th-TH" dirty="0">
              <a:solidFill>
                <a:schemeClr val="bg2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0D628B-DC04-A39E-FAEC-62C5A7DA127F}"/>
              </a:ext>
            </a:extLst>
          </p:cNvPr>
          <p:cNvSpPr txBox="1"/>
          <p:nvPr/>
        </p:nvSpPr>
        <p:spPr>
          <a:xfrm>
            <a:off x="2844420" y="3261028"/>
            <a:ext cx="1173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C Crayon [Non-commercial] Reg" pitchFamily="2" charset="-34"/>
                <a:cs typeface="FC Crayon [Non-commercial] Reg" pitchFamily="2" charset="-34"/>
              </a:rPr>
              <a:t>ทำเอกสารนำเสนอ</a:t>
            </a:r>
            <a:endParaRPr lang="th-TH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13" name="Google Shape;848;p63">
            <a:extLst>
              <a:ext uri="{FF2B5EF4-FFF2-40B4-BE49-F238E27FC236}">
                <a16:creationId xmlns:a16="http://schemas.microsoft.com/office/drawing/2014/main" id="{A65369D3-7AEC-6424-4ED8-17668E61DB68}"/>
              </a:ext>
            </a:extLst>
          </p:cNvPr>
          <p:cNvCxnSpPr>
            <a:cxnSpLocks/>
          </p:cNvCxnSpPr>
          <p:nvPr/>
        </p:nvCxnSpPr>
        <p:spPr>
          <a:xfrm>
            <a:off x="4210053" y="1554368"/>
            <a:ext cx="723894" cy="0"/>
          </a:xfrm>
          <a:prstGeom prst="straightConnector1">
            <a:avLst/>
          </a:prstGeom>
          <a:noFill/>
          <a:ln w="38100" cap="flat" cmpd="sng">
            <a:solidFill>
              <a:srgbClr val="99FF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cxnSp>
        <p:nvCxnSpPr>
          <p:cNvPr id="114" name="Google Shape;848;p63">
            <a:extLst>
              <a:ext uri="{FF2B5EF4-FFF2-40B4-BE49-F238E27FC236}">
                <a16:creationId xmlns:a16="http://schemas.microsoft.com/office/drawing/2014/main" id="{5CF8B680-A801-A00D-C7DA-A828B9D53DD5}"/>
              </a:ext>
            </a:extLst>
          </p:cNvPr>
          <p:cNvCxnSpPr>
            <a:cxnSpLocks/>
          </p:cNvCxnSpPr>
          <p:nvPr/>
        </p:nvCxnSpPr>
        <p:spPr>
          <a:xfrm>
            <a:off x="5406736" y="3540645"/>
            <a:ext cx="87986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ADFFF">
                <a:alpha val="50000"/>
              </a:srgbClr>
            </a:outerShdw>
          </a:effectLst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EAE0AC6-CE6A-460E-D0E2-CBB705DE5232}"/>
              </a:ext>
            </a:extLst>
          </p:cNvPr>
          <p:cNvSpPr txBox="1"/>
          <p:nvPr/>
        </p:nvSpPr>
        <p:spPr>
          <a:xfrm>
            <a:off x="4134629" y="1272616"/>
            <a:ext cx="913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99FF99"/>
                </a:solidFill>
                <a:latin typeface="FC Crayon [Non-commercial] Reg" pitchFamily="2" charset="-34"/>
                <a:cs typeface="FC Crayon [Non-commercial] Reg" pitchFamily="2" charset="-34"/>
              </a:rPr>
              <a:t>อัดคลิปวิดีโอ</a:t>
            </a:r>
            <a:endParaRPr lang="th-TH" dirty="0">
              <a:solidFill>
                <a:srgbClr val="99FF99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DC16B8-3601-5CB0-2621-F3B2E23D2D4E}"/>
              </a:ext>
            </a:extLst>
          </p:cNvPr>
          <p:cNvSpPr txBox="1"/>
          <p:nvPr/>
        </p:nvSpPr>
        <p:spPr>
          <a:xfrm>
            <a:off x="5334449" y="3255326"/>
            <a:ext cx="1086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accent5"/>
                </a:solidFill>
                <a:latin typeface="FC Crayon [Non-commercial] Reg" pitchFamily="2" charset="-34"/>
                <a:cs typeface="FC Crayon [Non-commercial] Reg" pitchFamily="2" charset="-34"/>
              </a:rPr>
              <a:t>ตัดต่อคลิปวิดีโอ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34221A-664D-DF47-3C8B-631FE4845244}"/>
              </a:ext>
            </a:extLst>
          </p:cNvPr>
          <p:cNvSpPr txBox="1"/>
          <p:nvPr/>
        </p:nvSpPr>
        <p:spPr>
          <a:xfrm>
            <a:off x="6324958" y="1209395"/>
            <a:ext cx="1637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accent6"/>
                </a:solidFill>
                <a:latin typeface="FC Crayon [Non-commercial] Reg" pitchFamily="2" charset="-34"/>
                <a:cs typeface="FC Crayon [Non-commercial] Reg" pitchFamily="2" charset="-34"/>
              </a:rPr>
              <a:t>ตรวจสอบรายละเอียดงาน</a:t>
            </a:r>
            <a:endParaRPr lang="th-TH" dirty="0">
              <a:solidFill>
                <a:schemeClr val="accent6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A1C3705-19A0-625C-D9EC-93D504579191}"/>
              </a:ext>
            </a:extLst>
          </p:cNvPr>
          <p:cNvSpPr txBox="1"/>
          <p:nvPr/>
        </p:nvSpPr>
        <p:spPr>
          <a:xfrm>
            <a:off x="8052417" y="3260411"/>
            <a:ext cx="608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rgbClr val="FF9966"/>
                </a:solidFill>
                <a:latin typeface="FC Crayon [Non-commercial] Reg" pitchFamily="2" charset="-34"/>
                <a:cs typeface="FC Crayon [Non-commercial] Reg" pitchFamily="2" charset="-34"/>
              </a:rPr>
              <a:t>ส่งงาน</a:t>
            </a:r>
            <a:endParaRPr lang="th-TH" dirty="0">
              <a:solidFill>
                <a:srgbClr val="FF9966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FDAB2B-8F92-AE48-E1F2-C6E03B983D0D}"/>
              </a:ext>
            </a:extLst>
          </p:cNvPr>
          <p:cNvSpPr txBox="1"/>
          <p:nvPr/>
        </p:nvSpPr>
        <p:spPr>
          <a:xfrm>
            <a:off x="255169" y="3714613"/>
            <a:ext cx="1393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ช่วยกันเสนอและเลือกหัวข้อที่ทุกคนภายในทีมสนใจโดยดูจากผลโหวตข้างมาก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83CFCB4-A12A-E992-B6B0-715D3413EF03}"/>
              </a:ext>
            </a:extLst>
          </p:cNvPr>
          <p:cNvSpPr txBox="1"/>
          <p:nvPr/>
        </p:nvSpPr>
        <p:spPr>
          <a:xfrm>
            <a:off x="1373972" y="1759102"/>
            <a:ext cx="1592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ใช้ 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Google Docs 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ในการพิมพ์เนื้อหา 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SECI  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และเปิด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 Discord 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เพื่อพูดคุยแลกเปลี่ยนความเห็นกัน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8D3E839-598C-1C03-30C2-04893072F8C4}"/>
              </a:ext>
            </a:extLst>
          </p:cNvPr>
          <p:cNvSpPr txBox="1"/>
          <p:nvPr/>
        </p:nvSpPr>
        <p:spPr>
          <a:xfrm>
            <a:off x="2653054" y="3679148"/>
            <a:ext cx="1712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นำเนื้อหาที่ได้จากการช่วยกันคิดใน 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Google Docs 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มาเรียบเรียงและตกแต่งให้สวยงาม พร้อมกับทำไฟล์งานที่ต้องส่งอื่นๆ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842446D-E51B-E3FF-1AF0-732E82CD1A7D}"/>
              </a:ext>
            </a:extLst>
          </p:cNvPr>
          <p:cNvSpPr txBox="1"/>
          <p:nvPr/>
        </p:nvSpPr>
        <p:spPr>
          <a:xfrm>
            <a:off x="5214523" y="3670443"/>
            <a:ext cx="1390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นำวิดีโอที่แต่ละคนอัดมา มารวมกันและปรับแต่งให้งานดูเรียบร้อย น่าสนใจ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C7DEEC-7830-1B47-54C3-049ECEDCF199}"/>
              </a:ext>
            </a:extLst>
          </p:cNvPr>
          <p:cNvSpPr txBox="1"/>
          <p:nvPr/>
        </p:nvSpPr>
        <p:spPr>
          <a:xfrm>
            <a:off x="6286596" y="1588332"/>
            <a:ext cx="1762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เมื่อตัดต่อคลิปวิดีโอและทำไฟล์งานที่ต้องส่งเสร็จเรียบร้อยทั้งหมดแล้ว นัดพูดคุยกันก่อนเพื่อเช็คความเรียบร้อยทั้งหมดก่อนส่ง เผื่อพบจุดผิดพลาดที่ต้องแก้ไข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AA39DDC-8A3F-B579-CF91-5594BB37F2B7}"/>
              </a:ext>
            </a:extLst>
          </p:cNvPr>
          <p:cNvSpPr txBox="1"/>
          <p:nvPr/>
        </p:nvSpPr>
        <p:spPr>
          <a:xfrm>
            <a:off x="7596761" y="3679957"/>
            <a:ext cx="1399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เมื่อเช็คความเรียบร้อยแล้วไม่พบจุดผิดพลาดก็มอบหมายให้เพื่อน</a:t>
            </a:r>
            <a:r>
              <a:rPr lang="en-US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  1</a:t>
            </a:r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 คนเป็นคนส่ง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4B2CFDE-48D2-1CFD-7415-CAD35556E862}"/>
              </a:ext>
            </a:extLst>
          </p:cNvPr>
          <p:cNvSpPr txBox="1"/>
          <p:nvPr/>
        </p:nvSpPr>
        <p:spPr>
          <a:xfrm>
            <a:off x="3857195" y="1619622"/>
            <a:ext cx="1579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chemeClr val="bg1"/>
                </a:solidFill>
                <a:latin typeface="FC Crayon [Non-commercial] Reg" pitchFamily="2" charset="-34"/>
                <a:cs typeface="FC Crayon [Non-commercial] Reg" pitchFamily="2" charset="-34"/>
              </a:rPr>
              <a:t>เมื่อเอกสารนำเสนอเสณ็จก็พูดคุยและตกลงกันเรื่องแบ่งหัวข้อที่แต่ละคนต้องพูดแล้วให้แต่ละคนแยกย้ายกันอัดมาแล้วส่งมาภายในกลุ่ม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2CF5FEC-0872-BF83-F582-05FD978A8043}"/>
              </a:ext>
            </a:extLst>
          </p:cNvPr>
          <p:cNvSpPr txBox="1"/>
          <p:nvPr/>
        </p:nvSpPr>
        <p:spPr>
          <a:xfrm>
            <a:off x="1642861" y="3439488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393F304-3D08-0DB4-FCD6-3D429A469B0C}"/>
              </a:ext>
            </a:extLst>
          </p:cNvPr>
          <p:cNvSpPr txBox="1"/>
          <p:nvPr/>
        </p:nvSpPr>
        <p:spPr>
          <a:xfrm>
            <a:off x="387693" y="1499330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rgbClr val="66FFC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kumimoji="0" lang="th-TH" sz="6000" b="1" i="0" u="none" strike="noStrike" kern="0" spc="50" normalizeH="0" baseline="0" noProof="0" dirty="0">
                <a:ln w="0"/>
                <a:solidFill>
                  <a:srgbClr val="66FFCC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1</a:t>
            </a:r>
            <a:endParaRPr kumimoji="0" lang="en" sz="6000" b="1" i="0" u="none" strike="noStrike" kern="0" spc="50" normalizeH="0" baseline="0" noProof="0" dirty="0">
              <a:ln w="0"/>
              <a:solidFill>
                <a:srgbClr val="66FFCC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ED2FED-FDBB-190B-5361-F4F3A4EA2B4A}"/>
              </a:ext>
            </a:extLst>
          </p:cNvPr>
          <p:cNvSpPr txBox="1"/>
          <p:nvPr/>
        </p:nvSpPr>
        <p:spPr>
          <a:xfrm>
            <a:off x="2888149" y="1520278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3</a:t>
            </a:r>
            <a:endParaRPr kumimoji="0" lang="en" sz="6000" b="1" i="0" u="none" strike="noStrike" kern="0" spc="50" normalizeH="0" baseline="0" noProof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5B7B43C-FAC1-FADA-2A42-965C65188463}"/>
              </a:ext>
            </a:extLst>
          </p:cNvPr>
          <p:cNvSpPr txBox="1"/>
          <p:nvPr/>
        </p:nvSpPr>
        <p:spPr>
          <a:xfrm>
            <a:off x="4092032" y="3433530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rgbClr val="66FF6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rgbClr val="66FF6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4</a:t>
            </a:r>
            <a:endParaRPr kumimoji="0" lang="en" sz="6000" b="1" i="0" u="none" strike="noStrike" kern="0" spc="50" normalizeH="0" baseline="0" noProof="0" dirty="0">
              <a:ln w="0"/>
              <a:solidFill>
                <a:srgbClr val="66FF6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88869D-D992-32BE-A1E6-C75EA535A440}"/>
              </a:ext>
            </a:extLst>
          </p:cNvPr>
          <p:cNvSpPr txBox="1"/>
          <p:nvPr/>
        </p:nvSpPr>
        <p:spPr>
          <a:xfrm>
            <a:off x="5345941" y="1473022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chemeClr val="accent5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5</a:t>
            </a:r>
            <a:endParaRPr kumimoji="0" lang="en" sz="6000" b="1" i="0" u="none" strike="noStrike" kern="0" spc="50" normalizeH="0" baseline="0" noProof="0" dirty="0">
              <a:ln w="0"/>
              <a:solidFill>
                <a:schemeClr val="accent5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5CA59-9AD7-99E8-0FCA-2DEE5AAF6834}"/>
              </a:ext>
            </a:extLst>
          </p:cNvPr>
          <p:cNvSpPr txBox="1"/>
          <p:nvPr/>
        </p:nvSpPr>
        <p:spPr>
          <a:xfrm>
            <a:off x="6566405" y="3433530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chemeClr val="accent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chemeClr val="accent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6</a:t>
            </a:r>
            <a:endParaRPr kumimoji="0" lang="en" sz="6000" b="1" i="0" u="none" strike="noStrike" kern="0" spc="50" normalizeH="0" baseline="0" noProof="0" dirty="0">
              <a:ln w="0"/>
              <a:solidFill>
                <a:schemeClr val="accent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ADAB20-7C8B-9B9C-E4AE-C4845E2100B1}"/>
              </a:ext>
            </a:extLst>
          </p:cNvPr>
          <p:cNvSpPr txBox="1"/>
          <p:nvPr/>
        </p:nvSpPr>
        <p:spPr>
          <a:xfrm>
            <a:off x="7839979" y="1506109"/>
            <a:ext cx="92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Unica One"/>
              <a:buNone/>
              <a:tabLst/>
              <a:defRPr/>
            </a:pPr>
            <a:r>
              <a:rPr kumimoji="0" lang="en" sz="6000" b="1" i="0" u="none" strike="noStrike" kern="0" spc="50" normalizeH="0" baseline="0" noProof="0" dirty="0">
                <a:ln w="0"/>
                <a:solidFill>
                  <a:srgbClr val="FF996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0</a:t>
            </a:r>
            <a:r>
              <a:rPr lang="th-TH" sz="6000" b="1" spc="50" dirty="0">
                <a:ln w="0"/>
                <a:solidFill>
                  <a:srgbClr val="FF996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FC Daisy" panose="020B0500040200020003" pitchFamily="34" charset="-34"/>
                <a:cs typeface="FC Daisy" panose="020B0500040200020003" pitchFamily="34" charset="-34"/>
                <a:sym typeface="Unica One"/>
              </a:rPr>
              <a:t>7</a:t>
            </a:r>
            <a:endParaRPr kumimoji="0" lang="en" sz="6000" b="1" i="0" u="none" strike="noStrike" kern="0" spc="50" normalizeH="0" baseline="0" noProof="0" dirty="0">
              <a:ln w="0"/>
              <a:solidFill>
                <a:srgbClr val="FF996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FC Daisy" panose="020B0500040200020003" pitchFamily="34" charset="-34"/>
              <a:cs typeface="FC Daisy" panose="020B0500040200020003" pitchFamily="34" charset="-34"/>
              <a:sym typeface="Unica One"/>
            </a:endParaRPr>
          </a:p>
        </p:txBody>
      </p:sp>
      <p:sp>
        <p:nvSpPr>
          <p:cNvPr id="171" name="Google Shape;675;p50">
            <a:extLst>
              <a:ext uri="{FF2B5EF4-FFF2-40B4-BE49-F238E27FC236}">
                <a16:creationId xmlns:a16="http://schemas.microsoft.com/office/drawing/2014/main" id="{CAB04897-EAE5-D668-B86E-C4686271518E}"/>
              </a:ext>
            </a:extLst>
          </p:cNvPr>
          <p:cNvSpPr/>
          <p:nvPr/>
        </p:nvSpPr>
        <p:spPr>
          <a:xfrm rot="-1865445">
            <a:off x="369578" y="307389"/>
            <a:ext cx="501462" cy="835616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1430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Google Shape;676;p50">
            <a:extLst>
              <a:ext uri="{FF2B5EF4-FFF2-40B4-BE49-F238E27FC236}">
                <a16:creationId xmlns:a16="http://schemas.microsoft.com/office/drawing/2014/main" id="{BECB9556-EDAF-9FC5-3DB2-6D8C975FC4BF}"/>
              </a:ext>
            </a:extLst>
          </p:cNvPr>
          <p:cNvSpPr/>
          <p:nvPr/>
        </p:nvSpPr>
        <p:spPr>
          <a:xfrm>
            <a:off x="1045047" y="1099772"/>
            <a:ext cx="171998" cy="163740"/>
          </a:xfrm>
          <a:prstGeom prst="ellipse">
            <a:avLst/>
          </a:prstGeom>
          <a:noFill/>
          <a:ln w="38100" cap="flat" cmpd="sng">
            <a:solidFill>
              <a:srgbClr val="4FC1F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Google Shape;674;p50">
            <a:extLst>
              <a:ext uri="{FF2B5EF4-FFF2-40B4-BE49-F238E27FC236}">
                <a16:creationId xmlns:a16="http://schemas.microsoft.com/office/drawing/2014/main" id="{07001761-0A73-015F-AEB7-64A76F1583C4}"/>
              </a:ext>
            </a:extLst>
          </p:cNvPr>
          <p:cNvSpPr/>
          <p:nvPr/>
        </p:nvSpPr>
        <p:spPr>
          <a:xfrm rot="1466334">
            <a:off x="8306862" y="475452"/>
            <a:ext cx="379160" cy="669761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57163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Google Shape;514;p40">
            <a:extLst>
              <a:ext uri="{FF2B5EF4-FFF2-40B4-BE49-F238E27FC236}">
                <a16:creationId xmlns:a16="http://schemas.microsoft.com/office/drawing/2014/main" id="{86926C3B-7E4A-F72D-AABB-98581C91920C}"/>
              </a:ext>
            </a:extLst>
          </p:cNvPr>
          <p:cNvSpPr/>
          <p:nvPr/>
        </p:nvSpPr>
        <p:spPr>
          <a:xfrm>
            <a:off x="8675440" y="112788"/>
            <a:ext cx="320626" cy="30055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Google Shape;495;p39">
            <a:extLst>
              <a:ext uri="{FF2B5EF4-FFF2-40B4-BE49-F238E27FC236}">
                <a16:creationId xmlns:a16="http://schemas.microsoft.com/office/drawing/2014/main" id="{7D62DB76-CB94-38AB-35EE-94F0553A18CD}"/>
              </a:ext>
            </a:extLst>
          </p:cNvPr>
          <p:cNvSpPr/>
          <p:nvPr/>
        </p:nvSpPr>
        <p:spPr>
          <a:xfrm>
            <a:off x="8904304" y="583257"/>
            <a:ext cx="183524" cy="229184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513;p40">
            <a:extLst>
              <a:ext uri="{FF2B5EF4-FFF2-40B4-BE49-F238E27FC236}">
                <a16:creationId xmlns:a16="http://schemas.microsoft.com/office/drawing/2014/main" id="{1D408DED-6BBC-FDBD-D08A-FE94C223815B}"/>
              </a:ext>
            </a:extLst>
          </p:cNvPr>
          <p:cNvSpPr/>
          <p:nvPr/>
        </p:nvSpPr>
        <p:spPr>
          <a:xfrm rot="-2700000">
            <a:off x="-533698" y="-96870"/>
            <a:ext cx="751550" cy="751550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0DE96EF-BC01-92BA-4D9C-029F697D8668}"/>
              </a:ext>
            </a:extLst>
          </p:cNvPr>
          <p:cNvSpPr txBox="1"/>
          <p:nvPr/>
        </p:nvSpPr>
        <p:spPr>
          <a:xfrm>
            <a:off x="7653334" y="4848699"/>
            <a:ext cx="1330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กลุ่ม</a:t>
            </a:r>
            <a:r>
              <a:rPr lang="en-US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 </a:t>
            </a:r>
            <a:r>
              <a:rPr lang="th-TH" sz="1200" b="0" i="0" dirty="0">
                <a:solidFill>
                  <a:srgbClr val="E0E1E5"/>
                </a:solidFill>
                <a:effectLst/>
                <a:latin typeface="Biscuit" panose="02000503000000000000" pitchFamily="2" charset="-34"/>
                <a:ea typeface="fonttintinver2update" panose="02000603000000000000" pitchFamily="2" charset="-34"/>
                <a:cs typeface="Biscuit" panose="02000503000000000000" pitchFamily="2" charset="-34"/>
              </a:rPr>
              <a:t>อยากเป็นแมว</a:t>
            </a:r>
            <a:endParaRPr lang="th-TH" sz="1200" dirty="0">
              <a:latin typeface="Biscuit" panose="02000503000000000000" pitchFamily="2" charset="-34"/>
              <a:ea typeface="fonttintinver2update" panose="02000603000000000000" pitchFamily="2" charset="-34"/>
              <a:cs typeface="Biscuit" panose="02000503000000000000" pitchFamily="2" charset="-34"/>
            </a:endParaRPr>
          </a:p>
        </p:txBody>
      </p:sp>
      <p:pic>
        <p:nvPicPr>
          <p:cNvPr id="180" name="Picture 179" descr="Icon&#10;&#10;Description automatically generated with medium confidence">
            <a:extLst>
              <a:ext uri="{FF2B5EF4-FFF2-40B4-BE49-F238E27FC236}">
                <a16:creationId xmlns:a16="http://schemas.microsoft.com/office/drawing/2014/main" id="{85B42209-2FC5-FC4A-6469-F707F843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745" y="4899542"/>
            <a:ext cx="191548" cy="19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4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07;p40">
            <a:extLst>
              <a:ext uri="{FF2B5EF4-FFF2-40B4-BE49-F238E27FC236}">
                <a16:creationId xmlns:a16="http://schemas.microsoft.com/office/drawing/2014/main" id="{3DE46D99-6C9A-7007-4304-567B5796F843}"/>
              </a:ext>
            </a:extLst>
          </p:cNvPr>
          <p:cNvSpPr/>
          <p:nvPr/>
        </p:nvSpPr>
        <p:spPr>
          <a:xfrm>
            <a:off x="4875157" y="2048772"/>
            <a:ext cx="3506700" cy="19764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Google Shape;508;p40">
            <a:extLst>
              <a:ext uri="{FF2B5EF4-FFF2-40B4-BE49-F238E27FC236}">
                <a16:creationId xmlns:a16="http://schemas.microsoft.com/office/drawing/2014/main" id="{BFA8FDA8-68EB-8A85-C377-910917D4704B}"/>
              </a:ext>
            </a:extLst>
          </p:cNvPr>
          <p:cNvSpPr/>
          <p:nvPr/>
        </p:nvSpPr>
        <p:spPr>
          <a:xfrm>
            <a:off x="4903823" y="2144238"/>
            <a:ext cx="3385705" cy="17856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rgbClr val="FB54F4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FB54F4">
                <a:alpha val="62000"/>
              </a:srgbClr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Google Shape;509;p40">
            <a:extLst>
              <a:ext uri="{FF2B5EF4-FFF2-40B4-BE49-F238E27FC236}">
                <a16:creationId xmlns:a16="http://schemas.microsoft.com/office/drawing/2014/main" id="{24F96078-447A-8CC7-2CB2-4BF84F51E3B4}"/>
              </a:ext>
            </a:extLst>
          </p:cNvPr>
          <p:cNvSpPr/>
          <p:nvPr/>
        </p:nvSpPr>
        <p:spPr>
          <a:xfrm>
            <a:off x="5545416" y="1902288"/>
            <a:ext cx="2166000" cy="48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B54F4"/>
              </a:gs>
              <a:gs pos="100000">
                <a:srgbClr val="FDA7F9"/>
              </a:gs>
            </a:gsLst>
            <a:lin ang="5400700" scaled="0"/>
          </a:gradFill>
          <a:ln>
            <a:noFill/>
          </a:ln>
          <a:effectLst>
            <a:outerShdw blurRad="11430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Google Shape;510;p40">
            <a:extLst>
              <a:ext uri="{FF2B5EF4-FFF2-40B4-BE49-F238E27FC236}">
                <a16:creationId xmlns:a16="http://schemas.microsoft.com/office/drawing/2014/main" id="{9C3511E0-8648-3586-56B6-5CE74A7FF854}"/>
              </a:ext>
            </a:extLst>
          </p:cNvPr>
          <p:cNvSpPr/>
          <p:nvPr/>
        </p:nvSpPr>
        <p:spPr>
          <a:xfrm>
            <a:off x="993017" y="2117366"/>
            <a:ext cx="3414372" cy="1976400"/>
          </a:xfrm>
          <a:prstGeom prst="roundRect">
            <a:avLst>
              <a:gd name="adj" fmla="val 16983"/>
            </a:avLst>
          </a:prstGeom>
          <a:solidFill>
            <a:srgbClr val="0F1524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Google Shape;511;p40">
            <a:extLst>
              <a:ext uri="{FF2B5EF4-FFF2-40B4-BE49-F238E27FC236}">
                <a16:creationId xmlns:a16="http://schemas.microsoft.com/office/drawing/2014/main" id="{AE2F6C54-C2FA-D3F8-1B48-19BE3090A76B}"/>
              </a:ext>
            </a:extLst>
          </p:cNvPr>
          <p:cNvSpPr/>
          <p:nvPr/>
        </p:nvSpPr>
        <p:spPr>
          <a:xfrm>
            <a:off x="1019178" y="2144238"/>
            <a:ext cx="3359554" cy="1785600"/>
          </a:xfrm>
          <a:prstGeom prst="roundRect">
            <a:avLst>
              <a:gd name="adj" fmla="val 15644"/>
            </a:avLst>
          </a:prstGeom>
          <a:noFill/>
          <a:ln w="38100" cap="flat" cmpd="sng">
            <a:solidFill>
              <a:srgbClr val="FB54F4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FB54F4">
                <a:alpha val="62000"/>
              </a:srgbClr>
            </a:outerShdw>
            <a:reflection stA="37000" endPos="30000" dist="2286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Google Shape;512;p40">
            <a:extLst>
              <a:ext uri="{FF2B5EF4-FFF2-40B4-BE49-F238E27FC236}">
                <a16:creationId xmlns:a16="http://schemas.microsoft.com/office/drawing/2014/main" id="{98C9C95F-2165-3B89-0F79-22A6A39CBC41}"/>
              </a:ext>
            </a:extLst>
          </p:cNvPr>
          <p:cNvSpPr/>
          <p:nvPr/>
        </p:nvSpPr>
        <p:spPr>
          <a:xfrm>
            <a:off x="1597266" y="1902288"/>
            <a:ext cx="2166000" cy="484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B54F4"/>
              </a:gs>
              <a:gs pos="100000">
                <a:srgbClr val="FDA7F9"/>
              </a:gs>
            </a:gsLst>
            <a:lin ang="5400700" scaled="0"/>
          </a:gradFill>
          <a:ln>
            <a:noFill/>
          </a:ln>
          <a:effectLst>
            <a:outerShdw blurRad="114300" algn="bl" rotWithShape="0">
              <a:srgbClr val="FB54F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Google Shape;513;p40">
            <a:extLst>
              <a:ext uri="{FF2B5EF4-FFF2-40B4-BE49-F238E27FC236}">
                <a16:creationId xmlns:a16="http://schemas.microsoft.com/office/drawing/2014/main" id="{86B4BE67-1B56-8720-03E4-EF33B09E7CDF}"/>
              </a:ext>
            </a:extLst>
          </p:cNvPr>
          <p:cNvSpPr/>
          <p:nvPr/>
        </p:nvSpPr>
        <p:spPr>
          <a:xfrm rot="-2700000">
            <a:off x="271329" y="3236190"/>
            <a:ext cx="751550" cy="751550"/>
          </a:xfrm>
          <a:custGeom>
            <a:avLst/>
            <a:gdLst/>
            <a:ahLst/>
            <a:cxnLst/>
            <a:rect l="l" t="t" r="r" b="b"/>
            <a:pathLst>
              <a:path w="21682" h="21682" extrusionOk="0">
                <a:moveTo>
                  <a:pt x="20384" y="1310"/>
                </a:moveTo>
                <a:lnTo>
                  <a:pt x="20384" y="20384"/>
                </a:lnTo>
                <a:lnTo>
                  <a:pt x="1310" y="20384"/>
                </a:lnTo>
                <a:lnTo>
                  <a:pt x="1310" y="15205"/>
                </a:lnTo>
                <a:lnTo>
                  <a:pt x="14550" y="15205"/>
                </a:lnTo>
                <a:cubicBezTo>
                  <a:pt x="14907" y="15205"/>
                  <a:pt x="15204" y="14907"/>
                  <a:pt x="15204" y="14550"/>
                </a:cubicBezTo>
                <a:lnTo>
                  <a:pt x="15204" y="1310"/>
                </a:lnTo>
                <a:close/>
                <a:moveTo>
                  <a:pt x="14562" y="0"/>
                </a:moveTo>
                <a:cubicBezTo>
                  <a:pt x="14204" y="0"/>
                  <a:pt x="13907" y="298"/>
                  <a:pt x="13907" y="643"/>
                </a:cubicBezTo>
                <a:lnTo>
                  <a:pt x="13907" y="13895"/>
                </a:lnTo>
                <a:lnTo>
                  <a:pt x="655" y="13895"/>
                </a:lnTo>
                <a:cubicBezTo>
                  <a:pt x="298" y="13895"/>
                  <a:pt x="0" y="14193"/>
                  <a:pt x="0" y="14550"/>
                </a:cubicBezTo>
                <a:lnTo>
                  <a:pt x="0" y="21027"/>
                </a:lnTo>
                <a:cubicBezTo>
                  <a:pt x="0" y="21384"/>
                  <a:pt x="298" y="21682"/>
                  <a:pt x="655" y="21682"/>
                </a:cubicBezTo>
                <a:lnTo>
                  <a:pt x="21027" y="21682"/>
                </a:lnTo>
                <a:cubicBezTo>
                  <a:pt x="21384" y="21682"/>
                  <a:pt x="21681" y="21396"/>
                  <a:pt x="21681" y="21027"/>
                </a:cubicBezTo>
                <a:lnTo>
                  <a:pt x="21681" y="643"/>
                </a:lnTo>
                <a:cubicBezTo>
                  <a:pt x="21681" y="298"/>
                  <a:pt x="21384" y="0"/>
                  <a:pt x="21027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Google Shape;514;p40">
            <a:extLst>
              <a:ext uri="{FF2B5EF4-FFF2-40B4-BE49-F238E27FC236}">
                <a16:creationId xmlns:a16="http://schemas.microsoft.com/office/drawing/2014/main" id="{10002276-69CC-4D3C-FB6B-51017E8B8B93}"/>
              </a:ext>
            </a:extLst>
          </p:cNvPr>
          <p:cNvSpPr/>
          <p:nvPr/>
        </p:nvSpPr>
        <p:spPr>
          <a:xfrm>
            <a:off x="8165738" y="2635694"/>
            <a:ext cx="320626" cy="300554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42875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Google Shape;515;p40">
            <a:extLst>
              <a:ext uri="{FF2B5EF4-FFF2-40B4-BE49-F238E27FC236}">
                <a16:creationId xmlns:a16="http://schemas.microsoft.com/office/drawing/2014/main" id="{11D676A0-7ACA-5129-F728-B19E79469617}"/>
              </a:ext>
            </a:extLst>
          </p:cNvPr>
          <p:cNvSpPr/>
          <p:nvPr/>
        </p:nvSpPr>
        <p:spPr>
          <a:xfrm rot="-1865488">
            <a:off x="4424491" y="1487496"/>
            <a:ext cx="459709" cy="766105"/>
          </a:xfrm>
          <a:custGeom>
            <a:avLst/>
            <a:gdLst/>
            <a:ahLst/>
            <a:cxnLst/>
            <a:rect l="l" t="t" r="r" b="b"/>
            <a:pathLst>
              <a:path w="18385" h="30636" extrusionOk="0">
                <a:moveTo>
                  <a:pt x="9645" y="2692"/>
                </a:moveTo>
                <a:lnTo>
                  <a:pt x="16598" y="14669"/>
                </a:lnTo>
                <a:lnTo>
                  <a:pt x="8466" y="14669"/>
                </a:lnTo>
                <a:lnTo>
                  <a:pt x="9371" y="5454"/>
                </a:lnTo>
                <a:lnTo>
                  <a:pt x="9645" y="2692"/>
                </a:lnTo>
                <a:close/>
                <a:moveTo>
                  <a:pt x="8264" y="3537"/>
                </a:moveTo>
                <a:lnTo>
                  <a:pt x="8026" y="5990"/>
                </a:lnTo>
                <a:lnTo>
                  <a:pt x="7180" y="14681"/>
                </a:lnTo>
                <a:lnTo>
                  <a:pt x="1799" y="14681"/>
                </a:lnTo>
                <a:lnTo>
                  <a:pt x="8264" y="3537"/>
                </a:lnTo>
                <a:close/>
                <a:moveTo>
                  <a:pt x="7180" y="15979"/>
                </a:moveTo>
                <a:lnTo>
                  <a:pt x="8026" y="24671"/>
                </a:lnTo>
                <a:lnTo>
                  <a:pt x="8264" y="27123"/>
                </a:lnTo>
                <a:lnTo>
                  <a:pt x="1799" y="15979"/>
                </a:lnTo>
                <a:close/>
                <a:moveTo>
                  <a:pt x="16598" y="15979"/>
                </a:moveTo>
                <a:lnTo>
                  <a:pt x="9645" y="27957"/>
                </a:lnTo>
                <a:lnTo>
                  <a:pt x="9383" y="25194"/>
                </a:lnTo>
                <a:lnTo>
                  <a:pt x="8466" y="15979"/>
                </a:lnTo>
                <a:close/>
                <a:moveTo>
                  <a:pt x="9050" y="1"/>
                </a:moveTo>
                <a:cubicBezTo>
                  <a:pt x="9038" y="1"/>
                  <a:pt x="9014" y="13"/>
                  <a:pt x="9002" y="13"/>
                </a:cubicBezTo>
                <a:cubicBezTo>
                  <a:pt x="8978" y="25"/>
                  <a:pt x="8942" y="25"/>
                  <a:pt x="8919" y="37"/>
                </a:cubicBezTo>
                <a:cubicBezTo>
                  <a:pt x="8883" y="60"/>
                  <a:pt x="8859" y="72"/>
                  <a:pt x="8811" y="96"/>
                </a:cubicBezTo>
                <a:cubicBezTo>
                  <a:pt x="8776" y="120"/>
                  <a:pt x="8764" y="132"/>
                  <a:pt x="8740" y="156"/>
                </a:cubicBezTo>
                <a:cubicBezTo>
                  <a:pt x="8704" y="191"/>
                  <a:pt x="8680" y="215"/>
                  <a:pt x="8669" y="251"/>
                </a:cubicBezTo>
                <a:lnTo>
                  <a:pt x="8621" y="298"/>
                </a:lnTo>
                <a:lnTo>
                  <a:pt x="96" y="15003"/>
                </a:lnTo>
                <a:cubicBezTo>
                  <a:pt x="72" y="15015"/>
                  <a:pt x="72" y="15026"/>
                  <a:pt x="72" y="15038"/>
                </a:cubicBezTo>
                <a:cubicBezTo>
                  <a:pt x="60" y="15074"/>
                  <a:pt x="48" y="15122"/>
                  <a:pt x="37" y="15146"/>
                </a:cubicBezTo>
                <a:cubicBezTo>
                  <a:pt x="37" y="15181"/>
                  <a:pt x="37" y="15193"/>
                  <a:pt x="13" y="15217"/>
                </a:cubicBezTo>
                <a:cubicBezTo>
                  <a:pt x="13" y="15253"/>
                  <a:pt x="1" y="15277"/>
                  <a:pt x="1" y="15312"/>
                </a:cubicBezTo>
                <a:cubicBezTo>
                  <a:pt x="1" y="15336"/>
                  <a:pt x="13" y="15372"/>
                  <a:pt x="13" y="15396"/>
                </a:cubicBezTo>
                <a:cubicBezTo>
                  <a:pt x="13" y="15431"/>
                  <a:pt x="13" y="15443"/>
                  <a:pt x="37" y="15479"/>
                </a:cubicBezTo>
                <a:cubicBezTo>
                  <a:pt x="48" y="15515"/>
                  <a:pt x="60" y="15550"/>
                  <a:pt x="72" y="15574"/>
                </a:cubicBezTo>
                <a:cubicBezTo>
                  <a:pt x="72" y="15598"/>
                  <a:pt x="96" y="15610"/>
                  <a:pt x="96" y="15622"/>
                </a:cubicBezTo>
                <a:lnTo>
                  <a:pt x="8621" y="30326"/>
                </a:lnTo>
                <a:cubicBezTo>
                  <a:pt x="8633" y="30362"/>
                  <a:pt x="8645" y="30374"/>
                  <a:pt x="8669" y="30386"/>
                </a:cubicBezTo>
                <a:lnTo>
                  <a:pt x="8704" y="30433"/>
                </a:lnTo>
                <a:cubicBezTo>
                  <a:pt x="8740" y="30481"/>
                  <a:pt x="8776" y="30505"/>
                  <a:pt x="8823" y="30540"/>
                </a:cubicBezTo>
                <a:cubicBezTo>
                  <a:pt x="8835" y="30540"/>
                  <a:pt x="8835" y="30552"/>
                  <a:pt x="8859" y="30552"/>
                </a:cubicBezTo>
                <a:cubicBezTo>
                  <a:pt x="8919" y="30576"/>
                  <a:pt x="8978" y="30612"/>
                  <a:pt x="9038" y="30624"/>
                </a:cubicBezTo>
                <a:lnTo>
                  <a:pt x="9050" y="30624"/>
                </a:lnTo>
                <a:cubicBezTo>
                  <a:pt x="9097" y="30636"/>
                  <a:pt x="9133" y="30636"/>
                  <a:pt x="9181" y="30636"/>
                </a:cubicBezTo>
                <a:cubicBezTo>
                  <a:pt x="9240" y="30636"/>
                  <a:pt x="9300" y="30624"/>
                  <a:pt x="9359" y="30612"/>
                </a:cubicBezTo>
                <a:lnTo>
                  <a:pt x="9371" y="30612"/>
                </a:lnTo>
                <a:cubicBezTo>
                  <a:pt x="9395" y="30612"/>
                  <a:pt x="9395" y="30600"/>
                  <a:pt x="9407" y="30600"/>
                </a:cubicBezTo>
                <a:cubicBezTo>
                  <a:pt x="9454" y="30576"/>
                  <a:pt x="9490" y="30552"/>
                  <a:pt x="9538" y="30516"/>
                </a:cubicBezTo>
                <a:lnTo>
                  <a:pt x="9585" y="30481"/>
                </a:lnTo>
                <a:cubicBezTo>
                  <a:pt x="9621" y="30445"/>
                  <a:pt x="9657" y="30421"/>
                  <a:pt x="9693" y="30374"/>
                </a:cubicBezTo>
                <a:cubicBezTo>
                  <a:pt x="9704" y="30362"/>
                  <a:pt x="9716" y="30338"/>
                  <a:pt x="9716" y="30326"/>
                </a:cubicBezTo>
                <a:cubicBezTo>
                  <a:pt x="9752" y="30362"/>
                  <a:pt x="9752" y="30362"/>
                  <a:pt x="9764" y="30362"/>
                </a:cubicBezTo>
                <a:lnTo>
                  <a:pt x="18289" y="15658"/>
                </a:lnTo>
                <a:cubicBezTo>
                  <a:pt x="18301" y="15634"/>
                  <a:pt x="18301" y="15622"/>
                  <a:pt x="18301" y="15610"/>
                </a:cubicBezTo>
                <a:cubicBezTo>
                  <a:pt x="18325" y="15574"/>
                  <a:pt x="18336" y="15527"/>
                  <a:pt x="18348" y="15503"/>
                </a:cubicBezTo>
                <a:cubicBezTo>
                  <a:pt x="18348" y="15479"/>
                  <a:pt x="18348" y="15455"/>
                  <a:pt x="18360" y="15431"/>
                </a:cubicBezTo>
                <a:cubicBezTo>
                  <a:pt x="18360" y="15396"/>
                  <a:pt x="18384" y="15372"/>
                  <a:pt x="18384" y="15336"/>
                </a:cubicBezTo>
                <a:cubicBezTo>
                  <a:pt x="18384" y="15312"/>
                  <a:pt x="18360" y="15277"/>
                  <a:pt x="18360" y="15253"/>
                </a:cubicBezTo>
                <a:cubicBezTo>
                  <a:pt x="18360" y="15217"/>
                  <a:pt x="18360" y="15205"/>
                  <a:pt x="18348" y="15181"/>
                </a:cubicBezTo>
                <a:cubicBezTo>
                  <a:pt x="18336" y="15134"/>
                  <a:pt x="18325" y="15098"/>
                  <a:pt x="18301" y="15074"/>
                </a:cubicBezTo>
                <a:cubicBezTo>
                  <a:pt x="18301" y="15062"/>
                  <a:pt x="18289" y="15038"/>
                  <a:pt x="18289" y="15026"/>
                </a:cubicBezTo>
                <a:lnTo>
                  <a:pt x="9764" y="322"/>
                </a:lnTo>
                <a:lnTo>
                  <a:pt x="9752" y="310"/>
                </a:lnTo>
                <a:cubicBezTo>
                  <a:pt x="9740" y="275"/>
                  <a:pt x="9704" y="263"/>
                  <a:pt x="9693" y="239"/>
                </a:cubicBezTo>
                <a:cubicBezTo>
                  <a:pt x="9657" y="203"/>
                  <a:pt x="9645" y="179"/>
                  <a:pt x="9621" y="144"/>
                </a:cubicBezTo>
                <a:cubicBezTo>
                  <a:pt x="9597" y="132"/>
                  <a:pt x="9573" y="120"/>
                  <a:pt x="9538" y="96"/>
                </a:cubicBezTo>
                <a:cubicBezTo>
                  <a:pt x="9514" y="72"/>
                  <a:pt x="9466" y="60"/>
                  <a:pt x="9419" y="37"/>
                </a:cubicBezTo>
                <a:cubicBezTo>
                  <a:pt x="9407" y="37"/>
                  <a:pt x="9407" y="25"/>
                  <a:pt x="9395" y="25"/>
                </a:cubicBezTo>
                <a:cubicBezTo>
                  <a:pt x="9383" y="25"/>
                  <a:pt x="9347" y="25"/>
                  <a:pt x="9335" y="13"/>
                </a:cubicBezTo>
                <a:cubicBezTo>
                  <a:pt x="9288" y="1"/>
                  <a:pt x="9264" y="1"/>
                  <a:pt x="9216" y="1"/>
                </a:cubicBezTo>
                <a:close/>
              </a:path>
            </a:pathLst>
          </a:custGeom>
          <a:solidFill>
            <a:srgbClr val="4FC1F9"/>
          </a:solidFill>
          <a:ln>
            <a:noFill/>
          </a:ln>
          <a:effectLst>
            <a:outerShdw blurRad="114300" algn="bl" rotWithShape="0">
              <a:srgbClr val="4FC1F9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Google Shape;516;p40">
            <a:extLst>
              <a:ext uri="{FF2B5EF4-FFF2-40B4-BE49-F238E27FC236}">
                <a16:creationId xmlns:a16="http://schemas.microsoft.com/office/drawing/2014/main" id="{5C6F26C7-B075-20BC-34A3-6ED574E92216}"/>
              </a:ext>
            </a:extLst>
          </p:cNvPr>
          <p:cNvSpPr/>
          <p:nvPr/>
        </p:nvSpPr>
        <p:spPr>
          <a:xfrm flipH="1">
            <a:off x="3797489" y="4289757"/>
            <a:ext cx="152700" cy="1521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FFFF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Google Shape;518;p40">
            <a:extLst>
              <a:ext uri="{FF2B5EF4-FFF2-40B4-BE49-F238E27FC236}">
                <a16:creationId xmlns:a16="http://schemas.microsoft.com/office/drawing/2014/main" id="{2ADFC092-B9B3-178D-2A86-6F38151761F5}"/>
              </a:ext>
            </a:extLst>
          </p:cNvPr>
          <p:cNvSpPr txBox="1">
            <a:spLocks/>
          </p:cNvSpPr>
          <p:nvPr/>
        </p:nvSpPr>
        <p:spPr>
          <a:xfrm>
            <a:off x="1651037" y="1917836"/>
            <a:ext cx="1946282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th-TH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Orbitron"/>
              </a:rPr>
              <a:t>ปัญหาอุปสรรค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C Crayon [Non-commercial] Reg" pitchFamily="2" charset="-34"/>
              <a:cs typeface="FC Crayon [Non-commercial] Reg" pitchFamily="2" charset="-34"/>
              <a:sym typeface="Orbitron"/>
            </a:endParaRPr>
          </a:p>
        </p:txBody>
      </p:sp>
      <p:sp>
        <p:nvSpPr>
          <p:cNvPr id="27" name="Google Shape;519;p40">
            <a:extLst>
              <a:ext uri="{FF2B5EF4-FFF2-40B4-BE49-F238E27FC236}">
                <a16:creationId xmlns:a16="http://schemas.microsoft.com/office/drawing/2014/main" id="{DEB76530-F287-5903-2441-716F3E532560}"/>
              </a:ext>
            </a:extLst>
          </p:cNvPr>
          <p:cNvSpPr txBox="1">
            <a:spLocks/>
          </p:cNvSpPr>
          <p:nvPr/>
        </p:nvSpPr>
        <p:spPr>
          <a:xfrm>
            <a:off x="1085407" y="2562378"/>
            <a:ext cx="3302136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ไม่มีไอเดียในการคิดหัวข้อ</a:t>
            </a:r>
            <a:r>
              <a:rPr lang="en-US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 / </a:t>
            </a:r>
            <a:r>
              <a:rPr kumimoji="0" lang="th-TH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IBM Plex Sans"/>
              </a:rPr>
              <a:t>เลือกหัวข้อกิจกรรมทางธุรกิจที่จะนำมาทำวงเกลียวการสร้างความรู้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IBM Plex Sans"/>
              </a:rPr>
              <a:t>SECI Model</a:t>
            </a:r>
            <a:r>
              <a:rPr lang="th-TH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 ไม่ได้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C Crayon [Non-commercial] Reg" pitchFamily="2" charset="-34"/>
              <a:cs typeface="FC Crayon [Non-commercial] Reg" pitchFamily="2" charset="-34"/>
              <a:sym typeface="IBM Plex Sans"/>
            </a:endParaRPr>
          </a:p>
        </p:txBody>
      </p:sp>
      <p:sp>
        <p:nvSpPr>
          <p:cNvPr id="28" name="Google Shape;520;p40">
            <a:extLst>
              <a:ext uri="{FF2B5EF4-FFF2-40B4-BE49-F238E27FC236}">
                <a16:creationId xmlns:a16="http://schemas.microsoft.com/office/drawing/2014/main" id="{ED3FC537-730B-F7A8-D5D9-1C74CECF4673}"/>
              </a:ext>
            </a:extLst>
          </p:cNvPr>
          <p:cNvSpPr txBox="1">
            <a:spLocks/>
          </p:cNvSpPr>
          <p:nvPr/>
        </p:nvSpPr>
        <p:spPr>
          <a:xfrm>
            <a:off x="5667288" y="1925585"/>
            <a:ext cx="1922256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None/>
              <a:defRPr sz="18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th-TH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C Crayon [Non-commercial] Reg" pitchFamily="2" charset="-34"/>
                <a:cs typeface="FC Crayon [Non-commercial] Reg" pitchFamily="2" charset="-34"/>
                <a:sym typeface="Orbitron"/>
              </a:rPr>
              <a:t>การแก้ไขปัญหา</a:t>
            </a:r>
          </a:p>
        </p:txBody>
      </p:sp>
      <p:sp>
        <p:nvSpPr>
          <p:cNvPr id="29" name="Google Shape;521;p40">
            <a:extLst>
              <a:ext uri="{FF2B5EF4-FFF2-40B4-BE49-F238E27FC236}">
                <a16:creationId xmlns:a16="http://schemas.microsoft.com/office/drawing/2014/main" id="{A3057883-DE6C-FD32-76FC-EB23F88C14DB}"/>
              </a:ext>
            </a:extLst>
          </p:cNvPr>
          <p:cNvSpPr txBox="1">
            <a:spLocks/>
          </p:cNvSpPr>
          <p:nvPr/>
        </p:nvSpPr>
        <p:spPr>
          <a:xfrm>
            <a:off x="4994189" y="2442874"/>
            <a:ext cx="3241496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"/>
              <a:buNone/>
              <a:defRPr sz="16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th-TH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เริ่มจากการมองหาธุรกิจหรือสิ่งที่อยู่รอบตัว พบเจอในชีวิตประจำวันแล้ว </a:t>
            </a:r>
            <a:r>
              <a:rPr lang="en-US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list</a:t>
            </a:r>
            <a:r>
              <a:rPr lang="th-TH" sz="2000" dirty="0">
                <a:solidFill>
                  <a:srgbClr val="FFFFFF"/>
                </a:solidFill>
                <a:latin typeface="FC Crayon [Non-commercial] Reg" pitchFamily="2" charset="-34"/>
                <a:cs typeface="FC Crayon [Non-commercial] Reg" pitchFamily="2" charset="-34"/>
              </a:rPr>
              <a:t> ออกมาเป็นเรื่องๆแต่ละหัวข้อเอาไว้เพื่อเสนอและแนะนำให้แก่เพื่อนๆในกลุ่ม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C Crayon [Non-commercial] Reg" pitchFamily="2" charset="-34"/>
              <a:cs typeface="FC Crayon [Non-commercial] Reg" pitchFamily="2" charset="-34"/>
              <a:sym typeface="IBM Plex Sans"/>
            </a:endParaRPr>
          </a:p>
        </p:txBody>
      </p:sp>
      <p:sp>
        <p:nvSpPr>
          <p:cNvPr id="62" name="Google Shape;497;p39">
            <a:extLst>
              <a:ext uri="{FF2B5EF4-FFF2-40B4-BE49-F238E27FC236}">
                <a16:creationId xmlns:a16="http://schemas.microsoft.com/office/drawing/2014/main" id="{1A7EF71A-4CF3-1E05-1601-826DD33A2BED}"/>
              </a:ext>
            </a:extLst>
          </p:cNvPr>
          <p:cNvSpPr/>
          <p:nvPr/>
        </p:nvSpPr>
        <p:spPr>
          <a:xfrm>
            <a:off x="-135429" y="2070990"/>
            <a:ext cx="315798" cy="315798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90;p39">
            <a:extLst>
              <a:ext uri="{FF2B5EF4-FFF2-40B4-BE49-F238E27FC236}">
                <a16:creationId xmlns:a16="http://schemas.microsoft.com/office/drawing/2014/main" id="{D6796EF7-895A-AE84-3457-6174C137FAD5}"/>
              </a:ext>
            </a:extLst>
          </p:cNvPr>
          <p:cNvSpPr/>
          <p:nvPr/>
        </p:nvSpPr>
        <p:spPr>
          <a:xfrm rot="16200000">
            <a:off x="164622" y="2326688"/>
            <a:ext cx="502890" cy="471381"/>
          </a:xfrm>
          <a:custGeom>
            <a:avLst/>
            <a:gdLst/>
            <a:ahLst/>
            <a:cxnLst/>
            <a:rect l="l" t="t" r="r" b="b"/>
            <a:pathLst>
              <a:path w="9121" h="8550" extrusionOk="0">
                <a:moveTo>
                  <a:pt x="1655" y="0"/>
                </a:moveTo>
                <a:cubicBezTo>
                  <a:pt x="1420" y="0"/>
                  <a:pt x="1190" y="135"/>
                  <a:pt x="1072" y="370"/>
                </a:cubicBezTo>
                <a:cubicBezTo>
                  <a:pt x="1" y="2561"/>
                  <a:pt x="441" y="5180"/>
                  <a:pt x="2144" y="6883"/>
                </a:cubicBezTo>
                <a:cubicBezTo>
                  <a:pt x="3239" y="7990"/>
                  <a:pt x="4680" y="8550"/>
                  <a:pt x="6156" y="8550"/>
                </a:cubicBezTo>
                <a:cubicBezTo>
                  <a:pt x="7013" y="8550"/>
                  <a:pt x="7859" y="8359"/>
                  <a:pt x="8668" y="7954"/>
                </a:cubicBezTo>
                <a:cubicBezTo>
                  <a:pt x="8990" y="7811"/>
                  <a:pt x="9121" y="7418"/>
                  <a:pt x="8966" y="7097"/>
                </a:cubicBezTo>
                <a:cubicBezTo>
                  <a:pt x="8857" y="6862"/>
                  <a:pt x="8634" y="6727"/>
                  <a:pt x="8396" y="6727"/>
                </a:cubicBezTo>
                <a:cubicBezTo>
                  <a:pt x="8297" y="6727"/>
                  <a:pt x="8195" y="6750"/>
                  <a:pt x="8097" y="6799"/>
                </a:cubicBezTo>
                <a:cubicBezTo>
                  <a:pt x="7483" y="7099"/>
                  <a:pt x="6824" y="7245"/>
                  <a:pt x="6170" y="7245"/>
                </a:cubicBezTo>
                <a:cubicBezTo>
                  <a:pt x="5033" y="7245"/>
                  <a:pt x="3911" y="6805"/>
                  <a:pt x="3072" y="5966"/>
                </a:cubicBezTo>
                <a:cubicBezTo>
                  <a:pt x="1751" y="4644"/>
                  <a:pt x="1405" y="2620"/>
                  <a:pt x="2239" y="930"/>
                </a:cubicBezTo>
                <a:cubicBezTo>
                  <a:pt x="2394" y="620"/>
                  <a:pt x="2263" y="239"/>
                  <a:pt x="1941" y="72"/>
                </a:cubicBezTo>
                <a:cubicBezTo>
                  <a:pt x="1850" y="23"/>
                  <a:pt x="1752" y="0"/>
                  <a:pt x="16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95;p39">
            <a:extLst>
              <a:ext uri="{FF2B5EF4-FFF2-40B4-BE49-F238E27FC236}">
                <a16:creationId xmlns:a16="http://schemas.microsoft.com/office/drawing/2014/main" id="{58C37A62-DCA8-BCA8-85DE-1B8BC36062DD}"/>
              </a:ext>
            </a:extLst>
          </p:cNvPr>
          <p:cNvSpPr/>
          <p:nvPr/>
        </p:nvSpPr>
        <p:spPr>
          <a:xfrm>
            <a:off x="8629749" y="2117366"/>
            <a:ext cx="304016" cy="379653"/>
          </a:xfrm>
          <a:custGeom>
            <a:avLst/>
            <a:gdLst/>
            <a:ahLst/>
            <a:cxnLst/>
            <a:rect l="l" t="t" r="r" b="b"/>
            <a:pathLst>
              <a:path w="9502" h="11866" extrusionOk="0">
                <a:moveTo>
                  <a:pt x="1298" y="1840"/>
                </a:moveTo>
                <a:lnTo>
                  <a:pt x="7632" y="5936"/>
                </a:lnTo>
                <a:lnTo>
                  <a:pt x="1298" y="10032"/>
                </a:lnTo>
                <a:lnTo>
                  <a:pt x="1298" y="1840"/>
                </a:lnTo>
                <a:close/>
                <a:moveTo>
                  <a:pt x="638" y="1"/>
                </a:moveTo>
                <a:cubicBezTo>
                  <a:pt x="536" y="1"/>
                  <a:pt x="435" y="26"/>
                  <a:pt x="346" y="78"/>
                </a:cubicBezTo>
                <a:cubicBezTo>
                  <a:pt x="131" y="185"/>
                  <a:pt x="0" y="411"/>
                  <a:pt x="0" y="650"/>
                </a:cubicBezTo>
                <a:lnTo>
                  <a:pt x="0" y="11234"/>
                </a:lnTo>
                <a:cubicBezTo>
                  <a:pt x="0" y="11472"/>
                  <a:pt x="131" y="11675"/>
                  <a:pt x="346" y="11794"/>
                </a:cubicBezTo>
                <a:cubicBezTo>
                  <a:pt x="453" y="11841"/>
                  <a:pt x="548" y="11865"/>
                  <a:pt x="655" y="11865"/>
                </a:cubicBezTo>
                <a:cubicBezTo>
                  <a:pt x="774" y="11865"/>
                  <a:pt x="893" y="11841"/>
                  <a:pt x="1012" y="11806"/>
                </a:cubicBezTo>
                <a:lnTo>
                  <a:pt x="9204" y="6507"/>
                </a:lnTo>
                <a:cubicBezTo>
                  <a:pt x="9382" y="6388"/>
                  <a:pt x="9502" y="6186"/>
                  <a:pt x="9502" y="5960"/>
                </a:cubicBezTo>
                <a:cubicBezTo>
                  <a:pt x="9502" y="5734"/>
                  <a:pt x="9382" y="5531"/>
                  <a:pt x="9204" y="5412"/>
                </a:cubicBezTo>
                <a:lnTo>
                  <a:pt x="1012" y="114"/>
                </a:lnTo>
                <a:cubicBezTo>
                  <a:pt x="899" y="41"/>
                  <a:pt x="767" y="1"/>
                  <a:pt x="6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001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91;p39">
            <a:extLst>
              <a:ext uri="{FF2B5EF4-FFF2-40B4-BE49-F238E27FC236}">
                <a16:creationId xmlns:a16="http://schemas.microsoft.com/office/drawing/2014/main" id="{3A419DA1-2D5D-5B4D-0D5D-AB81011A3FC2}"/>
              </a:ext>
            </a:extLst>
          </p:cNvPr>
          <p:cNvSpPr/>
          <p:nvPr/>
        </p:nvSpPr>
        <p:spPr>
          <a:xfrm rot="1083225">
            <a:off x="8474082" y="3526510"/>
            <a:ext cx="698450" cy="1233764"/>
          </a:xfrm>
          <a:custGeom>
            <a:avLst/>
            <a:gdLst/>
            <a:ahLst/>
            <a:cxnLst/>
            <a:rect l="l" t="t" r="r" b="b"/>
            <a:pathLst>
              <a:path w="15550" h="27468" extrusionOk="0">
                <a:moveTo>
                  <a:pt x="13335" y="1310"/>
                </a:moveTo>
                <a:lnTo>
                  <a:pt x="10145" y="4489"/>
                </a:lnTo>
                <a:lnTo>
                  <a:pt x="10145" y="1310"/>
                </a:lnTo>
                <a:close/>
                <a:moveTo>
                  <a:pt x="8835" y="2226"/>
                </a:moveTo>
                <a:lnTo>
                  <a:pt x="8835" y="5798"/>
                </a:lnTo>
                <a:lnTo>
                  <a:pt x="5787" y="8846"/>
                </a:lnTo>
                <a:lnTo>
                  <a:pt x="2215" y="8846"/>
                </a:lnTo>
                <a:lnTo>
                  <a:pt x="8835" y="2226"/>
                </a:lnTo>
                <a:close/>
                <a:moveTo>
                  <a:pt x="14240" y="2226"/>
                </a:moveTo>
                <a:lnTo>
                  <a:pt x="14240" y="17335"/>
                </a:lnTo>
                <a:lnTo>
                  <a:pt x="10133" y="17335"/>
                </a:lnTo>
                <a:lnTo>
                  <a:pt x="10133" y="6334"/>
                </a:lnTo>
                <a:lnTo>
                  <a:pt x="14240" y="2226"/>
                </a:lnTo>
                <a:close/>
                <a:moveTo>
                  <a:pt x="8835" y="7644"/>
                </a:moveTo>
                <a:lnTo>
                  <a:pt x="8835" y="17716"/>
                </a:lnTo>
                <a:lnTo>
                  <a:pt x="6704" y="19848"/>
                </a:lnTo>
                <a:lnTo>
                  <a:pt x="6704" y="9775"/>
                </a:lnTo>
                <a:lnTo>
                  <a:pt x="8835" y="7644"/>
                </a:lnTo>
                <a:close/>
                <a:moveTo>
                  <a:pt x="5418" y="10144"/>
                </a:moveTo>
                <a:lnTo>
                  <a:pt x="5418" y="21145"/>
                </a:lnTo>
                <a:lnTo>
                  <a:pt x="1310" y="25253"/>
                </a:lnTo>
                <a:lnTo>
                  <a:pt x="1310" y="10144"/>
                </a:lnTo>
                <a:close/>
                <a:moveTo>
                  <a:pt x="13335" y="18633"/>
                </a:moveTo>
                <a:lnTo>
                  <a:pt x="6704" y="25253"/>
                </a:lnTo>
                <a:lnTo>
                  <a:pt x="6704" y="21681"/>
                </a:lnTo>
                <a:lnTo>
                  <a:pt x="9764" y="18633"/>
                </a:lnTo>
                <a:close/>
                <a:moveTo>
                  <a:pt x="5418" y="22991"/>
                </a:moveTo>
                <a:lnTo>
                  <a:pt x="5418" y="26170"/>
                </a:lnTo>
                <a:lnTo>
                  <a:pt x="2227" y="26170"/>
                </a:lnTo>
                <a:lnTo>
                  <a:pt x="5418" y="22991"/>
                </a:lnTo>
                <a:close/>
                <a:moveTo>
                  <a:pt x="9502" y="0"/>
                </a:moveTo>
                <a:cubicBezTo>
                  <a:pt x="9466" y="0"/>
                  <a:pt x="9418" y="0"/>
                  <a:pt x="9371" y="12"/>
                </a:cubicBezTo>
                <a:cubicBezTo>
                  <a:pt x="9347" y="12"/>
                  <a:pt x="9323" y="24"/>
                  <a:pt x="9299" y="24"/>
                </a:cubicBezTo>
                <a:cubicBezTo>
                  <a:pt x="9287" y="24"/>
                  <a:pt x="9263" y="36"/>
                  <a:pt x="9252" y="36"/>
                </a:cubicBezTo>
                <a:cubicBezTo>
                  <a:pt x="9228" y="48"/>
                  <a:pt x="9204" y="71"/>
                  <a:pt x="9180" y="83"/>
                </a:cubicBezTo>
                <a:cubicBezTo>
                  <a:pt x="9168" y="83"/>
                  <a:pt x="9144" y="95"/>
                  <a:pt x="9133" y="95"/>
                </a:cubicBezTo>
                <a:cubicBezTo>
                  <a:pt x="9109" y="107"/>
                  <a:pt x="9085" y="143"/>
                  <a:pt x="9061" y="155"/>
                </a:cubicBezTo>
                <a:cubicBezTo>
                  <a:pt x="9049" y="167"/>
                  <a:pt x="9049" y="167"/>
                  <a:pt x="9025" y="167"/>
                </a:cubicBezTo>
                <a:lnTo>
                  <a:pt x="191" y="9013"/>
                </a:lnTo>
                <a:cubicBezTo>
                  <a:pt x="143" y="9061"/>
                  <a:pt x="119" y="9096"/>
                  <a:pt x="84" y="9144"/>
                </a:cubicBezTo>
                <a:cubicBezTo>
                  <a:pt x="84" y="9168"/>
                  <a:pt x="72" y="9180"/>
                  <a:pt x="72" y="9180"/>
                </a:cubicBezTo>
                <a:cubicBezTo>
                  <a:pt x="36" y="9227"/>
                  <a:pt x="24" y="9275"/>
                  <a:pt x="12" y="9334"/>
                </a:cubicBezTo>
                <a:lnTo>
                  <a:pt x="12" y="9358"/>
                </a:lnTo>
                <a:cubicBezTo>
                  <a:pt x="12" y="9394"/>
                  <a:pt x="0" y="9430"/>
                  <a:pt x="0" y="9477"/>
                </a:cubicBezTo>
                <a:lnTo>
                  <a:pt x="0" y="26801"/>
                </a:lnTo>
                <a:lnTo>
                  <a:pt x="0" y="26849"/>
                </a:lnTo>
                <a:lnTo>
                  <a:pt x="0" y="26884"/>
                </a:lnTo>
                <a:cubicBezTo>
                  <a:pt x="0" y="26944"/>
                  <a:pt x="12" y="26991"/>
                  <a:pt x="36" y="27051"/>
                </a:cubicBezTo>
                <a:cubicBezTo>
                  <a:pt x="60" y="27110"/>
                  <a:pt x="96" y="27158"/>
                  <a:pt x="131" y="27206"/>
                </a:cubicBezTo>
                <a:lnTo>
                  <a:pt x="155" y="27230"/>
                </a:lnTo>
                <a:cubicBezTo>
                  <a:pt x="191" y="27277"/>
                  <a:pt x="239" y="27301"/>
                  <a:pt x="274" y="27349"/>
                </a:cubicBezTo>
                <a:cubicBezTo>
                  <a:pt x="322" y="27384"/>
                  <a:pt x="370" y="27408"/>
                  <a:pt x="429" y="27420"/>
                </a:cubicBezTo>
                <a:cubicBezTo>
                  <a:pt x="441" y="27420"/>
                  <a:pt x="453" y="27444"/>
                  <a:pt x="477" y="27444"/>
                </a:cubicBezTo>
                <a:cubicBezTo>
                  <a:pt x="536" y="27456"/>
                  <a:pt x="572" y="27468"/>
                  <a:pt x="631" y="27468"/>
                </a:cubicBezTo>
                <a:lnTo>
                  <a:pt x="6037" y="27468"/>
                </a:lnTo>
                <a:cubicBezTo>
                  <a:pt x="6085" y="27468"/>
                  <a:pt x="6132" y="27468"/>
                  <a:pt x="6168" y="27456"/>
                </a:cubicBezTo>
                <a:cubicBezTo>
                  <a:pt x="6204" y="27456"/>
                  <a:pt x="6215" y="27444"/>
                  <a:pt x="6251" y="27444"/>
                </a:cubicBezTo>
                <a:cubicBezTo>
                  <a:pt x="6263" y="27444"/>
                  <a:pt x="6275" y="27420"/>
                  <a:pt x="6287" y="27420"/>
                </a:cubicBezTo>
                <a:cubicBezTo>
                  <a:pt x="6323" y="27408"/>
                  <a:pt x="6335" y="27396"/>
                  <a:pt x="6370" y="27384"/>
                </a:cubicBezTo>
                <a:cubicBezTo>
                  <a:pt x="6382" y="27361"/>
                  <a:pt x="6394" y="27361"/>
                  <a:pt x="6406" y="27361"/>
                </a:cubicBezTo>
                <a:cubicBezTo>
                  <a:pt x="6442" y="27349"/>
                  <a:pt x="6454" y="27313"/>
                  <a:pt x="6477" y="27301"/>
                </a:cubicBezTo>
                <a:lnTo>
                  <a:pt x="6513" y="27277"/>
                </a:lnTo>
                <a:lnTo>
                  <a:pt x="15348" y="18431"/>
                </a:lnTo>
                <a:cubicBezTo>
                  <a:pt x="15395" y="18395"/>
                  <a:pt x="15431" y="18347"/>
                  <a:pt x="15455" y="18300"/>
                </a:cubicBezTo>
                <a:cubicBezTo>
                  <a:pt x="15455" y="18300"/>
                  <a:pt x="15479" y="18288"/>
                  <a:pt x="15479" y="18276"/>
                </a:cubicBezTo>
                <a:cubicBezTo>
                  <a:pt x="15502" y="18228"/>
                  <a:pt x="15514" y="18169"/>
                  <a:pt x="15538" y="18109"/>
                </a:cubicBezTo>
                <a:lnTo>
                  <a:pt x="15538" y="18097"/>
                </a:lnTo>
                <a:cubicBezTo>
                  <a:pt x="15538" y="18050"/>
                  <a:pt x="15550" y="18014"/>
                  <a:pt x="15550" y="17978"/>
                </a:cubicBezTo>
                <a:lnTo>
                  <a:pt x="15550" y="667"/>
                </a:lnTo>
                <a:lnTo>
                  <a:pt x="15550" y="619"/>
                </a:lnTo>
                <a:lnTo>
                  <a:pt x="15550" y="572"/>
                </a:lnTo>
                <a:cubicBezTo>
                  <a:pt x="15550" y="512"/>
                  <a:pt x="15538" y="476"/>
                  <a:pt x="15502" y="417"/>
                </a:cubicBezTo>
                <a:cubicBezTo>
                  <a:pt x="15490" y="357"/>
                  <a:pt x="15443" y="310"/>
                  <a:pt x="15419" y="262"/>
                </a:cubicBezTo>
                <a:lnTo>
                  <a:pt x="15383" y="238"/>
                </a:lnTo>
                <a:cubicBezTo>
                  <a:pt x="15348" y="191"/>
                  <a:pt x="15312" y="155"/>
                  <a:pt x="15264" y="119"/>
                </a:cubicBezTo>
                <a:cubicBezTo>
                  <a:pt x="15217" y="83"/>
                  <a:pt x="15181" y="60"/>
                  <a:pt x="15121" y="36"/>
                </a:cubicBezTo>
                <a:cubicBezTo>
                  <a:pt x="15098" y="36"/>
                  <a:pt x="15086" y="24"/>
                  <a:pt x="15074" y="24"/>
                </a:cubicBezTo>
                <a:cubicBezTo>
                  <a:pt x="15014" y="12"/>
                  <a:pt x="14967" y="0"/>
                  <a:pt x="14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57163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00;p39">
            <a:extLst>
              <a:ext uri="{FF2B5EF4-FFF2-40B4-BE49-F238E27FC236}">
                <a16:creationId xmlns:a16="http://schemas.microsoft.com/office/drawing/2014/main" id="{77092C8E-591A-C4BD-1D22-366B782FC1F8}"/>
              </a:ext>
            </a:extLst>
          </p:cNvPr>
          <p:cNvSpPr/>
          <p:nvPr/>
        </p:nvSpPr>
        <p:spPr>
          <a:xfrm>
            <a:off x="8747257" y="3062369"/>
            <a:ext cx="152100" cy="1521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379;p34">
            <a:extLst>
              <a:ext uri="{FF2B5EF4-FFF2-40B4-BE49-F238E27FC236}">
                <a16:creationId xmlns:a16="http://schemas.microsoft.com/office/drawing/2014/main" id="{4C927FBF-681E-E769-1DF0-9FE45089ACE6}"/>
              </a:ext>
            </a:extLst>
          </p:cNvPr>
          <p:cNvGrpSpPr/>
          <p:nvPr/>
        </p:nvGrpSpPr>
        <p:grpSpPr>
          <a:xfrm>
            <a:off x="993017" y="371205"/>
            <a:ext cx="7173506" cy="877030"/>
            <a:chOff x="1395725" y="862350"/>
            <a:chExt cx="6236375" cy="3418800"/>
          </a:xfrm>
        </p:grpSpPr>
        <p:sp>
          <p:nvSpPr>
            <p:cNvPr id="70" name="Google Shape;380;p34">
              <a:extLst>
                <a:ext uri="{FF2B5EF4-FFF2-40B4-BE49-F238E27FC236}">
                  <a16:creationId xmlns:a16="http://schemas.microsoft.com/office/drawing/2014/main" id="{00F862EF-BA2B-BB92-362B-D44515491F6A}"/>
                </a:ext>
              </a:extLst>
            </p:cNvPr>
            <p:cNvSpPr/>
            <p:nvPr/>
          </p:nvSpPr>
          <p:spPr>
            <a:xfrm>
              <a:off x="1395725" y="862350"/>
              <a:ext cx="6235693" cy="3418800"/>
            </a:xfrm>
            <a:prstGeom prst="roundRect">
              <a:avLst>
                <a:gd name="adj" fmla="val 16983"/>
              </a:avLst>
            </a:prstGeom>
            <a:solidFill>
              <a:srgbClr val="0F152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381;p34">
              <a:extLst>
                <a:ext uri="{FF2B5EF4-FFF2-40B4-BE49-F238E27FC236}">
                  <a16:creationId xmlns:a16="http://schemas.microsoft.com/office/drawing/2014/main" id="{9925FDE2-B050-A157-4D85-02E9F5ABBA25}"/>
                </a:ext>
              </a:extLst>
            </p:cNvPr>
            <p:cNvSpPr/>
            <p:nvPr/>
          </p:nvSpPr>
          <p:spPr>
            <a:xfrm>
              <a:off x="1511800" y="1027473"/>
              <a:ext cx="6120300" cy="3088500"/>
            </a:xfrm>
            <a:prstGeom prst="roundRect">
              <a:avLst>
                <a:gd name="adj" fmla="val 15644"/>
              </a:avLst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19050" dir="5400000" algn="bl" rotWithShape="0">
                <a:schemeClr val="accent2">
                  <a:alpha val="6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FC530A9-BA38-2823-5567-F235CEE9D92C}"/>
              </a:ext>
            </a:extLst>
          </p:cNvPr>
          <p:cNvSpPr txBox="1"/>
          <p:nvPr/>
        </p:nvSpPr>
        <p:spPr>
          <a:xfrm>
            <a:off x="1498346" y="466372"/>
            <a:ext cx="613180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th-TH" sz="4400" b="1" dirty="0">
                <a:ln/>
                <a:solidFill>
                  <a:schemeClr val="accent4"/>
                </a:solidFill>
                <a:latin typeface="FC Crayon [Non-commercial] Reg" pitchFamily="2" charset="-34"/>
                <a:cs typeface="FC Crayon [Non-commercial] Reg" pitchFamily="2" charset="-34"/>
              </a:rPr>
              <a:t>ปัญหาอุปสรรคและการแก้ไขปัญหา</a:t>
            </a:r>
          </a:p>
        </p:txBody>
      </p:sp>
    </p:spTree>
    <p:extLst>
      <p:ext uri="{BB962C8B-B14F-4D97-AF65-F5344CB8AC3E}">
        <p14:creationId xmlns:p14="http://schemas.microsoft.com/office/powerpoint/2010/main" val="2300900551"/>
      </p:ext>
    </p:extLst>
  </p:cSld>
  <p:clrMapOvr>
    <a:masterClrMapping/>
  </p:clrMapOvr>
</p:sld>
</file>

<file path=ppt/theme/theme1.xml><?xml version="1.0" encoding="utf-8"?>
<a:theme xmlns:a="http://schemas.openxmlformats.org/drawingml/2006/main" name="Phonix Social Media by Slidesgo">
  <a:themeElements>
    <a:clrScheme name="Simple Light">
      <a:dk1>
        <a:srgbClr val="FFFFFF"/>
      </a:dk1>
      <a:lt1>
        <a:srgbClr val="FFFFFF"/>
      </a:lt1>
      <a:dk2>
        <a:srgbClr val="65FFFB"/>
      </a:dk2>
      <a:lt2>
        <a:srgbClr val="65FFFB"/>
      </a:lt2>
      <a:accent1>
        <a:srgbClr val="191561"/>
      </a:accent1>
      <a:accent2>
        <a:srgbClr val="CAFFFE"/>
      </a:accent2>
      <a:accent3>
        <a:srgbClr val="0004FF"/>
      </a:accent3>
      <a:accent4>
        <a:srgbClr val="65FFFB"/>
      </a:accent4>
      <a:accent5>
        <a:srgbClr val="FFFB00"/>
      </a:accent5>
      <a:accent6>
        <a:srgbClr val="FF4DD2"/>
      </a:accent6>
      <a:hlink>
        <a:srgbClr val="9EF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15E5A72D05409C3F3138E474ABC9" ma:contentTypeVersion="11" ma:contentTypeDescription="Create a new document." ma:contentTypeScope="" ma:versionID="34191b4523d488c4f50735515fd2fa15">
  <xsd:schema xmlns:xsd="http://www.w3.org/2001/XMLSchema" xmlns:xs="http://www.w3.org/2001/XMLSchema" xmlns:p="http://schemas.microsoft.com/office/2006/metadata/properties" xmlns:ns3="34ddcd70-135b-4242-9a5c-66291d7443d0" targetNamespace="http://schemas.microsoft.com/office/2006/metadata/properties" ma:root="true" ma:fieldsID="e667cfbea0cea8ccd901991d03778679" ns3:_="">
    <xsd:import namespace="34ddcd70-135b-4242-9a5c-66291d7443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dcd70-135b-4242-9a5c-66291d7443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EAE779-6D7B-4FE0-982D-F2FC2BE9AD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dcd70-135b-4242-9a5c-66291d7443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1D524A-FB62-4755-94A9-F6D93BE261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7EA0F2-BC9F-40E3-B414-1053972F8A28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34ddcd70-135b-4242-9a5c-66291d7443d0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837</Words>
  <Application>Microsoft Office PowerPoint</Application>
  <PresentationFormat>On-screen Show (16:9)</PresentationFormat>
  <Paragraphs>89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Unica One</vt:lpstr>
      <vt:lpstr>Comfortaa SemiBold</vt:lpstr>
      <vt:lpstr>FC Daisy</vt:lpstr>
      <vt:lpstr>FC Crayon [Non-commercial] Reg</vt:lpstr>
      <vt:lpstr>Roboto Medium</vt:lpstr>
      <vt:lpstr>fonttintinver2update</vt:lpstr>
      <vt:lpstr>Roboto</vt:lpstr>
      <vt:lpstr>Arial</vt:lpstr>
      <vt:lpstr>Comfortaa</vt:lpstr>
      <vt:lpstr>Biscuit</vt:lpstr>
      <vt:lpstr>Phonix Social Media by Slidesgo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</dc:title>
  <dc:creator>ASUS</dc:creator>
  <cp:lastModifiedBy>Pappich Pongpattanawut</cp:lastModifiedBy>
  <cp:revision>8</cp:revision>
  <dcterms:modified xsi:type="dcterms:W3CDTF">2023-03-12T17:00:12Z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0x01010032E815E5A72D05409C3F3138E474ABC9</vt:lpwstr>
  </property>
</Properties>
</file>