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260" r:id="rId3"/>
    <p:sldId id="266" r:id="rId4"/>
    <p:sldId id="269" r:id="rId5"/>
    <p:sldId id="259" r:id="rId6"/>
    <p:sldId id="258" r:id="rId7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9"/>
      <p:bold r:id="rId10"/>
      <p:italic r:id="rId11"/>
      <p:boldItalic r:id="rId12"/>
    </p:embeddedFont>
    <p:embeddedFont>
      <p:font typeface="FC Daisy" panose="020B0500040200020003" pitchFamily="34" charset="-34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2E21B-6BD2-471D-BD7B-332A57486902}" v="25" dt="2022-03-28T03:39:50.642"/>
  </p1510:revLst>
</p1510:revInfo>
</file>

<file path=ppt/tableStyles.xml><?xml version="1.0" encoding="utf-8"?>
<a:tblStyleLst xmlns:a="http://schemas.openxmlformats.org/drawingml/2006/main" def="{2B4A3F49-D9F0-467E-A984-2F8DA83CBDE8}">
  <a:tblStyle styleId="{2B4A3F49-D9F0-467E-A984-2F8DA83CBD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PPICH PONGPATTANAWUT" userId="004f217c-c8d1-4b15-ad2c-f7ce45fd672a" providerId="ADAL" clId="{4152E21B-6BD2-471D-BD7B-332A57486902}"/>
    <pc:docChg chg="undo custSel addSld delSld modSld sldOrd">
      <pc:chgData name="PAPPICH PONGPATTANAWUT" userId="004f217c-c8d1-4b15-ad2c-f7ce45fd672a" providerId="ADAL" clId="{4152E21B-6BD2-471D-BD7B-332A57486902}" dt="2022-04-14T12:16:40.178" v="278" actId="1076"/>
      <pc:docMkLst>
        <pc:docMk/>
      </pc:docMkLst>
      <pc:sldChg chg="modSp mod">
        <pc:chgData name="PAPPICH PONGPATTANAWUT" userId="004f217c-c8d1-4b15-ad2c-f7ce45fd672a" providerId="ADAL" clId="{4152E21B-6BD2-471D-BD7B-332A57486902}" dt="2022-04-14T12:16:40.178" v="278" actId="1076"/>
        <pc:sldMkLst>
          <pc:docMk/>
          <pc:sldMk cId="0" sldId="256"/>
        </pc:sldMkLst>
        <pc:spChg chg="mod">
          <ac:chgData name="PAPPICH PONGPATTANAWUT" userId="004f217c-c8d1-4b15-ad2c-f7ce45fd672a" providerId="ADAL" clId="{4152E21B-6BD2-471D-BD7B-332A57486902}" dt="2022-04-14T12:16:40.178" v="278" actId="1076"/>
          <ac:spMkLst>
            <pc:docMk/>
            <pc:sldMk cId="0" sldId="256"/>
            <ac:spMk id="2" creationId="{EE8C6BEB-8F71-4C36-9A81-99CE462F279E}"/>
          </ac:spMkLst>
        </pc:spChg>
        <pc:spChg chg="mod">
          <ac:chgData name="PAPPICH PONGPATTANAWUT" userId="004f217c-c8d1-4b15-ad2c-f7ce45fd672a" providerId="ADAL" clId="{4152E21B-6BD2-471D-BD7B-332A57486902}" dt="2022-04-14T12:16:40.178" v="278" actId="1076"/>
          <ac:spMkLst>
            <pc:docMk/>
            <pc:sldMk cId="0" sldId="256"/>
            <ac:spMk id="864" creationId="{00000000-0000-0000-0000-000000000000}"/>
          </ac:spMkLst>
        </pc:spChg>
        <pc:grpChg chg="mod">
          <ac:chgData name="PAPPICH PONGPATTANAWUT" userId="004f217c-c8d1-4b15-ad2c-f7ce45fd672a" providerId="ADAL" clId="{4152E21B-6BD2-471D-BD7B-332A57486902}" dt="2022-04-14T12:16:40.178" v="278" actId="1076"/>
          <ac:grpSpMkLst>
            <pc:docMk/>
            <pc:sldMk cId="0" sldId="256"/>
            <ac:grpSpMk id="866" creationId="{00000000-0000-0000-0000-000000000000}"/>
          </ac:grpSpMkLst>
        </pc:grpChg>
      </pc:sldChg>
      <pc:sldChg chg="modSp del mod">
        <pc:chgData name="PAPPICH PONGPATTANAWUT" userId="004f217c-c8d1-4b15-ad2c-f7ce45fd672a" providerId="ADAL" clId="{4152E21B-6BD2-471D-BD7B-332A57486902}" dt="2022-03-28T02:24:04.631" v="2" actId="47"/>
        <pc:sldMkLst>
          <pc:docMk/>
          <pc:sldMk cId="0" sldId="257"/>
        </pc:sldMkLst>
        <pc:picChg chg="mod">
          <ac:chgData name="PAPPICH PONGPATTANAWUT" userId="004f217c-c8d1-4b15-ad2c-f7ce45fd672a" providerId="ADAL" clId="{4152E21B-6BD2-471D-BD7B-332A57486902}" dt="2022-03-27T17:12:25.236" v="1" actId="14100"/>
          <ac:picMkLst>
            <pc:docMk/>
            <pc:sldMk cId="0" sldId="257"/>
            <ac:picMk id="5" creationId="{E958BB8F-45FD-4846-A957-0B1BFE8D1442}"/>
          </ac:picMkLst>
        </pc:picChg>
      </pc:sldChg>
      <pc:sldChg chg="modSp mod">
        <pc:chgData name="PAPPICH PONGPATTANAWUT" userId="004f217c-c8d1-4b15-ad2c-f7ce45fd672a" providerId="ADAL" clId="{4152E21B-6BD2-471D-BD7B-332A57486902}" dt="2022-03-28T02:24:34.393" v="22" actId="1076"/>
        <pc:sldMkLst>
          <pc:docMk/>
          <pc:sldMk cId="0" sldId="259"/>
        </pc:sldMkLst>
        <pc:spChg chg="mod">
          <ac:chgData name="PAPPICH PONGPATTANAWUT" userId="004f217c-c8d1-4b15-ad2c-f7ce45fd672a" providerId="ADAL" clId="{4152E21B-6BD2-471D-BD7B-332A57486902}" dt="2022-03-28T02:24:34.393" v="22" actId="1076"/>
          <ac:spMkLst>
            <pc:docMk/>
            <pc:sldMk cId="0" sldId="259"/>
            <ac:spMk id="959" creationId="{00000000-0000-0000-0000-000000000000}"/>
          </ac:spMkLst>
        </pc:spChg>
      </pc:sldChg>
      <pc:sldChg chg="addSp delSp modSp add del mod">
        <pc:chgData name="PAPPICH PONGPATTANAWUT" userId="004f217c-c8d1-4b15-ad2c-f7ce45fd672a" providerId="ADAL" clId="{4152E21B-6BD2-471D-BD7B-332A57486902}" dt="2022-03-28T03:35:06.953" v="146" actId="20577"/>
        <pc:sldMkLst>
          <pc:docMk/>
          <pc:sldMk cId="0" sldId="266"/>
        </pc:sldMkLst>
        <pc:spChg chg="mod">
          <ac:chgData name="PAPPICH PONGPATTANAWUT" userId="004f217c-c8d1-4b15-ad2c-f7ce45fd672a" providerId="ADAL" clId="{4152E21B-6BD2-471D-BD7B-332A57486902}" dt="2022-03-28T03:35:06.953" v="146" actId="20577"/>
          <ac:spMkLst>
            <pc:docMk/>
            <pc:sldMk cId="0" sldId="266"/>
            <ac:spMk id="1175" creationId="{00000000-0000-0000-0000-000000000000}"/>
          </ac:spMkLst>
        </pc:spChg>
        <pc:spChg chg="mod">
          <ac:chgData name="PAPPICH PONGPATTANAWUT" userId="004f217c-c8d1-4b15-ad2c-f7ce45fd672a" providerId="ADAL" clId="{4152E21B-6BD2-471D-BD7B-332A57486902}" dt="2022-03-28T03:33:35.889" v="98" actId="20577"/>
          <ac:spMkLst>
            <pc:docMk/>
            <pc:sldMk cId="0" sldId="266"/>
            <ac:spMk id="1181" creationId="{00000000-0000-0000-0000-000000000000}"/>
          </ac:spMkLst>
        </pc:spChg>
        <pc:picChg chg="add mod">
          <ac:chgData name="PAPPICH PONGPATTANAWUT" userId="004f217c-c8d1-4b15-ad2c-f7ce45fd672a" providerId="ADAL" clId="{4152E21B-6BD2-471D-BD7B-332A57486902}" dt="2022-03-28T03:33:28.195" v="85" actId="1076"/>
          <ac:picMkLst>
            <pc:docMk/>
            <pc:sldMk cId="0" sldId="266"/>
            <ac:picMk id="1026" creationId="{FA2A4BF2-7CF1-45A2-B4EF-32AB87A189AA}"/>
          </ac:picMkLst>
        </pc:picChg>
        <pc:picChg chg="add mod">
          <ac:chgData name="PAPPICH PONGPATTANAWUT" userId="004f217c-c8d1-4b15-ad2c-f7ce45fd672a" providerId="ADAL" clId="{4152E21B-6BD2-471D-BD7B-332A57486902}" dt="2022-03-28T03:34:58.791" v="129" actId="1076"/>
          <ac:picMkLst>
            <pc:docMk/>
            <pc:sldMk cId="0" sldId="266"/>
            <ac:picMk id="1028" creationId="{F828EBE8-D576-4FFF-BECF-573B3269BD1C}"/>
          </ac:picMkLst>
        </pc:picChg>
        <pc:picChg chg="del">
          <ac:chgData name="PAPPICH PONGPATTANAWUT" userId="004f217c-c8d1-4b15-ad2c-f7ce45fd672a" providerId="ADAL" clId="{4152E21B-6BD2-471D-BD7B-332A57486902}" dt="2022-03-28T03:34:23.584" v="124" actId="478"/>
          <ac:picMkLst>
            <pc:docMk/>
            <pc:sldMk cId="0" sldId="266"/>
            <ac:picMk id="1122" creationId="{1E84EA3F-A04B-4528-B692-81D4BD4AF82C}"/>
          </ac:picMkLst>
        </pc:picChg>
        <pc:picChg chg="del">
          <ac:chgData name="PAPPICH PONGPATTANAWUT" userId="004f217c-c8d1-4b15-ad2c-f7ce45fd672a" providerId="ADAL" clId="{4152E21B-6BD2-471D-BD7B-332A57486902}" dt="2022-03-28T03:32:16.740" v="77" actId="478"/>
          <ac:picMkLst>
            <pc:docMk/>
            <pc:sldMk cId="0" sldId="266"/>
            <ac:picMk id="1132" creationId="{87FAC102-F707-4ACC-8485-97EE1EB74D16}"/>
          </ac:picMkLst>
        </pc:picChg>
      </pc:sldChg>
      <pc:sldChg chg="addSp modSp new del mod ord">
        <pc:chgData name="PAPPICH PONGPATTANAWUT" userId="004f217c-c8d1-4b15-ad2c-f7ce45fd672a" providerId="ADAL" clId="{4152E21B-6BD2-471D-BD7B-332A57486902}" dt="2022-03-28T03:40:05.839" v="276" actId="47"/>
        <pc:sldMkLst>
          <pc:docMk/>
          <pc:sldMk cId="2180020226" sldId="267"/>
        </pc:sldMkLst>
        <pc:spChg chg="add mod">
          <ac:chgData name="PAPPICH PONGPATTANAWUT" userId="004f217c-c8d1-4b15-ad2c-f7ce45fd672a" providerId="ADAL" clId="{4152E21B-6BD2-471D-BD7B-332A57486902}" dt="2022-03-28T03:32:09.586" v="75" actId="404"/>
          <ac:spMkLst>
            <pc:docMk/>
            <pc:sldMk cId="2180020226" sldId="267"/>
            <ac:spMk id="2" creationId="{480128BE-6DC7-400D-9B58-2671C3E0D73A}"/>
          </ac:spMkLst>
        </pc:spChg>
      </pc:sldChg>
      <pc:sldChg chg="new del">
        <pc:chgData name="PAPPICH PONGPATTANAWUT" userId="004f217c-c8d1-4b15-ad2c-f7ce45fd672a" providerId="ADAL" clId="{4152E21B-6BD2-471D-BD7B-332A57486902}" dt="2022-03-28T03:33:57.123" v="101" actId="47"/>
        <pc:sldMkLst>
          <pc:docMk/>
          <pc:sldMk cId="4099014306" sldId="268"/>
        </pc:sldMkLst>
      </pc:sldChg>
      <pc:sldChg chg="addSp delSp modSp add mod">
        <pc:chgData name="PAPPICH PONGPATTANAWUT" userId="004f217c-c8d1-4b15-ad2c-f7ce45fd672a" providerId="ADAL" clId="{4152E21B-6BD2-471D-BD7B-332A57486902}" dt="2022-04-13T10:36:10.329" v="277" actId="1076"/>
        <pc:sldMkLst>
          <pc:docMk/>
          <pc:sldMk cId="2641600706" sldId="269"/>
        </pc:sldMkLst>
        <pc:spChg chg="add mod">
          <ac:chgData name="PAPPICH PONGPATTANAWUT" userId="004f217c-c8d1-4b15-ad2c-f7ce45fd672a" providerId="ADAL" clId="{4152E21B-6BD2-471D-BD7B-332A57486902}" dt="2022-03-28T03:38:55.369" v="267" actId="14100"/>
          <ac:spMkLst>
            <pc:docMk/>
            <pc:sldMk cId="2641600706" sldId="269"/>
            <ac:spMk id="4" creationId="{130E137E-3FD6-4010-8285-1A920B52CFF0}"/>
          </ac:spMkLst>
        </pc:spChg>
        <pc:spChg chg="mod">
          <ac:chgData name="PAPPICH PONGPATTANAWUT" userId="004f217c-c8d1-4b15-ad2c-f7ce45fd672a" providerId="ADAL" clId="{4152E21B-6BD2-471D-BD7B-332A57486902}" dt="2022-03-28T03:37:10.877" v="199" actId="1076"/>
          <ac:spMkLst>
            <pc:docMk/>
            <pc:sldMk cId="2641600706" sldId="269"/>
            <ac:spMk id="74" creationId="{74FA5F4F-69D6-40BE-BC03-5002202CBFE2}"/>
          </ac:spMkLst>
        </pc:spChg>
        <pc:spChg chg="mod">
          <ac:chgData name="PAPPICH PONGPATTANAWUT" userId="004f217c-c8d1-4b15-ad2c-f7ce45fd672a" providerId="ADAL" clId="{4152E21B-6BD2-471D-BD7B-332A57486902}" dt="2022-03-28T03:37:10.877" v="199" actId="1076"/>
          <ac:spMkLst>
            <pc:docMk/>
            <pc:sldMk cId="2641600706" sldId="269"/>
            <ac:spMk id="75" creationId="{A51B52C9-ADD1-4FF7-866F-9377E10503A7}"/>
          </ac:spMkLst>
        </pc:spChg>
        <pc:spChg chg="mod">
          <ac:chgData name="PAPPICH PONGPATTANAWUT" userId="004f217c-c8d1-4b15-ad2c-f7ce45fd672a" providerId="ADAL" clId="{4152E21B-6BD2-471D-BD7B-332A57486902}" dt="2022-03-28T03:37:10.877" v="199" actId="1076"/>
          <ac:spMkLst>
            <pc:docMk/>
            <pc:sldMk cId="2641600706" sldId="269"/>
            <ac:spMk id="76" creationId="{506786BF-B85B-4A61-8D70-FFF5B84342D0}"/>
          </ac:spMkLst>
        </pc:spChg>
        <pc:spChg chg="mod">
          <ac:chgData name="PAPPICH PONGPATTANAWUT" userId="004f217c-c8d1-4b15-ad2c-f7ce45fd672a" providerId="ADAL" clId="{4152E21B-6BD2-471D-BD7B-332A57486902}" dt="2022-03-28T03:37:10.877" v="199" actId="1076"/>
          <ac:spMkLst>
            <pc:docMk/>
            <pc:sldMk cId="2641600706" sldId="269"/>
            <ac:spMk id="77" creationId="{8B847C55-93A2-413D-9DA5-3CCBC5ADE498}"/>
          </ac:spMkLst>
        </pc:spChg>
        <pc:spChg chg="mod">
          <ac:chgData name="PAPPICH PONGPATTANAWUT" userId="004f217c-c8d1-4b15-ad2c-f7ce45fd672a" providerId="ADAL" clId="{4152E21B-6BD2-471D-BD7B-332A57486902}" dt="2022-03-28T03:37:10.877" v="199" actId="1076"/>
          <ac:spMkLst>
            <pc:docMk/>
            <pc:sldMk cId="2641600706" sldId="269"/>
            <ac:spMk id="78" creationId="{0216E79D-2441-44E5-A3F5-045BF156D8F8}"/>
          </ac:spMkLst>
        </pc:spChg>
        <pc:spChg chg="mod">
          <ac:chgData name="PAPPICH PONGPATTANAWUT" userId="004f217c-c8d1-4b15-ad2c-f7ce45fd672a" providerId="ADAL" clId="{4152E21B-6BD2-471D-BD7B-332A57486902}" dt="2022-03-28T03:37:10.877" v="199" actId="1076"/>
          <ac:spMkLst>
            <pc:docMk/>
            <pc:sldMk cId="2641600706" sldId="269"/>
            <ac:spMk id="80" creationId="{DCF15218-0A6D-4F19-A391-80AB3111E2E1}"/>
          </ac:spMkLst>
        </pc:spChg>
        <pc:spChg chg="mod">
          <ac:chgData name="PAPPICH PONGPATTANAWUT" userId="004f217c-c8d1-4b15-ad2c-f7ce45fd672a" providerId="ADAL" clId="{4152E21B-6BD2-471D-BD7B-332A57486902}" dt="2022-03-28T03:37:10.877" v="199" actId="1076"/>
          <ac:spMkLst>
            <pc:docMk/>
            <pc:sldMk cId="2641600706" sldId="269"/>
            <ac:spMk id="81" creationId="{7688FB76-7169-4CE8-A759-A08D909ADBF0}"/>
          </ac:spMkLst>
        </pc:spChg>
        <pc:spChg chg="mod">
          <ac:chgData name="PAPPICH PONGPATTANAWUT" userId="004f217c-c8d1-4b15-ad2c-f7ce45fd672a" providerId="ADAL" clId="{4152E21B-6BD2-471D-BD7B-332A57486902}" dt="2022-03-28T03:37:10.877" v="199" actId="1076"/>
          <ac:spMkLst>
            <pc:docMk/>
            <pc:sldMk cId="2641600706" sldId="269"/>
            <ac:spMk id="82" creationId="{84DF0E9C-4F2C-436C-923A-A6140895535D}"/>
          </ac:spMkLst>
        </pc:spChg>
        <pc:spChg chg="mod">
          <ac:chgData name="PAPPICH PONGPATTANAWUT" userId="004f217c-c8d1-4b15-ad2c-f7ce45fd672a" providerId="ADAL" clId="{4152E21B-6BD2-471D-BD7B-332A57486902}" dt="2022-03-28T03:37:10.877" v="199" actId="1076"/>
          <ac:spMkLst>
            <pc:docMk/>
            <pc:sldMk cId="2641600706" sldId="269"/>
            <ac:spMk id="83" creationId="{0A31349E-7A8C-4463-A1CD-3425D327D441}"/>
          </ac:spMkLst>
        </pc:spChg>
        <pc:spChg chg="mod">
          <ac:chgData name="PAPPICH PONGPATTANAWUT" userId="004f217c-c8d1-4b15-ad2c-f7ce45fd672a" providerId="ADAL" clId="{4152E21B-6BD2-471D-BD7B-332A57486902}" dt="2022-03-28T03:37:10.877" v="199" actId="1076"/>
          <ac:spMkLst>
            <pc:docMk/>
            <pc:sldMk cId="2641600706" sldId="269"/>
            <ac:spMk id="84" creationId="{8173EF8B-7A7A-4154-BBE3-114A8099C93B}"/>
          </ac:spMkLst>
        </pc:spChg>
        <pc:spChg chg="del">
          <ac:chgData name="PAPPICH PONGPATTANAWUT" userId="004f217c-c8d1-4b15-ad2c-f7ce45fd672a" providerId="ADAL" clId="{4152E21B-6BD2-471D-BD7B-332A57486902}" dt="2022-03-28T03:36:36.184" v="183" actId="478"/>
          <ac:spMkLst>
            <pc:docMk/>
            <pc:sldMk cId="2641600706" sldId="269"/>
            <ac:spMk id="1133" creationId="{678F0F58-7AE5-4E7E-A102-DED35D21F9D1}"/>
          </ac:spMkLst>
        </pc:spChg>
        <pc:spChg chg="mod">
          <ac:chgData name="PAPPICH PONGPATTANAWUT" userId="004f217c-c8d1-4b15-ad2c-f7ce45fd672a" providerId="ADAL" clId="{4152E21B-6BD2-471D-BD7B-332A57486902}" dt="2022-03-28T03:37:10.877" v="199" actId="1076"/>
          <ac:spMkLst>
            <pc:docMk/>
            <pc:sldMk cId="2641600706" sldId="269"/>
            <ac:spMk id="1144" creationId="{00000000-0000-0000-0000-000000000000}"/>
          </ac:spMkLst>
        </pc:spChg>
        <pc:spChg chg="del">
          <ac:chgData name="PAPPICH PONGPATTANAWUT" userId="004f217c-c8d1-4b15-ad2c-f7ce45fd672a" providerId="ADAL" clId="{4152E21B-6BD2-471D-BD7B-332A57486902}" dt="2022-03-28T03:36:52.188" v="197" actId="478"/>
          <ac:spMkLst>
            <pc:docMk/>
            <pc:sldMk cId="2641600706" sldId="269"/>
            <ac:spMk id="1145" creationId="{00000000-0000-0000-0000-000000000000}"/>
          </ac:spMkLst>
        </pc:spChg>
        <pc:spChg chg="mod">
          <ac:chgData name="PAPPICH PONGPATTANAWUT" userId="004f217c-c8d1-4b15-ad2c-f7ce45fd672a" providerId="ADAL" clId="{4152E21B-6BD2-471D-BD7B-332A57486902}" dt="2022-03-28T03:37:10.877" v="199" actId="1076"/>
          <ac:spMkLst>
            <pc:docMk/>
            <pc:sldMk cId="2641600706" sldId="269"/>
            <ac:spMk id="1147" creationId="{00000000-0000-0000-0000-000000000000}"/>
          </ac:spMkLst>
        </pc:spChg>
        <pc:spChg chg="mod">
          <ac:chgData name="PAPPICH PONGPATTANAWUT" userId="004f217c-c8d1-4b15-ad2c-f7ce45fd672a" providerId="ADAL" clId="{4152E21B-6BD2-471D-BD7B-332A57486902}" dt="2022-03-28T03:37:10.877" v="199" actId="1076"/>
          <ac:spMkLst>
            <pc:docMk/>
            <pc:sldMk cId="2641600706" sldId="269"/>
            <ac:spMk id="1149" creationId="{00000000-0000-0000-0000-000000000000}"/>
          </ac:spMkLst>
        </pc:spChg>
        <pc:spChg chg="mod">
          <ac:chgData name="PAPPICH PONGPATTANAWUT" userId="004f217c-c8d1-4b15-ad2c-f7ce45fd672a" providerId="ADAL" clId="{4152E21B-6BD2-471D-BD7B-332A57486902}" dt="2022-03-28T03:37:41.712" v="205" actId="1076"/>
          <ac:spMkLst>
            <pc:docMk/>
            <pc:sldMk cId="2641600706" sldId="269"/>
            <ac:spMk id="1150" creationId="{00000000-0000-0000-0000-000000000000}"/>
          </ac:spMkLst>
        </pc:spChg>
        <pc:spChg chg="mod">
          <ac:chgData name="PAPPICH PONGPATTANAWUT" userId="004f217c-c8d1-4b15-ad2c-f7ce45fd672a" providerId="ADAL" clId="{4152E21B-6BD2-471D-BD7B-332A57486902}" dt="2022-03-28T03:37:10.877" v="199" actId="1076"/>
          <ac:spMkLst>
            <pc:docMk/>
            <pc:sldMk cId="2641600706" sldId="269"/>
            <ac:spMk id="1158" creationId="{00000000-0000-0000-0000-000000000000}"/>
          </ac:spMkLst>
        </pc:spChg>
        <pc:spChg chg="mod">
          <ac:chgData name="PAPPICH PONGPATTANAWUT" userId="004f217c-c8d1-4b15-ad2c-f7ce45fd672a" providerId="ADAL" clId="{4152E21B-6BD2-471D-BD7B-332A57486902}" dt="2022-03-28T03:37:10.877" v="199" actId="1076"/>
          <ac:spMkLst>
            <pc:docMk/>
            <pc:sldMk cId="2641600706" sldId="269"/>
            <ac:spMk id="1159" creationId="{00000000-0000-0000-0000-000000000000}"/>
          </ac:spMkLst>
        </pc:spChg>
        <pc:spChg chg="mod">
          <ac:chgData name="PAPPICH PONGPATTANAWUT" userId="004f217c-c8d1-4b15-ad2c-f7ce45fd672a" providerId="ADAL" clId="{4152E21B-6BD2-471D-BD7B-332A57486902}" dt="2022-03-28T03:37:10.877" v="199" actId="1076"/>
          <ac:spMkLst>
            <pc:docMk/>
            <pc:sldMk cId="2641600706" sldId="269"/>
            <ac:spMk id="1160" creationId="{00000000-0000-0000-0000-000000000000}"/>
          </ac:spMkLst>
        </pc:spChg>
        <pc:spChg chg="mod">
          <ac:chgData name="PAPPICH PONGPATTANAWUT" userId="004f217c-c8d1-4b15-ad2c-f7ce45fd672a" providerId="ADAL" clId="{4152E21B-6BD2-471D-BD7B-332A57486902}" dt="2022-03-28T03:37:10.877" v="199" actId="1076"/>
          <ac:spMkLst>
            <pc:docMk/>
            <pc:sldMk cId="2641600706" sldId="269"/>
            <ac:spMk id="1161" creationId="{00000000-0000-0000-0000-000000000000}"/>
          </ac:spMkLst>
        </pc:spChg>
        <pc:spChg chg="mod">
          <ac:chgData name="PAPPICH PONGPATTANAWUT" userId="004f217c-c8d1-4b15-ad2c-f7ce45fd672a" providerId="ADAL" clId="{4152E21B-6BD2-471D-BD7B-332A57486902}" dt="2022-03-28T03:37:10.877" v="199" actId="1076"/>
          <ac:spMkLst>
            <pc:docMk/>
            <pc:sldMk cId="2641600706" sldId="269"/>
            <ac:spMk id="1162" creationId="{00000000-0000-0000-0000-000000000000}"/>
          </ac:spMkLst>
        </pc:spChg>
        <pc:spChg chg="mod">
          <ac:chgData name="PAPPICH PONGPATTANAWUT" userId="004f217c-c8d1-4b15-ad2c-f7ce45fd672a" providerId="ADAL" clId="{4152E21B-6BD2-471D-BD7B-332A57486902}" dt="2022-03-28T03:38:05.024" v="213" actId="1076"/>
          <ac:spMkLst>
            <pc:docMk/>
            <pc:sldMk cId="2641600706" sldId="269"/>
            <ac:spMk id="1175" creationId="{00000000-0000-0000-0000-000000000000}"/>
          </ac:spMkLst>
        </pc:spChg>
        <pc:spChg chg="mod">
          <ac:chgData name="PAPPICH PONGPATTANAWUT" userId="004f217c-c8d1-4b15-ad2c-f7ce45fd672a" providerId="ADAL" clId="{4152E21B-6BD2-471D-BD7B-332A57486902}" dt="2022-03-28T03:38:01.844" v="212" actId="1076"/>
          <ac:spMkLst>
            <pc:docMk/>
            <pc:sldMk cId="2641600706" sldId="269"/>
            <ac:spMk id="1177" creationId="{00000000-0000-0000-0000-000000000000}"/>
          </ac:spMkLst>
        </pc:spChg>
        <pc:spChg chg="del mod">
          <ac:chgData name="PAPPICH PONGPATTANAWUT" userId="004f217c-c8d1-4b15-ad2c-f7ce45fd672a" providerId="ADAL" clId="{4152E21B-6BD2-471D-BD7B-332A57486902}" dt="2022-03-28T03:36:47.249" v="194" actId="478"/>
          <ac:spMkLst>
            <pc:docMk/>
            <pc:sldMk cId="2641600706" sldId="269"/>
            <ac:spMk id="1179" creationId="{00000000-0000-0000-0000-000000000000}"/>
          </ac:spMkLst>
        </pc:spChg>
        <pc:spChg chg="mod">
          <ac:chgData name="PAPPICH PONGPATTANAWUT" userId="004f217c-c8d1-4b15-ad2c-f7ce45fd672a" providerId="ADAL" clId="{4152E21B-6BD2-471D-BD7B-332A57486902}" dt="2022-03-28T03:38:29.911" v="263" actId="403"/>
          <ac:spMkLst>
            <pc:docMk/>
            <pc:sldMk cId="2641600706" sldId="269"/>
            <ac:spMk id="1181" creationId="{00000000-0000-0000-0000-000000000000}"/>
          </ac:spMkLst>
        </pc:spChg>
        <pc:grpChg chg="mod">
          <ac:chgData name="PAPPICH PONGPATTANAWUT" userId="004f217c-c8d1-4b15-ad2c-f7ce45fd672a" providerId="ADAL" clId="{4152E21B-6BD2-471D-BD7B-332A57486902}" dt="2022-03-28T03:37:19.861" v="201" actId="1076"/>
          <ac:grpSpMkLst>
            <pc:docMk/>
            <pc:sldMk cId="2641600706" sldId="269"/>
            <ac:grpSpMk id="73" creationId="{01FF2E2A-6D14-41E8-95EB-7331D385CD17}"/>
          </ac:grpSpMkLst>
        </pc:grpChg>
        <pc:grpChg chg="mod">
          <ac:chgData name="PAPPICH PONGPATTANAWUT" userId="004f217c-c8d1-4b15-ad2c-f7ce45fd672a" providerId="ADAL" clId="{4152E21B-6BD2-471D-BD7B-332A57486902}" dt="2022-03-28T03:37:10.877" v="199" actId="1076"/>
          <ac:grpSpMkLst>
            <pc:docMk/>
            <pc:sldMk cId="2641600706" sldId="269"/>
            <ac:grpSpMk id="79" creationId="{382FE862-DD36-47BA-BE5D-89495E48D232}"/>
          </ac:grpSpMkLst>
        </pc:grpChg>
        <pc:grpChg chg="del">
          <ac:chgData name="PAPPICH PONGPATTANAWUT" userId="004f217c-c8d1-4b15-ad2c-f7ce45fd672a" providerId="ADAL" clId="{4152E21B-6BD2-471D-BD7B-332A57486902}" dt="2022-03-28T03:36:48.307" v="195" actId="478"/>
          <ac:grpSpMkLst>
            <pc:docMk/>
            <pc:sldMk cId="2641600706" sldId="269"/>
            <ac:grpSpMk id="85" creationId="{FB9BCA0E-FA42-4ACE-AFF6-7EDB6744E69B}"/>
          </ac:grpSpMkLst>
        </pc:grpChg>
        <pc:grpChg chg="mod">
          <ac:chgData name="PAPPICH PONGPATTANAWUT" userId="004f217c-c8d1-4b15-ad2c-f7ce45fd672a" providerId="ADAL" clId="{4152E21B-6BD2-471D-BD7B-332A57486902}" dt="2022-03-28T03:37:32.700" v="204" actId="1076"/>
          <ac:grpSpMkLst>
            <pc:docMk/>
            <pc:sldMk cId="2641600706" sldId="269"/>
            <ac:grpSpMk id="1157" creationId="{00000000-0000-0000-0000-000000000000}"/>
          </ac:grpSpMkLst>
        </pc:grpChg>
        <pc:picChg chg="add mod">
          <ac:chgData name="PAPPICH PONGPATTANAWUT" userId="004f217c-c8d1-4b15-ad2c-f7ce45fd672a" providerId="ADAL" clId="{4152E21B-6BD2-471D-BD7B-332A57486902}" dt="2022-03-28T03:40:01.121" v="275" actId="1076"/>
          <ac:picMkLst>
            <pc:docMk/>
            <pc:sldMk cId="2641600706" sldId="269"/>
            <ac:picMk id="6" creationId="{565D9543-2B93-4087-A2AE-BCC342784822}"/>
          </ac:picMkLst>
        </pc:picChg>
        <pc:picChg chg="add del">
          <ac:chgData name="PAPPICH PONGPATTANAWUT" userId="004f217c-c8d1-4b15-ad2c-f7ce45fd672a" providerId="ADAL" clId="{4152E21B-6BD2-471D-BD7B-332A57486902}" dt="2022-03-28T03:34:20.057" v="123" actId="478"/>
          <ac:picMkLst>
            <pc:docMk/>
            <pc:sldMk cId="2641600706" sldId="269"/>
            <ac:picMk id="1026" creationId="{FA2A4BF2-7CF1-45A2-B4EF-32AB87A189AA}"/>
          </ac:picMkLst>
        </pc:picChg>
        <pc:picChg chg="add del mod">
          <ac:chgData name="PAPPICH PONGPATTANAWUT" userId="004f217c-c8d1-4b15-ad2c-f7ce45fd672a" providerId="ADAL" clId="{4152E21B-6BD2-471D-BD7B-332A57486902}" dt="2022-04-13T10:36:10.329" v="277" actId="1076"/>
          <ac:picMkLst>
            <pc:docMk/>
            <pc:sldMk cId="2641600706" sldId="269"/>
            <ac:picMk id="1122" creationId="{1E84EA3F-A04B-4528-B692-81D4BD4AF82C}"/>
          </ac:picMkLst>
        </pc:picChg>
        <pc:picChg chg="add del">
          <ac:chgData name="PAPPICH PONGPATTANAWUT" userId="004f217c-c8d1-4b15-ad2c-f7ce45fd672a" providerId="ADAL" clId="{4152E21B-6BD2-471D-BD7B-332A57486902}" dt="2022-03-28T03:34:18.361" v="121" actId="478"/>
          <ac:picMkLst>
            <pc:docMk/>
            <pc:sldMk cId="2641600706" sldId="269"/>
            <ac:picMk id="1124" creationId="{5A5E06FB-2DFB-4AC1-B268-95517D2F4766}"/>
          </ac:picMkLst>
        </pc:picChg>
        <pc:picChg chg="add del">
          <ac:chgData name="PAPPICH PONGPATTANAWUT" userId="004f217c-c8d1-4b15-ad2c-f7ce45fd672a" providerId="ADAL" clId="{4152E21B-6BD2-471D-BD7B-332A57486902}" dt="2022-03-28T03:34:19.208" v="122" actId="478"/>
          <ac:picMkLst>
            <pc:docMk/>
            <pc:sldMk cId="2641600706" sldId="269"/>
            <ac:picMk id="1126" creationId="{67CF91E5-7B12-43E0-B054-265A636BD0BE}"/>
          </ac:picMkLst>
        </pc:picChg>
        <pc:picChg chg="add mod">
          <ac:chgData name="PAPPICH PONGPATTANAWUT" userId="004f217c-c8d1-4b15-ad2c-f7ce45fd672a" providerId="ADAL" clId="{4152E21B-6BD2-471D-BD7B-332A57486902}" dt="2022-03-28T03:37:10.877" v="199" actId="1076"/>
          <ac:picMkLst>
            <pc:docMk/>
            <pc:sldMk cId="2641600706" sldId="269"/>
            <ac:picMk id="2050" creationId="{A9C695BA-A725-4A82-9E81-3D7208EE9BAE}"/>
          </ac:picMkLst>
        </pc:picChg>
        <pc:cxnChg chg="del mod">
          <ac:chgData name="PAPPICH PONGPATTANAWUT" userId="004f217c-c8d1-4b15-ad2c-f7ce45fd672a" providerId="ADAL" clId="{4152E21B-6BD2-471D-BD7B-332A57486902}" dt="2022-03-28T03:36:53.473" v="198" actId="478"/>
          <ac:cxnSpMkLst>
            <pc:docMk/>
            <pc:sldMk cId="2641600706" sldId="269"/>
            <ac:cxnSpMk id="1143" creationId="{00000000-0000-0000-0000-000000000000}"/>
          </ac:cxnSpMkLst>
        </pc:cxnChg>
        <pc:cxnChg chg="mod">
          <ac:chgData name="PAPPICH PONGPATTANAWUT" userId="004f217c-c8d1-4b15-ad2c-f7ce45fd672a" providerId="ADAL" clId="{4152E21B-6BD2-471D-BD7B-332A57486902}" dt="2022-03-28T03:37:10.877" v="199" actId="1076"/>
          <ac:cxnSpMkLst>
            <pc:docMk/>
            <pc:sldMk cId="2641600706" sldId="269"/>
            <ac:cxnSpMk id="1146" creationId="{00000000-0000-0000-0000-000000000000}"/>
          </ac:cxnSpMkLst>
        </pc:cxnChg>
        <pc:cxnChg chg="mod">
          <ac:chgData name="PAPPICH PONGPATTANAWUT" userId="004f217c-c8d1-4b15-ad2c-f7ce45fd672a" providerId="ADAL" clId="{4152E21B-6BD2-471D-BD7B-332A57486902}" dt="2022-03-28T03:37:10.877" v="199" actId="1076"/>
          <ac:cxnSpMkLst>
            <pc:docMk/>
            <pc:sldMk cId="2641600706" sldId="269"/>
            <ac:cxnSpMk id="1148" creationId="{00000000-0000-0000-0000-000000000000}"/>
          </ac:cxnSpMkLst>
        </pc:cxnChg>
      </pc:sldChg>
      <pc:sldMasterChg chg="addSldLayout delSldLayout">
        <pc:chgData name="PAPPICH PONGPATTANAWUT" userId="004f217c-c8d1-4b15-ad2c-f7ce45fd672a" providerId="ADAL" clId="{4152E21B-6BD2-471D-BD7B-332A57486902}" dt="2022-03-28T03:40:05.839" v="276" actId="47"/>
        <pc:sldMasterMkLst>
          <pc:docMk/>
          <pc:sldMasterMk cId="0" sldId="2147483678"/>
        </pc:sldMasterMkLst>
        <pc:sldLayoutChg chg="del">
          <pc:chgData name="PAPPICH PONGPATTANAWUT" userId="004f217c-c8d1-4b15-ad2c-f7ce45fd672a" providerId="ADAL" clId="{4152E21B-6BD2-471D-BD7B-332A57486902}" dt="2022-03-28T02:24:04.631" v="2" actId="47"/>
          <pc:sldLayoutMkLst>
            <pc:docMk/>
            <pc:sldMasterMk cId="0" sldId="2147483678"/>
            <pc:sldLayoutMk cId="0" sldId="2147483650"/>
          </pc:sldLayoutMkLst>
        </pc:sldLayoutChg>
        <pc:sldLayoutChg chg="add del">
          <pc:chgData name="PAPPICH PONGPATTANAWUT" userId="004f217c-c8d1-4b15-ad2c-f7ce45fd672a" providerId="ADAL" clId="{4152E21B-6BD2-471D-BD7B-332A57486902}" dt="2022-03-28T03:32:09.937" v="76" actId="2696"/>
          <pc:sldLayoutMkLst>
            <pc:docMk/>
            <pc:sldMasterMk cId="0" sldId="2147483678"/>
            <pc:sldLayoutMk cId="0" sldId="2147483665"/>
          </pc:sldLayoutMkLst>
        </pc:sldLayoutChg>
        <pc:sldLayoutChg chg="del">
          <pc:chgData name="PAPPICH PONGPATTANAWUT" userId="004f217c-c8d1-4b15-ad2c-f7ce45fd672a" providerId="ADAL" clId="{4152E21B-6BD2-471D-BD7B-332A57486902}" dt="2022-03-28T03:40:05.839" v="276" actId="47"/>
          <pc:sldLayoutMkLst>
            <pc:docMk/>
            <pc:sldMasterMk cId="0" sldId="2147483678"/>
            <pc:sldLayoutMk cId="0" sldId="214748367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e38dc7bb6a_1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e38dc7bb6a_1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1886a29ab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1886a29ab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e38dc7bb6a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e38dc7bb6a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e38dc7bb6a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e38dc7bb6a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082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e1886a29ab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e1886a29ab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492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60" r:id="rId3"/>
    <p:sldLayoutId id="2147483665" r:id="rId4"/>
    <p:sldLayoutId id="2147483674" r:id="rId5"/>
    <p:sldLayoutId id="2147483675" r:id="rId6"/>
    <p:sldLayoutId id="214748367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3"/>
          <p:cNvSpPr txBox="1">
            <a:spLocks noGrp="1"/>
          </p:cNvSpPr>
          <p:nvPr>
            <p:ph type="ctrTitle"/>
          </p:nvPr>
        </p:nvSpPr>
        <p:spPr>
          <a:xfrm>
            <a:off x="876561" y="1602758"/>
            <a:ext cx="5419562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PULSE OXIMETER &amp; HEARTRATE SENSOR</a:t>
            </a:r>
            <a:endParaRPr sz="360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omic Sans MS" panose="030F0702030302020204" pitchFamily="66" charset="0"/>
            </a:endParaRPr>
          </a:p>
        </p:txBody>
      </p:sp>
      <p:grpSp>
        <p:nvGrpSpPr>
          <p:cNvPr id="866" name="Google Shape;866;p33"/>
          <p:cNvGrpSpPr/>
          <p:nvPr/>
        </p:nvGrpSpPr>
        <p:grpSpPr>
          <a:xfrm>
            <a:off x="-83735" y="4007562"/>
            <a:ext cx="2074949" cy="962378"/>
            <a:chOff x="-85249" y="3960975"/>
            <a:chExt cx="2074949" cy="962378"/>
          </a:xfrm>
        </p:grpSpPr>
        <p:grpSp>
          <p:nvGrpSpPr>
            <p:cNvPr id="867" name="Google Shape;867;p3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68" name="Google Shape;868;p3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0" name="Google Shape;870;p3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71" name="Google Shape;871;p3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3" name="Google Shape;873;p3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4" name="Google Shape;874;p3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6" name="Google Shape;876;p33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877" name="Google Shape;877;p33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3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880" name="Google Shape;880;p3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3"/>
          <p:cNvGrpSpPr/>
          <p:nvPr/>
        </p:nvGrpSpPr>
        <p:grpSpPr>
          <a:xfrm rot="-2700000">
            <a:off x="6722818" y="448239"/>
            <a:ext cx="3288742" cy="3288676"/>
            <a:chOff x="7037775" y="2589850"/>
            <a:chExt cx="2493825" cy="2493775"/>
          </a:xfrm>
        </p:grpSpPr>
        <p:grpSp>
          <p:nvGrpSpPr>
            <p:cNvPr id="883" name="Google Shape;883;p33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84" name="Google Shape;884;p33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avLst/>
                <a:gdLst/>
                <a:ahLst/>
                <a:cxnLst/>
                <a:rect l="l" t="t" r="r" b="b"/>
                <a:pathLst>
                  <a:path w="60185" h="30092" fill="none" extrusionOk="0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1369" fill="none" extrusionOk="0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984" extrusionOk="0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003" extrusionOk="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avLst/>
                <a:gdLst/>
                <a:ahLst/>
                <a:cxnLst/>
                <a:rect l="l" t="t" r="r" b="b"/>
                <a:pathLst>
                  <a:path w="78665" h="78665" fill="none" extrusionOk="0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55017" fill="none" extrusionOk="0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62434" h="62433" fill="none" extrusionOk="0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7564" extrusionOk="0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2160" h="12190" fill="none" extrusionOk="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90" extrusionOk="0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96" name="Google Shape;896;p33"/>
            <p:cNvCxnSpPr/>
            <p:nvPr/>
          </p:nvCxnSpPr>
          <p:spPr>
            <a:xfrm rot="10800000" flipH="1">
              <a:off x="8619300" y="2589850"/>
              <a:ext cx="912300" cy="912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8C6BEB-8F71-4C36-9A81-99CE462F279E}"/>
              </a:ext>
            </a:extLst>
          </p:cNvPr>
          <p:cNvSpPr txBox="1"/>
          <p:nvPr/>
        </p:nvSpPr>
        <p:spPr>
          <a:xfrm>
            <a:off x="1222672" y="3169262"/>
            <a:ext cx="3914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FC Daisy" panose="020B0500040200020003" pitchFamily="34" charset="-34"/>
                <a:cs typeface="FC Daisy" panose="020B0500040200020003" pitchFamily="34" charset="-34"/>
              </a:rPr>
              <a:t>(</a:t>
            </a:r>
            <a:r>
              <a:rPr lang="th-TH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FC Daisy" panose="020B0500040200020003" pitchFamily="34" charset="-34"/>
                <a:cs typeface="FC Daisy" panose="020B0500040200020003" pitchFamily="34" charset="-34"/>
              </a:rPr>
              <a:t>ตัววัดชีพจรและออกซิเจนจากปลายนิ้วมือ)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B5AEC0-B518-4412-B0DD-292F09CF54F4}"/>
              </a:ext>
            </a:extLst>
          </p:cNvPr>
          <p:cNvSpPr/>
          <p:nvPr/>
        </p:nvSpPr>
        <p:spPr>
          <a:xfrm>
            <a:off x="1618571" y="2886780"/>
            <a:ext cx="5956934" cy="13438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6908E3-116E-4BA0-9645-6DC64B7E6796}"/>
              </a:ext>
            </a:extLst>
          </p:cNvPr>
          <p:cNvSpPr/>
          <p:nvPr/>
        </p:nvSpPr>
        <p:spPr>
          <a:xfrm>
            <a:off x="1618572" y="1314316"/>
            <a:ext cx="5956934" cy="1001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90" name="Google Shape;990;p37"/>
          <p:cNvSpPr txBox="1">
            <a:spLocks noGrp="1"/>
          </p:cNvSpPr>
          <p:nvPr>
            <p:ph type="subTitle" idx="1"/>
          </p:nvPr>
        </p:nvSpPr>
        <p:spPr>
          <a:xfrm>
            <a:off x="2740214" y="25526"/>
            <a:ext cx="3678063" cy="7037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4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C Daisy" panose="020B0500040200020003" pitchFamily="34" charset="-34"/>
                <a:cs typeface="FC Daisy" panose="020B0500040200020003" pitchFamily="34" charset="-34"/>
              </a:rPr>
              <a:t>หลักการและแนวความคิด</a:t>
            </a:r>
            <a:endParaRPr sz="44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FC Daisy" panose="020B0500040200020003" pitchFamily="34" charset="-34"/>
              <a:cs typeface="FC Daisy" panose="020B0500040200020003" pitchFamily="34" charset="-34"/>
            </a:endParaRPr>
          </a:p>
        </p:txBody>
      </p:sp>
      <p:grpSp>
        <p:nvGrpSpPr>
          <p:cNvPr id="991" name="Google Shape;991;p37"/>
          <p:cNvGrpSpPr/>
          <p:nvPr/>
        </p:nvGrpSpPr>
        <p:grpSpPr>
          <a:xfrm rot="10800000" flipH="1">
            <a:off x="0" y="4469297"/>
            <a:ext cx="2249325" cy="1657325"/>
            <a:chOff x="746475" y="-443725"/>
            <a:chExt cx="2249325" cy="1657325"/>
          </a:xfrm>
        </p:grpSpPr>
        <p:sp>
          <p:nvSpPr>
            <p:cNvPr id="992" name="Google Shape;992;p37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37"/>
          <p:cNvGrpSpPr/>
          <p:nvPr/>
        </p:nvGrpSpPr>
        <p:grpSpPr>
          <a:xfrm rot="10800000" flipH="1">
            <a:off x="6903050" y="4469297"/>
            <a:ext cx="2240950" cy="1657325"/>
            <a:chOff x="4603700" y="-443725"/>
            <a:chExt cx="2240950" cy="1657325"/>
          </a:xfrm>
        </p:grpSpPr>
        <p:sp>
          <p:nvSpPr>
            <p:cNvPr id="995" name="Google Shape;995;p37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7" name="Google Shape;997;p37"/>
          <p:cNvGrpSpPr/>
          <p:nvPr/>
        </p:nvGrpSpPr>
        <p:grpSpPr>
          <a:xfrm rot="5400000">
            <a:off x="2000278" y="32831"/>
            <a:ext cx="317170" cy="932249"/>
            <a:chOff x="456616" y="2161476"/>
            <a:chExt cx="289868" cy="852000"/>
          </a:xfrm>
        </p:grpSpPr>
        <p:sp>
          <p:nvSpPr>
            <p:cNvPr id="998" name="Google Shape;998;p3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3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997;p37">
            <a:extLst>
              <a:ext uri="{FF2B5EF4-FFF2-40B4-BE49-F238E27FC236}">
                <a16:creationId xmlns:a16="http://schemas.microsoft.com/office/drawing/2014/main" id="{25F28210-74B0-446B-8B91-59CDB0C20975}"/>
              </a:ext>
            </a:extLst>
          </p:cNvPr>
          <p:cNvGrpSpPr/>
          <p:nvPr/>
        </p:nvGrpSpPr>
        <p:grpSpPr>
          <a:xfrm rot="5400000">
            <a:off x="6841044" y="-13278"/>
            <a:ext cx="317170" cy="932249"/>
            <a:chOff x="456616" y="2161476"/>
            <a:chExt cx="289868" cy="852000"/>
          </a:xfrm>
        </p:grpSpPr>
        <p:sp>
          <p:nvSpPr>
            <p:cNvPr id="17" name="Google Shape;998;p37">
              <a:extLst>
                <a:ext uri="{FF2B5EF4-FFF2-40B4-BE49-F238E27FC236}">
                  <a16:creationId xmlns:a16="http://schemas.microsoft.com/office/drawing/2014/main" id="{60137A0D-7E30-417B-AF00-D375CB4E3C1C}"/>
                </a:ext>
              </a:extLst>
            </p:cNvPr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99;p37">
              <a:extLst>
                <a:ext uri="{FF2B5EF4-FFF2-40B4-BE49-F238E27FC236}">
                  <a16:creationId xmlns:a16="http://schemas.microsoft.com/office/drawing/2014/main" id="{C0F1807A-1B9C-4F68-BBE4-B8E427D00E91}"/>
                </a:ext>
              </a:extLst>
            </p:cNvPr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000;p37">
              <a:extLst>
                <a:ext uri="{FF2B5EF4-FFF2-40B4-BE49-F238E27FC236}">
                  <a16:creationId xmlns:a16="http://schemas.microsoft.com/office/drawing/2014/main" id="{1A9A2D51-E9C4-4F7F-B811-AD52220F64A1}"/>
                </a:ext>
              </a:extLst>
            </p:cNvPr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01;p37">
              <a:extLst>
                <a:ext uri="{FF2B5EF4-FFF2-40B4-BE49-F238E27FC236}">
                  <a16:creationId xmlns:a16="http://schemas.microsoft.com/office/drawing/2014/main" id="{D801744F-6934-41DC-A0C0-832CCE941325}"/>
                </a:ext>
              </a:extLst>
            </p:cNvPr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02;p37">
              <a:extLst>
                <a:ext uri="{FF2B5EF4-FFF2-40B4-BE49-F238E27FC236}">
                  <a16:creationId xmlns:a16="http://schemas.microsoft.com/office/drawing/2014/main" id="{D43CDEBE-8136-4B3C-823B-276AC551CCCF}"/>
                </a:ext>
              </a:extLst>
            </p:cNvPr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63CFD1-D66C-4679-A148-11F2BFD6D13F}"/>
              </a:ext>
            </a:extLst>
          </p:cNvPr>
          <p:cNvSpPr txBox="1"/>
          <p:nvPr/>
        </p:nvSpPr>
        <p:spPr>
          <a:xfrm>
            <a:off x="1579044" y="1427945"/>
            <a:ext cx="6035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latin typeface="FC Daisy" panose="020B0500040200020003" pitchFamily="34" charset="-34"/>
                <a:cs typeface="FC Daisy" panose="020B0500040200020003" pitchFamily="34" charset="-34"/>
              </a:rPr>
              <a:t>เมื่อนำนิ้วมือประกบติดกับโมดูลวัดชีพจรแล้วจะส่งค่าไปที่อุปกรณ์แล้วอุปกรณ์จะส่งค่าชีพจรไปยังจอแสดงผลแล้วจะมีอัตตราการเต้นของหัวใ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A3557-1997-4C1B-9365-FC5D83F84440}"/>
              </a:ext>
            </a:extLst>
          </p:cNvPr>
          <p:cNvSpPr txBox="1"/>
          <p:nvPr/>
        </p:nvSpPr>
        <p:spPr>
          <a:xfrm>
            <a:off x="1593533" y="2962890"/>
            <a:ext cx="6021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latin typeface="FC Daisy" panose="020B0500040200020003" pitchFamily="34" charset="-34"/>
                <a:cs typeface="FC Daisy" panose="020B0500040200020003" pitchFamily="34" charset="-34"/>
              </a:rPr>
              <a:t>มี 2 ด้าน ด้านหนึ่งเป็น </a:t>
            </a:r>
            <a:r>
              <a:rPr lang="en-US" sz="2400" dirty="0">
                <a:solidFill>
                  <a:schemeClr val="bg1"/>
                </a:solidFill>
                <a:latin typeface="FC Daisy" panose="020B0500040200020003" pitchFamily="34" charset="-34"/>
                <a:cs typeface="FC Daisy" panose="020B0500040200020003" pitchFamily="34" charset="-34"/>
              </a:rPr>
              <a:t>LED </a:t>
            </a:r>
            <a:r>
              <a:rPr lang="th-TH" sz="2400" dirty="0">
                <a:solidFill>
                  <a:schemeClr val="bg1"/>
                </a:solidFill>
                <a:latin typeface="FC Daisy" panose="020B0500040200020003" pitchFamily="34" charset="-34"/>
                <a:cs typeface="FC Daisy" panose="020B0500040200020003" pitchFamily="34" charset="-34"/>
              </a:rPr>
              <a:t>ซึ่งจะปล่อยแสง 2 ความยาวคลื่นสลับกัน ส่วนด้านที่อยู่ตรงข้ามจะมี </a:t>
            </a:r>
            <a:r>
              <a:rPr lang="en-US" sz="2400" dirty="0">
                <a:solidFill>
                  <a:schemeClr val="bg1"/>
                </a:solidFill>
                <a:latin typeface="FC Daisy" panose="020B0500040200020003" pitchFamily="34" charset="-34"/>
                <a:cs typeface="FC Daisy" panose="020B0500040200020003" pitchFamily="34" charset="-34"/>
              </a:rPr>
              <a:t>photodiode </a:t>
            </a:r>
            <a:r>
              <a:rPr lang="th-TH" sz="2400" dirty="0">
                <a:solidFill>
                  <a:schemeClr val="bg1"/>
                </a:solidFill>
                <a:latin typeface="FC Daisy" panose="020B0500040200020003" pitchFamily="34" charset="-34"/>
                <a:cs typeface="FC Daisy" panose="020B0500040200020003" pitchFamily="34" charset="-34"/>
              </a:rPr>
              <a:t>ที่สามารถวัดความเข้มของแสงที่ส่งผ่านมา สัญญาณที่ส่งผ่านมาจะถูกกรองและขยายและแสดงบนหน้าจอแสดง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3BC41-62DB-44BF-9E1D-55234AC35CA0}"/>
              </a:ext>
            </a:extLst>
          </p:cNvPr>
          <p:cNvSpPr txBox="1"/>
          <p:nvPr/>
        </p:nvSpPr>
        <p:spPr>
          <a:xfrm>
            <a:off x="1565573" y="714227"/>
            <a:ext cx="1555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C Daisy" panose="020B0500040200020003" pitchFamily="34" charset="-34"/>
                <a:cs typeface="FC Daisy" panose="020B0500040200020003" pitchFamily="34" charset="-34"/>
              </a:rPr>
              <a:t>การวัดชีพจร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054D5-91CC-4227-85A1-1504FC849BA7}"/>
              </a:ext>
            </a:extLst>
          </p:cNvPr>
          <p:cNvSpPr txBox="1"/>
          <p:nvPr/>
        </p:nvSpPr>
        <p:spPr>
          <a:xfrm>
            <a:off x="1529980" y="2285659"/>
            <a:ext cx="1922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C Daisy" panose="020B0500040200020003" pitchFamily="34" charset="-34"/>
                <a:cs typeface="FC Daisy" panose="020B0500040200020003" pitchFamily="34" charset="-34"/>
              </a:rPr>
              <a:t>การวัดออกซิเจน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3" name="Google Shape;1143;p43"/>
          <p:cNvCxnSpPr>
            <a:cxnSpLocks/>
            <a:stCxn id="1144" idx="3"/>
            <a:endCxn id="1145" idx="3"/>
          </p:cNvCxnSpPr>
          <p:nvPr/>
        </p:nvCxnSpPr>
        <p:spPr>
          <a:xfrm>
            <a:off x="6724034" y="2308423"/>
            <a:ext cx="342247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6" name="Google Shape;1146;p43"/>
          <p:cNvCxnSpPr>
            <a:cxnSpLocks/>
            <a:stCxn id="1147" idx="3"/>
            <a:endCxn id="1144" idx="1"/>
          </p:cNvCxnSpPr>
          <p:nvPr/>
        </p:nvCxnSpPr>
        <p:spPr>
          <a:xfrm>
            <a:off x="4380353" y="2308423"/>
            <a:ext cx="342247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8" name="Google Shape;1148;p43"/>
          <p:cNvCxnSpPr>
            <a:cxnSpLocks/>
            <a:stCxn id="1149" idx="3"/>
            <a:endCxn id="1147" idx="1"/>
          </p:cNvCxnSpPr>
          <p:nvPr/>
        </p:nvCxnSpPr>
        <p:spPr>
          <a:xfrm flipV="1">
            <a:off x="2035606" y="2308423"/>
            <a:ext cx="342247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0" name="Google Shape;1150;p43"/>
          <p:cNvSpPr txBox="1">
            <a:spLocks noGrp="1"/>
          </p:cNvSpPr>
          <p:nvPr>
            <p:ph type="title"/>
          </p:nvPr>
        </p:nvSpPr>
        <p:spPr>
          <a:xfrm>
            <a:off x="2377853" y="285049"/>
            <a:ext cx="2117286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4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C Daisy" panose="020B0500040200020003" pitchFamily="34" charset="-34"/>
                <a:cs typeface="FC Daisy" panose="020B0500040200020003" pitchFamily="34" charset="-34"/>
              </a:rPr>
              <a:t>อุปกรณ์ที่ใช้</a:t>
            </a:r>
            <a:endParaRPr sz="48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FC Daisy" panose="020B0500040200020003" pitchFamily="34" charset="-34"/>
              <a:cs typeface="FC Daisy" panose="020B0500040200020003" pitchFamily="34" charset="-34"/>
            </a:endParaRPr>
          </a:p>
        </p:txBody>
      </p:sp>
      <p:sp>
        <p:nvSpPr>
          <p:cNvPr id="1149" name="Google Shape;1149;p43"/>
          <p:cNvSpPr/>
          <p:nvPr/>
        </p:nvSpPr>
        <p:spPr>
          <a:xfrm>
            <a:off x="123982" y="1241673"/>
            <a:ext cx="1911624" cy="213350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7" name="Google Shape;1147;p43"/>
          <p:cNvSpPr/>
          <p:nvPr/>
        </p:nvSpPr>
        <p:spPr>
          <a:xfrm>
            <a:off x="2377853" y="1229466"/>
            <a:ext cx="2002500" cy="2157913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57" name="Google Shape;1157;p43"/>
          <p:cNvGrpSpPr/>
          <p:nvPr/>
        </p:nvGrpSpPr>
        <p:grpSpPr>
          <a:xfrm rot="5400000">
            <a:off x="851839" y="198283"/>
            <a:ext cx="431399" cy="1267998"/>
            <a:chOff x="456616" y="2161476"/>
            <a:chExt cx="289868" cy="852000"/>
          </a:xfrm>
        </p:grpSpPr>
        <p:sp>
          <p:nvSpPr>
            <p:cNvPr id="1158" name="Google Shape;1158;p4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4" name="Google Shape;1144;p43"/>
          <p:cNvSpPr/>
          <p:nvPr/>
        </p:nvSpPr>
        <p:spPr>
          <a:xfrm>
            <a:off x="4722600" y="1229467"/>
            <a:ext cx="2001434" cy="215791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5" name="Google Shape;1145;p43"/>
          <p:cNvSpPr/>
          <p:nvPr/>
        </p:nvSpPr>
        <p:spPr>
          <a:xfrm flipH="1">
            <a:off x="7066281" y="1229468"/>
            <a:ext cx="2001434" cy="215791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5" name="Google Shape;1175;p43"/>
          <p:cNvSpPr txBox="1">
            <a:spLocks noGrp="1"/>
          </p:cNvSpPr>
          <p:nvPr>
            <p:ph type="title" idx="4294967295"/>
          </p:nvPr>
        </p:nvSpPr>
        <p:spPr>
          <a:xfrm>
            <a:off x="66287" y="4320415"/>
            <a:ext cx="20025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mic Sans MS" panose="030F0702030302020204" pitchFamily="66" charset="0"/>
                <a:cs typeface="FC Daisy" panose="020B0500040200020003" pitchFamily="34" charset="-34"/>
              </a:rPr>
              <a:t>RED LED</a:t>
            </a:r>
            <a:endParaRPr sz="3200" dirty="0">
              <a:latin typeface="Comic Sans MS" panose="030F0702030302020204" pitchFamily="66" charset="0"/>
              <a:cs typeface="FC Daisy" panose="020B0500040200020003" pitchFamily="34" charset="-34"/>
            </a:endParaRPr>
          </a:p>
        </p:txBody>
      </p:sp>
      <p:sp>
        <p:nvSpPr>
          <p:cNvPr id="1177" name="Google Shape;1177;p43"/>
          <p:cNvSpPr txBox="1">
            <a:spLocks noGrp="1"/>
          </p:cNvSpPr>
          <p:nvPr>
            <p:ph type="title" idx="4294967295"/>
          </p:nvPr>
        </p:nvSpPr>
        <p:spPr>
          <a:xfrm>
            <a:off x="2394178" y="4307035"/>
            <a:ext cx="20025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mic Sans MS" panose="030F0702030302020204" pitchFamily="66" charset="0"/>
              </a:rPr>
              <a:t>IR LED</a:t>
            </a:r>
            <a:endParaRPr sz="3200" dirty="0">
              <a:latin typeface="Comic Sans MS" panose="030F0702030302020204" pitchFamily="66" charset="0"/>
            </a:endParaRPr>
          </a:p>
        </p:txBody>
      </p:sp>
      <p:sp>
        <p:nvSpPr>
          <p:cNvPr id="1179" name="Google Shape;1179;p43"/>
          <p:cNvSpPr txBox="1">
            <a:spLocks noGrp="1"/>
          </p:cNvSpPr>
          <p:nvPr>
            <p:ph type="title" idx="4294967295"/>
          </p:nvPr>
        </p:nvSpPr>
        <p:spPr>
          <a:xfrm>
            <a:off x="4741780" y="4309023"/>
            <a:ext cx="20025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mic Sans MS" panose="030F0702030302020204" pitchFamily="66" charset="0"/>
              </a:rPr>
              <a:t>IC op-amp</a:t>
            </a:r>
            <a:endParaRPr sz="3200" dirty="0">
              <a:latin typeface="Comic Sans MS" panose="030F0702030302020204" pitchFamily="66" charset="0"/>
            </a:endParaRPr>
          </a:p>
        </p:txBody>
      </p:sp>
      <p:sp>
        <p:nvSpPr>
          <p:cNvPr id="1181" name="Google Shape;1181;p43"/>
          <p:cNvSpPr txBox="1">
            <a:spLocks noGrp="1"/>
          </p:cNvSpPr>
          <p:nvPr>
            <p:ph type="title" idx="4294967295"/>
          </p:nvPr>
        </p:nvSpPr>
        <p:spPr>
          <a:xfrm>
            <a:off x="7066281" y="4326379"/>
            <a:ext cx="20025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mic Sans MS" panose="030F0702030302020204" pitchFamily="66" charset="0"/>
              </a:rPr>
              <a:t>OLED</a:t>
            </a:r>
            <a:endParaRPr sz="3200" dirty="0">
              <a:latin typeface="Comic Sans MS" panose="030F0702030302020204" pitchFamily="66" charset="0"/>
            </a:endParaRPr>
          </a:p>
        </p:txBody>
      </p:sp>
      <p:grpSp>
        <p:nvGrpSpPr>
          <p:cNvPr id="73" name="Google Shape;1157;p43">
            <a:extLst>
              <a:ext uri="{FF2B5EF4-FFF2-40B4-BE49-F238E27FC236}">
                <a16:creationId xmlns:a16="http://schemas.microsoft.com/office/drawing/2014/main" id="{01FF2E2A-6D14-41E8-95EB-7331D385CD17}"/>
              </a:ext>
            </a:extLst>
          </p:cNvPr>
          <p:cNvGrpSpPr/>
          <p:nvPr/>
        </p:nvGrpSpPr>
        <p:grpSpPr>
          <a:xfrm rot="-5400000">
            <a:off x="5507618" y="180143"/>
            <a:ext cx="431399" cy="1267998"/>
            <a:chOff x="456616" y="2161476"/>
            <a:chExt cx="289868" cy="852000"/>
          </a:xfrm>
        </p:grpSpPr>
        <p:sp>
          <p:nvSpPr>
            <p:cNvPr id="74" name="Google Shape;1158;p43">
              <a:extLst>
                <a:ext uri="{FF2B5EF4-FFF2-40B4-BE49-F238E27FC236}">
                  <a16:creationId xmlns:a16="http://schemas.microsoft.com/office/drawing/2014/main" id="{74FA5F4F-69D6-40BE-BC03-5002202CBFE2}"/>
                </a:ext>
              </a:extLst>
            </p:cNvPr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59;p43">
              <a:extLst>
                <a:ext uri="{FF2B5EF4-FFF2-40B4-BE49-F238E27FC236}">
                  <a16:creationId xmlns:a16="http://schemas.microsoft.com/office/drawing/2014/main" id="{A51B52C9-ADD1-4FF7-866F-9377E10503A7}"/>
                </a:ext>
              </a:extLst>
            </p:cNvPr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60;p43">
              <a:extLst>
                <a:ext uri="{FF2B5EF4-FFF2-40B4-BE49-F238E27FC236}">
                  <a16:creationId xmlns:a16="http://schemas.microsoft.com/office/drawing/2014/main" id="{506786BF-B85B-4A61-8D70-FFF5B84342D0}"/>
                </a:ext>
              </a:extLst>
            </p:cNvPr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61;p43">
              <a:extLst>
                <a:ext uri="{FF2B5EF4-FFF2-40B4-BE49-F238E27FC236}">
                  <a16:creationId xmlns:a16="http://schemas.microsoft.com/office/drawing/2014/main" id="{8B847C55-93A2-413D-9DA5-3CCBC5ADE498}"/>
                </a:ext>
              </a:extLst>
            </p:cNvPr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62;p43">
              <a:extLst>
                <a:ext uri="{FF2B5EF4-FFF2-40B4-BE49-F238E27FC236}">
                  <a16:creationId xmlns:a16="http://schemas.microsoft.com/office/drawing/2014/main" id="{0216E79D-2441-44E5-A3F5-045BF156D8F8}"/>
                </a:ext>
              </a:extLst>
            </p:cNvPr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157;p43">
            <a:extLst>
              <a:ext uri="{FF2B5EF4-FFF2-40B4-BE49-F238E27FC236}">
                <a16:creationId xmlns:a16="http://schemas.microsoft.com/office/drawing/2014/main" id="{382FE862-DD36-47BA-BE5D-89495E48D232}"/>
              </a:ext>
            </a:extLst>
          </p:cNvPr>
          <p:cNvGrpSpPr/>
          <p:nvPr/>
        </p:nvGrpSpPr>
        <p:grpSpPr>
          <a:xfrm rot="-5400000">
            <a:off x="3163404" y="3118367"/>
            <a:ext cx="431399" cy="1267998"/>
            <a:chOff x="456616" y="2161476"/>
            <a:chExt cx="289868" cy="852000"/>
          </a:xfrm>
        </p:grpSpPr>
        <p:sp>
          <p:nvSpPr>
            <p:cNvPr id="80" name="Google Shape;1158;p43">
              <a:extLst>
                <a:ext uri="{FF2B5EF4-FFF2-40B4-BE49-F238E27FC236}">
                  <a16:creationId xmlns:a16="http://schemas.microsoft.com/office/drawing/2014/main" id="{DCF15218-0A6D-4F19-A391-80AB3111E2E1}"/>
                </a:ext>
              </a:extLst>
            </p:cNvPr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59;p43">
              <a:extLst>
                <a:ext uri="{FF2B5EF4-FFF2-40B4-BE49-F238E27FC236}">
                  <a16:creationId xmlns:a16="http://schemas.microsoft.com/office/drawing/2014/main" id="{7688FB76-7169-4CE8-A759-A08D909ADBF0}"/>
                </a:ext>
              </a:extLst>
            </p:cNvPr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60;p43">
              <a:extLst>
                <a:ext uri="{FF2B5EF4-FFF2-40B4-BE49-F238E27FC236}">
                  <a16:creationId xmlns:a16="http://schemas.microsoft.com/office/drawing/2014/main" id="{84DF0E9C-4F2C-436C-923A-A6140895535D}"/>
                </a:ext>
              </a:extLst>
            </p:cNvPr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61;p43">
              <a:extLst>
                <a:ext uri="{FF2B5EF4-FFF2-40B4-BE49-F238E27FC236}">
                  <a16:creationId xmlns:a16="http://schemas.microsoft.com/office/drawing/2014/main" id="{0A31349E-7A8C-4463-A1CD-3425D327D441}"/>
                </a:ext>
              </a:extLst>
            </p:cNvPr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62;p43">
              <a:extLst>
                <a:ext uri="{FF2B5EF4-FFF2-40B4-BE49-F238E27FC236}">
                  <a16:creationId xmlns:a16="http://schemas.microsoft.com/office/drawing/2014/main" id="{8173EF8B-7A7A-4154-BBE3-114A8099C93B}"/>
                </a:ext>
              </a:extLst>
            </p:cNvPr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1157;p43">
            <a:extLst>
              <a:ext uri="{FF2B5EF4-FFF2-40B4-BE49-F238E27FC236}">
                <a16:creationId xmlns:a16="http://schemas.microsoft.com/office/drawing/2014/main" id="{FB9BCA0E-FA42-4ACE-AFF6-7EDB6744E69B}"/>
              </a:ext>
            </a:extLst>
          </p:cNvPr>
          <p:cNvGrpSpPr/>
          <p:nvPr/>
        </p:nvGrpSpPr>
        <p:grpSpPr>
          <a:xfrm rot="16200000">
            <a:off x="7851298" y="3100227"/>
            <a:ext cx="431399" cy="1267998"/>
            <a:chOff x="456616" y="2161476"/>
            <a:chExt cx="289868" cy="852000"/>
          </a:xfrm>
        </p:grpSpPr>
        <p:sp>
          <p:nvSpPr>
            <p:cNvPr id="86" name="Google Shape;1158;p43">
              <a:extLst>
                <a:ext uri="{FF2B5EF4-FFF2-40B4-BE49-F238E27FC236}">
                  <a16:creationId xmlns:a16="http://schemas.microsoft.com/office/drawing/2014/main" id="{310EFD53-D07F-4A9D-A8FF-3CA0D0302D00}"/>
                </a:ext>
              </a:extLst>
            </p:cNvPr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59;p43">
              <a:extLst>
                <a:ext uri="{FF2B5EF4-FFF2-40B4-BE49-F238E27FC236}">
                  <a16:creationId xmlns:a16="http://schemas.microsoft.com/office/drawing/2014/main" id="{09CFE380-D89C-41B0-99BC-3350AF2064F2}"/>
                </a:ext>
              </a:extLst>
            </p:cNvPr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60;p43">
              <a:extLst>
                <a:ext uri="{FF2B5EF4-FFF2-40B4-BE49-F238E27FC236}">
                  <a16:creationId xmlns:a16="http://schemas.microsoft.com/office/drawing/2014/main" id="{28236C6B-F42E-4A0D-BF1E-48248E0137FC}"/>
                </a:ext>
              </a:extLst>
            </p:cNvPr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61;p43">
              <a:extLst>
                <a:ext uri="{FF2B5EF4-FFF2-40B4-BE49-F238E27FC236}">
                  <a16:creationId xmlns:a16="http://schemas.microsoft.com/office/drawing/2014/main" id="{290E2D0F-F4D7-4904-99DE-EAE318C542CC}"/>
                </a:ext>
              </a:extLst>
            </p:cNvPr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62;p43">
              <a:extLst>
                <a:ext uri="{FF2B5EF4-FFF2-40B4-BE49-F238E27FC236}">
                  <a16:creationId xmlns:a16="http://schemas.microsoft.com/office/drawing/2014/main" id="{66BD8D65-0192-4954-B05C-950556244A7A}"/>
                </a:ext>
              </a:extLst>
            </p:cNvPr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4" name="Picture 1123" descr="Text&#10;&#10;Description automatically generated">
            <a:extLst>
              <a:ext uri="{FF2B5EF4-FFF2-40B4-BE49-F238E27FC236}">
                <a16:creationId xmlns:a16="http://schemas.microsoft.com/office/drawing/2014/main" id="{5A5E06FB-2DFB-4AC1-B268-95517D2F47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78" r="23805"/>
          <a:stretch/>
        </p:blipFill>
        <p:spPr>
          <a:xfrm>
            <a:off x="2358142" y="1225820"/>
            <a:ext cx="2015991" cy="2157910"/>
          </a:xfrm>
          <a:prstGeom prst="rect">
            <a:avLst/>
          </a:prstGeom>
        </p:spPr>
      </p:pic>
      <p:pic>
        <p:nvPicPr>
          <p:cNvPr id="1126" name="Picture 112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67CF91E5-7B12-43E0-B054-265A636BD0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647" r="18755"/>
          <a:stretch/>
        </p:blipFill>
        <p:spPr>
          <a:xfrm>
            <a:off x="4716380" y="1342523"/>
            <a:ext cx="2001434" cy="1918399"/>
          </a:xfrm>
          <a:prstGeom prst="rect">
            <a:avLst/>
          </a:prstGeom>
        </p:spPr>
      </p:pic>
      <p:sp>
        <p:nvSpPr>
          <p:cNvPr id="1133" name="Rectangle 1132">
            <a:extLst>
              <a:ext uri="{FF2B5EF4-FFF2-40B4-BE49-F238E27FC236}">
                <a16:creationId xmlns:a16="http://schemas.microsoft.com/office/drawing/2014/main" id="{678F0F58-7AE5-4E7E-A102-DED35D21F9D1}"/>
              </a:ext>
            </a:extLst>
          </p:cNvPr>
          <p:cNvSpPr/>
          <p:nvPr/>
        </p:nvSpPr>
        <p:spPr>
          <a:xfrm>
            <a:off x="7066281" y="1241673"/>
            <a:ext cx="2001434" cy="21420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26" name="Picture 2" descr="จอแสดงผล OLED 128x64 แบบ I2C ขนาด 1.3&quot; สีน้ำเงิน OLED Display I2C Module  1.3&quot; for Arduino - Arduino, ขาย Arduino, Arduino, Arduino Uno, Raspberry  Pi, NodeMCU, Relay, Ultrasound Sensor, DHT11, Relay, Robot, CNC,">
            <a:extLst>
              <a:ext uri="{FF2B5EF4-FFF2-40B4-BE49-F238E27FC236}">
                <a16:creationId xmlns:a16="http://schemas.microsoft.com/office/drawing/2014/main" id="{FA2A4BF2-7CF1-45A2-B4EF-32AB87A189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110" r="1867"/>
          <a:stretch/>
        </p:blipFill>
        <p:spPr bwMode="auto">
          <a:xfrm>
            <a:off x="7108394" y="1374641"/>
            <a:ext cx="1887079" cy="17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D 5mm Red">
            <a:extLst>
              <a:ext uri="{FF2B5EF4-FFF2-40B4-BE49-F238E27FC236}">
                <a16:creationId xmlns:a16="http://schemas.microsoft.com/office/drawing/2014/main" id="{F828EBE8-D576-4FFF-BECF-573B3269B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23" y="1347118"/>
            <a:ext cx="1897263" cy="189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6" name="Google Shape;1146;p43"/>
          <p:cNvCxnSpPr>
            <a:cxnSpLocks/>
            <a:stCxn id="1147" idx="3"/>
            <a:endCxn id="1144" idx="1"/>
          </p:cNvCxnSpPr>
          <p:nvPr/>
        </p:nvCxnSpPr>
        <p:spPr>
          <a:xfrm>
            <a:off x="5542070" y="2362211"/>
            <a:ext cx="362493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8" name="Google Shape;1148;p43"/>
          <p:cNvCxnSpPr>
            <a:cxnSpLocks/>
            <a:stCxn id="1149" idx="3"/>
            <a:endCxn id="1147" idx="1"/>
          </p:cNvCxnSpPr>
          <p:nvPr/>
        </p:nvCxnSpPr>
        <p:spPr>
          <a:xfrm flipV="1">
            <a:off x="3197323" y="2362211"/>
            <a:ext cx="342247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0" name="Google Shape;1150;p43"/>
          <p:cNvSpPr txBox="1">
            <a:spLocks noGrp="1"/>
          </p:cNvSpPr>
          <p:nvPr>
            <p:ph type="title"/>
          </p:nvPr>
        </p:nvSpPr>
        <p:spPr>
          <a:xfrm>
            <a:off x="3338035" y="269285"/>
            <a:ext cx="2117286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4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C Daisy" panose="020B0500040200020003" pitchFamily="34" charset="-34"/>
                <a:cs typeface="FC Daisy" panose="020B0500040200020003" pitchFamily="34" charset="-34"/>
              </a:rPr>
              <a:t>อุปกรณ์ที่ใช้</a:t>
            </a:r>
            <a:endParaRPr sz="48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FC Daisy" panose="020B0500040200020003" pitchFamily="34" charset="-34"/>
              <a:cs typeface="FC Daisy" panose="020B0500040200020003" pitchFamily="34" charset="-34"/>
            </a:endParaRPr>
          </a:p>
        </p:txBody>
      </p:sp>
      <p:sp>
        <p:nvSpPr>
          <p:cNvPr id="1149" name="Google Shape;1149;p43"/>
          <p:cNvSpPr/>
          <p:nvPr/>
        </p:nvSpPr>
        <p:spPr>
          <a:xfrm>
            <a:off x="1285699" y="1295461"/>
            <a:ext cx="1911624" cy="213350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7" name="Google Shape;1147;p43"/>
          <p:cNvSpPr/>
          <p:nvPr/>
        </p:nvSpPr>
        <p:spPr>
          <a:xfrm>
            <a:off x="3539570" y="1283254"/>
            <a:ext cx="2002500" cy="2157913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57" name="Google Shape;1157;p43"/>
          <p:cNvGrpSpPr/>
          <p:nvPr/>
        </p:nvGrpSpPr>
        <p:grpSpPr>
          <a:xfrm>
            <a:off x="8268490" y="1741465"/>
            <a:ext cx="431399" cy="1267998"/>
            <a:chOff x="456616" y="2161476"/>
            <a:chExt cx="289868" cy="852000"/>
          </a:xfrm>
        </p:grpSpPr>
        <p:sp>
          <p:nvSpPr>
            <p:cNvPr id="1158" name="Google Shape;1158;p4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1160;p4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4" name="Google Shape;1144;p43"/>
          <p:cNvSpPr/>
          <p:nvPr/>
        </p:nvSpPr>
        <p:spPr>
          <a:xfrm>
            <a:off x="5904563" y="1283255"/>
            <a:ext cx="2001434" cy="215791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5" name="Google Shape;1175;p43"/>
          <p:cNvSpPr txBox="1">
            <a:spLocks noGrp="1"/>
          </p:cNvSpPr>
          <p:nvPr>
            <p:ph type="title" idx="4294967295"/>
          </p:nvPr>
        </p:nvSpPr>
        <p:spPr>
          <a:xfrm>
            <a:off x="1240261" y="4200725"/>
            <a:ext cx="20025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mic Sans MS" panose="030F0702030302020204" pitchFamily="66" charset="0"/>
                <a:cs typeface="FC Daisy" panose="020B0500040200020003" pitchFamily="34" charset="-34"/>
              </a:rPr>
              <a:t>Photodiode</a:t>
            </a:r>
            <a:endParaRPr sz="3200" dirty="0">
              <a:latin typeface="Comic Sans MS" panose="030F0702030302020204" pitchFamily="66" charset="0"/>
              <a:cs typeface="FC Daisy" panose="020B0500040200020003" pitchFamily="34" charset="-34"/>
            </a:endParaRPr>
          </a:p>
        </p:txBody>
      </p:sp>
      <p:sp>
        <p:nvSpPr>
          <p:cNvPr id="1177" name="Google Shape;1177;p43"/>
          <p:cNvSpPr txBox="1">
            <a:spLocks noGrp="1"/>
          </p:cNvSpPr>
          <p:nvPr>
            <p:ph type="title" idx="4294967295"/>
          </p:nvPr>
        </p:nvSpPr>
        <p:spPr>
          <a:xfrm>
            <a:off x="3519859" y="4184367"/>
            <a:ext cx="20025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mic Sans MS" panose="030F0702030302020204" pitchFamily="66" charset="0"/>
              </a:rPr>
              <a:t>Arduino</a:t>
            </a:r>
            <a:endParaRPr sz="3200" dirty="0">
              <a:latin typeface="Comic Sans MS" panose="030F0702030302020204" pitchFamily="66" charset="0"/>
            </a:endParaRPr>
          </a:p>
        </p:txBody>
      </p:sp>
      <p:sp>
        <p:nvSpPr>
          <p:cNvPr id="1181" name="Google Shape;1181;p43"/>
          <p:cNvSpPr txBox="1">
            <a:spLocks noGrp="1"/>
          </p:cNvSpPr>
          <p:nvPr>
            <p:ph type="title" idx="4294967295"/>
          </p:nvPr>
        </p:nvSpPr>
        <p:spPr>
          <a:xfrm>
            <a:off x="5878803" y="4173794"/>
            <a:ext cx="20025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0" dirty="0">
                <a:latin typeface="FC Daisy" panose="020B0500040200020003" pitchFamily="34" charset="-34"/>
                <a:cs typeface="FC Daisy" panose="020B0500040200020003" pitchFamily="34" charset="-34"/>
              </a:rPr>
              <a:t>และอื่นๆ</a:t>
            </a:r>
            <a:endParaRPr sz="4400" b="0" dirty="0">
              <a:latin typeface="FC Daisy" panose="020B0500040200020003" pitchFamily="34" charset="-34"/>
              <a:cs typeface="FC Daisy" panose="020B0500040200020003" pitchFamily="34" charset="-34"/>
            </a:endParaRPr>
          </a:p>
        </p:txBody>
      </p:sp>
      <p:grpSp>
        <p:nvGrpSpPr>
          <p:cNvPr id="73" name="Google Shape;1157;p43">
            <a:extLst>
              <a:ext uri="{FF2B5EF4-FFF2-40B4-BE49-F238E27FC236}">
                <a16:creationId xmlns:a16="http://schemas.microsoft.com/office/drawing/2014/main" id="{01FF2E2A-6D14-41E8-95EB-7331D385CD17}"/>
              </a:ext>
            </a:extLst>
          </p:cNvPr>
          <p:cNvGrpSpPr/>
          <p:nvPr/>
        </p:nvGrpSpPr>
        <p:grpSpPr>
          <a:xfrm>
            <a:off x="504509" y="1741465"/>
            <a:ext cx="431399" cy="1267998"/>
            <a:chOff x="456616" y="2161476"/>
            <a:chExt cx="289868" cy="852000"/>
          </a:xfrm>
        </p:grpSpPr>
        <p:sp>
          <p:nvSpPr>
            <p:cNvPr id="74" name="Google Shape;1158;p43">
              <a:extLst>
                <a:ext uri="{FF2B5EF4-FFF2-40B4-BE49-F238E27FC236}">
                  <a16:creationId xmlns:a16="http://schemas.microsoft.com/office/drawing/2014/main" id="{74FA5F4F-69D6-40BE-BC03-5002202CBFE2}"/>
                </a:ext>
              </a:extLst>
            </p:cNvPr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59;p43">
              <a:extLst>
                <a:ext uri="{FF2B5EF4-FFF2-40B4-BE49-F238E27FC236}">
                  <a16:creationId xmlns:a16="http://schemas.microsoft.com/office/drawing/2014/main" id="{A51B52C9-ADD1-4FF7-866F-9377E10503A7}"/>
                </a:ext>
              </a:extLst>
            </p:cNvPr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60;p43">
              <a:extLst>
                <a:ext uri="{FF2B5EF4-FFF2-40B4-BE49-F238E27FC236}">
                  <a16:creationId xmlns:a16="http://schemas.microsoft.com/office/drawing/2014/main" id="{506786BF-B85B-4A61-8D70-FFF5B84342D0}"/>
                </a:ext>
              </a:extLst>
            </p:cNvPr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61;p43">
              <a:extLst>
                <a:ext uri="{FF2B5EF4-FFF2-40B4-BE49-F238E27FC236}">
                  <a16:creationId xmlns:a16="http://schemas.microsoft.com/office/drawing/2014/main" id="{8B847C55-93A2-413D-9DA5-3CCBC5ADE498}"/>
                </a:ext>
              </a:extLst>
            </p:cNvPr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62;p43">
              <a:extLst>
                <a:ext uri="{FF2B5EF4-FFF2-40B4-BE49-F238E27FC236}">
                  <a16:creationId xmlns:a16="http://schemas.microsoft.com/office/drawing/2014/main" id="{0216E79D-2441-44E5-A3F5-045BF156D8F8}"/>
                </a:ext>
              </a:extLst>
            </p:cNvPr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157;p43">
            <a:extLst>
              <a:ext uri="{FF2B5EF4-FFF2-40B4-BE49-F238E27FC236}">
                <a16:creationId xmlns:a16="http://schemas.microsoft.com/office/drawing/2014/main" id="{382FE862-DD36-47BA-BE5D-89495E48D232}"/>
              </a:ext>
            </a:extLst>
          </p:cNvPr>
          <p:cNvGrpSpPr/>
          <p:nvPr/>
        </p:nvGrpSpPr>
        <p:grpSpPr>
          <a:xfrm rot="-5400000">
            <a:off x="4325121" y="3172155"/>
            <a:ext cx="431399" cy="1267998"/>
            <a:chOff x="456616" y="2161476"/>
            <a:chExt cx="289868" cy="852000"/>
          </a:xfrm>
        </p:grpSpPr>
        <p:sp>
          <p:nvSpPr>
            <p:cNvPr id="80" name="Google Shape;1158;p43">
              <a:extLst>
                <a:ext uri="{FF2B5EF4-FFF2-40B4-BE49-F238E27FC236}">
                  <a16:creationId xmlns:a16="http://schemas.microsoft.com/office/drawing/2014/main" id="{DCF15218-0A6D-4F19-A391-80AB3111E2E1}"/>
                </a:ext>
              </a:extLst>
            </p:cNvPr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59;p43">
              <a:extLst>
                <a:ext uri="{FF2B5EF4-FFF2-40B4-BE49-F238E27FC236}">
                  <a16:creationId xmlns:a16="http://schemas.microsoft.com/office/drawing/2014/main" id="{7688FB76-7169-4CE8-A759-A08D909ADBF0}"/>
                </a:ext>
              </a:extLst>
            </p:cNvPr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60;p43">
              <a:extLst>
                <a:ext uri="{FF2B5EF4-FFF2-40B4-BE49-F238E27FC236}">
                  <a16:creationId xmlns:a16="http://schemas.microsoft.com/office/drawing/2014/main" id="{84DF0E9C-4F2C-436C-923A-A6140895535D}"/>
                </a:ext>
              </a:extLst>
            </p:cNvPr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61;p43">
              <a:extLst>
                <a:ext uri="{FF2B5EF4-FFF2-40B4-BE49-F238E27FC236}">
                  <a16:creationId xmlns:a16="http://schemas.microsoft.com/office/drawing/2014/main" id="{0A31349E-7A8C-4463-A1CD-3425D327D441}"/>
                </a:ext>
              </a:extLst>
            </p:cNvPr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62;p43">
              <a:extLst>
                <a:ext uri="{FF2B5EF4-FFF2-40B4-BE49-F238E27FC236}">
                  <a16:creationId xmlns:a16="http://schemas.microsoft.com/office/drawing/2014/main" id="{8173EF8B-7A7A-4154-BBE3-114A8099C93B}"/>
                </a:ext>
              </a:extLst>
            </p:cNvPr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2" name="Picture 1121" descr="A close-up of a light bulb&#10;&#10;Description automatically generated with low confidence">
            <a:extLst>
              <a:ext uri="{FF2B5EF4-FFF2-40B4-BE49-F238E27FC236}">
                <a16:creationId xmlns:a16="http://schemas.microsoft.com/office/drawing/2014/main" id="{1E84EA3F-A04B-4528-B692-81D4BD4AF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699" y="1409711"/>
            <a:ext cx="1905000" cy="1905000"/>
          </a:xfrm>
          <a:prstGeom prst="rect">
            <a:avLst/>
          </a:prstGeom>
        </p:spPr>
      </p:pic>
      <p:pic>
        <p:nvPicPr>
          <p:cNvPr id="2050" name="Picture 2" descr="arduino uno r3 ราคาพิเศษ | ซื้อออนไลน์ที่ Shopee ส่งฟรี*ทั่วไทย!">
            <a:extLst>
              <a:ext uri="{FF2B5EF4-FFF2-40B4-BE49-F238E27FC236}">
                <a16:creationId xmlns:a16="http://schemas.microsoft.com/office/drawing/2014/main" id="{A9C695BA-A725-4A82-9E81-3D7208EE9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934" y="1374748"/>
            <a:ext cx="2001433" cy="200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0E137E-3FD6-4010-8285-1A920B52CFF0}"/>
              </a:ext>
            </a:extLst>
          </p:cNvPr>
          <p:cNvSpPr/>
          <p:nvPr/>
        </p:nvSpPr>
        <p:spPr>
          <a:xfrm>
            <a:off x="5904563" y="1295461"/>
            <a:ext cx="2001434" cy="21335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565D9543-2B93-4087-A2AE-BCC342784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760" y="1581884"/>
            <a:ext cx="1626585" cy="162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0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6"/>
          <p:cNvSpPr txBox="1">
            <a:spLocks noGrp="1"/>
          </p:cNvSpPr>
          <p:nvPr>
            <p:ph type="title"/>
          </p:nvPr>
        </p:nvSpPr>
        <p:spPr>
          <a:xfrm>
            <a:off x="2256726" y="0"/>
            <a:ext cx="4274703" cy="8426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4400" b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C Daisy" panose="020B0500040200020003" pitchFamily="34" charset="-34"/>
                <a:cs typeface="FC Daisy" panose="020B0500040200020003" pitchFamily="34" charset="-34"/>
              </a:rPr>
              <a:t>วงจรและการเชื่อมต่อเบื้องต้น</a:t>
            </a:r>
            <a:endParaRPr sz="4400" b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FC Daisy" panose="020B0500040200020003" pitchFamily="34" charset="-34"/>
              <a:cs typeface="FC Daisy" panose="020B0500040200020003" pitchFamily="34" charset="-34"/>
            </a:endParaRPr>
          </a:p>
        </p:txBody>
      </p:sp>
      <p:grpSp>
        <p:nvGrpSpPr>
          <p:cNvPr id="961" name="Google Shape;961;p36"/>
          <p:cNvGrpSpPr/>
          <p:nvPr/>
        </p:nvGrpSpPr>
        <p:grpSpPr>
          <a:xfrm>
            <a:off x="515413" y="2145760"/>
            <a:ext cx="289868" cy="852000"/>
            <a:chOff x="456616" y="2161476"/>
            <a:chExt cx="289868" cy="852000"/>
          </a:xfrm>
        </p:grpSpPr>
        <p:sp>
          <p:nvSpPr>
            <p:cNvPr id="962" name="Google Shape;962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36"/>
          <p:cNvGrpSpPr/>
          <p:nvPr/>
        </p:nvGrpSpPr>
        <p:grpSpPr>
          <a:xfrm>
            <a:off x="8304093" y="2132516"/>
            <a:ext cx="289868" cy="852000"/>
            <a:chOff x="456616" y="2161476"/>
            <a:chExt cx="289868" cy="852000"/>
          </a:xfrm>
        </p:grpSpPr>
        <p:sp>
          <p:nvSpPr>
            <p:cNvPr id="968" name="Google Shape;968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E9D0B0B-A93A-4B03-8346-39275F5C0A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" r="3316" b="2651"/>
          <a:stretch/>
        </p:blipFill>
        <p:spPr>
          <a:xfrm>
            <a:off x="1671278" y="736619"/>
            <a:ext cx="5801444" cy="42951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5"/>
          <p:cNvSpPr txBox="1">
            <a:spLocks noGrp="1"/>
          </p:cNvSpPr>
          <p:nvPr>
            <p:ph type="title" idx="6"/>
          </p:nvPr>
        </p:nvSpPr>
        <p:spPr>
          <a:xfrm>
            <a:off x="1741151" y="355073"/>
            <a:ext cx="2349664" cy="9299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5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C Daisy" panose="020B0500040200020003" pitchFamily="34" charset="-34"/>
                <a:cs typeface="FC Daisy" panose="020B0500040200020003" pitchFamily="34" charset="-34"/>
              </a:rPr>
              <a:t>สมาชิกกลุ่ม</a:t>
            </a:r>
            <a:endParaRPr sz="54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FC Daisy" panose="020B0500040200020003" pitchFamily="34" charset="-34"/>
              <a:cs typeface="FC Daisy" panose="020B0500040200020003" pitchFamily="34" charset="-34"/>
            </a:endParaRPr>
          </a:p>
        </p:txBody>
      </p:sp>
      <p:grpSp>
        <p:nvGrpSpPr>
          <p:cNvPr id="921" name="Google Shape;921;p35"/>
          <p:cNvGrpSpPr/>
          <p:nvPr/>
        </p:nvGrpSpPr>
        <p:grpSpPr>
          <a:xfrm>
            <a:off x="6673825" y="1829350"/>
            <a:ext cx="2649775" cy="3476500"/>
            <a:chOff x="6528600" y="1774925"/>
            <a:chExt cx="2649775" cy="3476500"/>
          </a:xfrm>
        </p:grpSpPr>
        <p:sp>
          <p:nvSpPr>
            <p:cNvPr id="922" name="Google Shape;922;p35"/>
            <p:cNvSpPr/>
            <p:nvPr/>
          </p:nvSpPr>
          <p:spPr>
            <a:xfrm>
              <a:off x="6737575" y="331445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0" y="2007"/>
                  </a:moveTo>
                  <a:cubicBezTo>
                    <a:pt x="0" y="3831"/>
                    <a:pt x="2189" y="4712"/>
                    <a:pt x="3465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0" y="913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6825725" y="24208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36536"/>
                  </a:moveTo>
                  <a:lnTo>
                    <a:pt x="36262" y="0"/>
                  </a:lnTo>
                  <a:lnTo>
                    <a:pt x="9371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6632700" y="17749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59272"/>
                  </a:moveTo>
                  <a:lnTo>
                    <a:pt x="25442" y="59272"/>
                  </a:lnTo>
                  <a:lnTo>
                    <a:pt x="25442" y="33435"/>
                  </a:lnTo>
                  <a:lnTo>
                    <a:pt x="66871" y="33435"/>
                  </a:lnTo>
                  <a:lnTo>
                    <a:pt x="66871" y="0"/>
                  </a:lnTo>
                  <a:lnTo>
                    <a:pt x="10182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6528600" y="3209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6789250" y="2050750"/>
              <a:ext cx="2389125" cy="955975"/>
            </a:xfrm>
            <a:custGeom>
              <a:avLst/>
              <a:gdLst/>
              <a:ahLst/>
              <a:cxnLst/>
              <a:rect l="l" t="t" r="r" b="b"/>
              <a:pathLst>
                <a:path w="95565" h="38239" fill="none" extrusionOk="0">
                  <a:moveTo>
                    <a:pt x="0" y="38238"/>
                  </a:moveTo>
                  <a:lnTo>
                    <a:pt x="37843" y="1"/>
                  </a:lnTo>
                  <a:lnTo>
                    <a:pt x="95564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6699575" y="29915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6737575" y="35948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0" y="2706"/>
                  </a:moveTo>
                  <a:cubicBezTo>
                    <a:pt x="0" y="913"/>
                    <a:pt x="2189" y="1"/>
                    <a:pt x="3465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0" y="3830"/>
                    <a:pt x="0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6825725" y="36921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0"/>
                  </a:moveTo>
                  <a:lnTo>
                    <a:pt x="36262" y="36536"/>
                  </a:lnTo>
                  <a:lnTo>
                    <a:pt x="93710" y="36536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6632700" y="37696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1"/>
                  </a:moveTo>
                  <a:lnTo>
                    <a:pt x="25442" y="1"/>
                  </a:lnTo>
                  <a:lnTo>
                    <a:pt x="25442" y="25837"/>
                  </a:lnTo>
                  <a:lnTo>
                    <a:pt x="66871" y="25837"/>
                  </a:lnTo>
                  <a:lnTo>
                    <a:pt x="66871" y="59272"/>
                  </a:lnTo>
                  <a:lnTo>
                    <a:pt x="101826" y="59272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6528600" y="36997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6789250" y="4019625"/>
              <a:ext cx="2389125" cy="956725"/>
            </a:xfrm>
            <a:custGeom>
              <a:avLst/>
              <a:gdLst/>
              <a:ahLst/>
              <a:cxnLst/>
              <a:rect l="l" t="t" r="r" b="b"/>
              <a:pathLst>
                <a:path w="95565" h="38269" fill="none" extrusionOk="0">
                  <a:moveTo>
                    <a:pt x="0" y="1"/>
                  </a:moveTo>
                  <a:lnTo>
                    <a:pt x="37843" y="38269"/>
                  </a:lnTo>
                  <a:lnTo>
                    <a:pt x="95564" y="38269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6699575" y="39178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1" y="2706"/>
                  </a:moveTo>
                  <a:cubicBezTo>
                    <a:pt x="1" y="913"/>
                    <a:pt x="2189" y="1"/>
                    <a:pt x="3466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1" y="3831"/>
                    <a:pt x="1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35"/>
          <p:cNvGrpSpPr/>
          <p:nvPr/>
        </p:nvGrpSpPr>
        <p:grpSpPr>
          <a:xfrm>
            <a:off x="6521425" y="118391"/>
            <a:ext cx="2853985" cy="1525277"/>
            <a:chOff x="6521425" y="153500"/>
            <a:chExt cx="2853985" cy="1525277"/>
          </a:xfrm>
        </p:grpSpPr>
        <p:grpSp>
          <p:nvGrpSpPr>
            <p:cNvPr id="935" name="Google Shape;935;p35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936" name="Google Shape;936;p35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5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" name="Google Shape;938;p35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939" name="Google Shape;939;p35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5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1" name="Google Shape;941;p35"/>
            <p:cNvSpPr/>
            <p:nvPr/>
          </p:nvSpPr>
          <p:spPr>
            <a:xfrm>
              <a:off x="6775775" y="828443"/>
              <a:ext cx="1708408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3" name="Google Shape;943;p35"/>
            <p:cNvGrpSpPr/>
            <p:nvPr/>
          </p:nvGrpSpPr>
          <p:grpSpPr>
            <a:xfrm>
              <a:off x="6673825" y="951277"/>
              <a:ext cx="1810358" cy="117800"/>
              <a:chOff x="6673825" y="951277"/>
              <a:chExt cx="1810358" cy="117800"/>
            </a:xfrm>
          </p:grpSpPr>
          <p:sp>
            <p:nvSpPr>
              <p:cNvPr id="944" name="Google Shape;944;p35"/>
              <p:cNvSpPr/>
              <p:nvPr/>
            </p:nvSpPr>
            <p:spPr>
              <a:xfrm>
                <a:off x="6775775" y="990814"/>
                <a:ext cx="1708408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39150" h="578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9150" y="578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5"/>
              <p:cNvSpPr/>
              <p:nvPr/>
            </p:nvSpPr>
            <p:spPr>
              <a:xfrm>
                <a:off x="6673825" y="951277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35"/>
            <p:cNvGrpSpPr/>
            <p:nvPr/>
          </p:nvGrpSpPr>
          <p:grpSpPr>
            <a:xfrm>
              <a:off x="6826225" y="1108284"/>
              <a:ext cx="2549185" cy="396427"/>
              <a:chOff x="6826225" y="1090729"/>
              <a:chExt cx="2549185" cy="396427"/>
            </a:xfrm>
          </p:grpSpPr>
          <p:sp>
            <p:nvSpPr>
              <p:cNvPr id="947" name="Google Shape;947;p35"/>
              <p:cNvSpPr/>
              <p:nvPr/>
            </p:nvSpPr>
            <p:spPr>
              <a:xfrm>
                <a:off x="6928175" y="1136704"/>
                <a:ext cx="2447235" cy="350453"/>
              </a:xfrm>
              <a:custGeom>
                <a:avLst/>
                <a:gdLst/>
                <a:ahLst/>
                <a:cxnLst/>
                <a:rect l="l" t="t" r="r" b="b"/>
                <a:pathLst>
                  <a:path w="56081" h="8031" extrusionOk="0">
                    <a:moveTo>
                      <a:pt x="35564" y="1"/>
                    </a:moveTo>
                    <a:cubicBezTo>
                      <a:pt x="35533" y="1"/>
                      <a:pt x="35502" y="3"/>
                      <a:pt x="35472" y="7"/>
                    </a:cubicBezTo>
                    <a:lnTo>
                      <a:pt x="0" y="7"/>
                    </a:lnTo>
                    <a:lnTo>
                      <a:pt x="0" y="584"/>
                    </a:lnTo>
                    <a:lnTo>
                      <a:pt x="35594" y="584"/>
                    </a:lnTo>
                    <a:cubicBezTo>
                      <a:pt x="35624" y="614"/>
                      <a:pt x="35654" y="645"/>
                      <a:pt x="35685" y="675"/>
                    </a:cubicBezTo>
                    <a:cubicBezTo>
                      <a:pt x="35746" y="736"/>
                      <a:pt x="35776" y="797"/>
                      <a:pt x="35837" y="827"/>
                    </a:cubicBezTo>
                    <a:lnTo>
                      <a:pt x="42706" y="7697"/>
                    </a:lnTo>
                    <a:cubicBezTo>
                      <a:pt x="42858" y="7909"/>
                      <a:pt x="43132" y="8031"/>
                      <a:pt x="43375" y="8031"/>
                    </a:cubicBezTo>
                    <a:lnTo>
                      <a:pt x="43527" y="8001"/>
                    </a:lnTo>
                    <a:lnTo>
                      <a:pt x="56080" y="8001"/>
                    </a:lnTo>
                    <a:lnTo>
                      <a:pt x="56080" y="7423"/>
                    </a:lnTo>
                    <a:lnTo>
                      <a:pt x="43497" y="7423"/>
                    </a:lnTo>
                    <a:cubicBezTo>
                      <a:pt x="43284" y="7423"/>
                      <a:pt x="43223" y="7423"/>
                      <a:pt x="43223" y="7362"/>
                    </a:cubicBezTo>
                    <a:lnTo>
                      <a:pt x="36232" y="371"/>
                    </a:lnTo>
                    <a:cubicBezTo>
                      <a:pt x="36202" y="341"/>
                      <a:pt x="36171" y="311"/>
                      <a:pt x="36141" y="280"/>
                    </a:cubicBezTo>
                    <a:cubicBezTo>
                      <a:pt x="36008" y="94"/>
                      <a:pt x="35782" y="1"/>
                      <a:pt x="35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5"/>
              <p:cNvSpPr/>
              <p:nvPr/>
            </p:nvSpPr>
            <p:spPr>
              <a:xfrm>
                <a:off x="6826225" y="1090729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35"/>
            <p:cNvGrpSpPr/>
            <p:nvPr/>
          </p:nvGrpSpPr>
          <p:grpSpPr>
            <a:xfrm>
              <a:off x="6521425" y="1294500"/>
              <a:ext cx="2256028" cy="384277"/>
              <a:chOff x="6521425" y="1294500"/>
              <a:chExt cx="2256028" cy="384277"/>
            </a:xfrm>
          </p:grpSpPr>
          <p:sp>
            <p:nvSpPr>
              <p:cNvPr id="950" name="Google Shape;950;p35"/>
              <p:cNvSpPr/>
              <p:nvPr/>
            </p:nvSpPr>
            <p:spPr>
              <a:xfrm>
                <a:off x="6623375" y="1336528"/>
                <a:ext cx="2154078" cy="342249"/>
              </a:xfrm>
              <a:custGeom>
                <a:avLst/>
                <a:gdLst/>
                <a:ahLst/>
                <a:cxnLst/>
                <a:rect l="l" t="t" r="r" b="b"/>
                <a:pathLst>
                  <a:path w="49363" h="7843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4104" y="578"/>
                    </a:lnTo>
                    <a:lnTo>
                      <a:pt x="41095" y="7569"/>
                    </a:lnTo>
                    <a:lnTo>
                      <a:pt x="41369" y="7842"/>
                    </a:lnTo>
                    <a:lnTo>
                      <a:pt x="49363" y="7842"/>
                    </a:lnTo>
                    <a:lnTo>
                      <a:pt x="49363" y="7265"/>
                    </a:lnTo>
                    <a:lnTo>
                      <a:pt x="41642" y="7265"/>
                    </a:lnTo>
                    <a:lnTo>
                      <a:pt x="34408" y="31"/>
                    </a:lnTo>
                    <a:lnTo>
                      <a:pt x="34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5"/>
              <p:cNvSpPr/>
              <p:nvPr/>
            </p:nvSpPr>
            <p:spPr>
              <a:xfrm>
                <a:off x="6521425" y="12945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5B48EBAC-D920-4B9F-BF96-3DDAE0627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826" y="1373828"/>
            <a:ext cx="6023049" cy="3019825"/>
          </a:xfrm>
        </p:spPr>
        <p:txBody>
          <a:bodyPr/>
          <a:lstStyle/>
          <a:p>
            <a:pPr marL="139700" indent="0" algn="l" fontAlgn="base"/>
            <a:r>
              <a:rPr lang="th-TH" sz="4000" b="0" i="0" dirty="0">
                <a:solidFill>
                  <a:schemeClr val="tx1"/>
                </a:solidFill>
                <a:effectLst/>
                <a:latin typeface="FC Daisy" panose="020B0500040200020003" pitchFamily="34" charset="-34"/>
                <a:cs typeface="FC Daisy" panose="020B0500040200020003" pitchFamily="34" charset="-34"/>
              </a:rPr>
              <a:t>1.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FC Daisy" panose="020B0500040200020003" pitchFamily="34" charset="-34"/>
                <a:cs typeface="FC Daisy" panose="020B0500040200020003" pitchFamily="34" charset="-34"/>
              </a:rPr>
              <a:t>)</a:t>
            </a:r>
            <a:r>
              <a:rPr lang="th-TH" sz="4000" b="0" i="0" dirty="0">
                <a:solidFill>
                  <a:schemeClr val="tx1"/>
                </a:solidFill>
                <a:effectLst/>
                <a:latin typeface="FC Daisy" panose="020B0500040200020003" pitchFamily="34" charset="-34"/>
                <a:cs typeface="FC Daisy" panose="020B0500040200020003" pitchFamily="34" charset="-34"/>
              </a:rPr>
              <a:t> พนธกร วัลลานนท์ 64010552</a:t>
            </a:r>
          </a:p>
          <a:p>
            <a:pPr marL="139700" indent="0" algn="l" fontAlgn="base"/>
            <a:r>
              <a:rPr lang="th-TH" sz="4000" dirty="0">
                <a:solidFill>
                  <a:schemeClr val="tx1"/>
                </a:solidFill>
                <a:latin typeface="FC Daisy" panose="020B0500040200020003" pitchFamily="34" charset="-34"/>
                <a:cs typeface="FC Daisy" panose="020B0500040200020003" pitchFamily="34" charset="-34"/>
              </a:rPr>
              <a:t>2</a:t>
            </a:r>
            <a:r>
              <a:rPr lang="th-TH" sz="4000" b="0" i="0" dirty="0">
                <a:solidFill>
                  <a:schemeClr val="tx1"/>
                </a:solidFill>
                <a:effectLst/>
                <a:latin typeface="FC Daisy" panose="020B0500040200020003" pitchFamily="34" charset="-34"/>
                <a:cs typeface="FC Daisy" panose="020B0500040200020003" pitchFamily="34" charset="-34"/>
              </a:rPr>
              <a:t>.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FC Daisy" panose="020B0500040200020003" pitchFamily="34" charset="-34"/>
                <a:cs typeface="FC Daisy" panose="020B0500040200020003" pitchFamily="34" charset="-34"/>
              </a:rPr>
              <a:t>)</a:t>
            </a:r>
            <a:r>
              <a:rPr lang="th-TH" sz="4000" b="0" i="0" dirty="0">
                <a:solidFill>
                  <a:schemeClr val="tx1"/>
                </a:solidFill>
                <a:effectLst/>
                <a:latin typeface="FC Daisy" panose="020B0500040200020003" pitchFamily="34" charset="-34"/>
                <a:cs typeface="FC Daisy" panose="020B0500040200020003" pitchFamily="34" charset="-34"/>
              </a:rPr>
              <a:t> พิมลณัฐ ศรีเผด็จกุลชา 64010605</a:t>
            </a:r>
          </a:p>
          <a:p>
            <a:pPr marL="139700" indent="0" algn="l" fontAlgn="base"/>
            <a:r>
              <a:rPr lang="th-TH" sz="4000" b="0" i="0" dirty="0">
                <a:solidFill>
                  <a:schemeClr val="tx1"/>
                </a:solidFill>
                <a:effectLst/>
                <a:latin typeface="FC Daisy" panose="020B0500040200020003" pitchFamily="34" charset="-34"/>
                <a:cs typeface="FC Daisy" panose="020B0500040200020003" pitchFamily="34" charset="-34"/>
              </a:rPr>
              <a:t>3.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FC Daisy" panose="020B0500040200020003" pitchFamily="34" charset="-34"/>
                <a:cs typeface="FC Daisy" panose="020B0500040200020003" pitchFamily="34" charset="-34"/>
              </a:rPr>
              <a:t>)</a:t>
            </a:r>
            <a:r>
              <a:rPr lang="th-TH" sz="4000" b="0" i="0" dirty="0">
                <a:solidFill>
                  <a:schemeClr val="tx1"/>
                </a:solidFill>
                <a:effectLst/>
                <a:latin typeface="FC Daisy" panose="020B0500040200020003" pitchFamily="34" charset="-34"/>
                <a:cs typeface="FC Daisy" panose="020B0500040200020003" pitchFamily="34" charset="-34"/>
              </a:rPr>
              <a:t> ภาพพิชญ์ พงศ์พัฒนาวุฒิ 64010670</a:t>
            </a:r>
          </a:p>
          <a:p>
            <a:pPr marL="139700" indent="0" algn="l" fontAlgn="base"/>
            <a:r>
              <a:rPr lang="th-TH" sz="4000" dirty="0">
                <a:solidFill>
                  <a:schemeClr val="tx1"/>
                </a:solidFill>
                <a:latin typeface="FC Daisy" panose="020B0500040200020003" pitchFamily="34" charset="-34"/>
                <a:cs typeface="FC Daisy" panose="020B0500040200020003" pitchFamily="34" charset="-34"/>
              </a:rPr>
              <a:t>4</a:t>
            </a:r>
            <a:r>
              <a:rPr lang="th-TH" sz="4000" b="0" i="0" dirty="0">
                <a:solidFill>
                  <a:schemeClr val="tx1"/>
                </a:solidFill>
                <a:effectLst/>
                <a:latin typeface="FC Daisy" panose="020B0500040200020003" pitchFamily="34" charset="-34"/>
                <a:cs typeface="FC Daisy" panose="020B0500040200020003" pitchFamily="34" charset="-34"/>
              </a:rPr>
              <a:t>.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FC Daisy" panose="020B0500040200020003" pitchFamily="34" charset="-34"/>
                <a:cs typeface="FC Daisy" panose="020B0500040200020003" pitchFamily="34" charset="-34"/>
              </a:rPr>
              <a:t>)</a:t>
            </a:r>
            <a:r>
              <a:rPr lang="th-TH" sz="4000" b="0" i="0" dirty="0">
                <a:solidFill>
                  <a:schemeClr val="tx1"/>
                </a:solidFill>
                <a:effectLst/>
                <a:latin typeface="FC Daisy" panose="020B0500040200020003" pitchFamily="34" charset="-34"/>
                <a:cs typeface="FC Daisy" panose="020B0500040200020003" pitchFamily="34" charset="-34"/>
              </a:rPr>
              <a:t> สรวิชญ์ เลยวานิชย์เจริญ 64010876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173</Words>
  <Application>Microsoft Office PowerPoint</Application>
  <PresentationFormat>On-screen Show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Comic Sans MS</vt:lpstr>
      <vt:lpstr>Montserrat</vt:lpstr>
      <vt:lpstr>Source Sans Pro</vt:lpstr>
      <vt:lpstr>FC Daisy</vt:lpstr>
      <vt:lpstr>Arial</vt:lpstr>
      <vt:lpstr>Electronic Circuit Style CV by Slidesgo</vt:lpstr>
      <vt:lpstr>PULSE OXIMETER &amp; HEARTRATE SENSOR</vt:lpstr>
      <vt:lpstr>PowerPoint Presentation</vt:lpstr>
      <vt:lpstr>อุปกรณ์ที่ใช้</vt:lpstr>
      <vt:lpstr>อุปกรณ์ที่ใช้</vt:lpstr>
      <vt:lpstr>วงจรและการเชื่อมต่อเบื้องต้น</vt:lpstr>
      <vt:lpstr>สมาชิกกลุ่ม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 OXIMETER &amp; HEARTRATE SENSOR</dc:title>
  <dc:creator>ASUS</dc:creator>
  <cp:lastModifiedBy>pappich pongpattanawut</cp:lastModifiedBy>
  <cp:revision>1</cp:revision>
  <dcterms:modified xsi:type="dcterms:W3CDTF">2022-04-14T12:16:51Z</dcterms:modified>
</cp:coreProperties>
</file>