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PICH" userId="004f217c-c8d1-4b15-ad2c-f7ce45fd672a" providerId="ADAL" clId="{AC6DEBC9-0957-4229-89AA-099C429DD1FA}"/>
    <pc:docChg chg="undo custSel modSld">
      <pc:chgData name="PAPPICH" userId="004f217c-c8d1-4b15-ad2c-f7ce45fd672a" providerId="ADAL" clId="{AC6DEBC9-0957-4229-89AA-099C429DD1FA}" dt="2022-11-13T16:41:46.951" v="273" actId="1076"/>
      <pc:docMkLst>
        <pc:docMk/>
      </pc:docMkLst>
      <pc:sldChg chg="addSp modSp mod">
        <pc:chgData name="PAPPICH" userId="004f217c-c8d1-4b15-ad2c-f7ce45fd672a" providerId="ADAL" clId="{AC6DEBC9-0957-4229-89AA-099C429DD1FA}" dt="2022-11-13T16:41:46.951" v="273" actId="1076"/>
        <pc:sldMkLst>
          <pc:docMk/>
          <pc:sldMk cId="3149517114" sldId="256"/>
        </pc:sldMkLst>
        <pc:spChg chg="add mod">
          <ac:chgData name="PAPPICH" userId="004f217c-c8d1-4b15-ad2c-f7ce45fd672a" providerId="ADAL" clId="{AC6DEBC9-0957-4229-89AA-099C429DD1FA}" dt="2022-11-13T16:31:04.817" v="116" actId="122"/>
          <ac:spMkLst>
            <pc:docMk/>
            <pc:sldMk cId="3149517114" sldId="256"/>
            <ac:spMk id="2" creationId="{C563AD9E-8B02-3A0F-8826-3F4AE3894935}"/>
          </ac:spMkLst>
        </pc:spChg>
        <pc:spChg chg="add mod">
          <ac:chgData name="PAPPICH" userId="004f217c-c8d1-4b15-ad2c-f7ce45fd672a" providerId="ADAL" clId="{AC6DEBC9-0957-4229-89AA-099C429DD1FA}" dt="2022-11-13T16:41:46.951" v="273" actId="1076"/>
          <ac:spMkLst>
            <pc:docMk/>
            <pc:sldMk cId="3149517114" sldId="256"/>
            <ac:spMk id="15" creationId="{C3A4EBB4-1DCB-210F-DACA-55B4E6DDFADF}"/>
          </ac:spMkLst>
        </pc:spChg>
        <pc:spChg chg="add mod">
          <ac:chgData name="PAPPICH" userId="004f217c-c8d1-4b15-ad2c-f7ce45fd672a" providerId="ADAL" clId="{AC6DEBC9-0957-4229-89AA-099C429DD1FA}" dt="2022-11-13T16:41:37.699" v="272" actId="1076"/>
          <ac:spMkLst>
            <pc:docMk/>
            <pc:sldMk cId="3149517114" sldId="256"/>
            <ac:spMk id="16" creationId="{7E27F73B-5870-2966-83DD-AD263AA09C3B}"/>
          </ac:spMkLst>
        </pc:spChg>
        <pc:spChg chg="add mod">
          <ac:chgData name="PAPPICH" userId="004f217c-c8d1-4b15-ad2c-f7ce45fd672a" providerId="ADAL" clId="{AC6DEBC9-0957-4229-89AA-099C429DD1FA}" dt="2022-11-13T16:33:32.574" v="190" actId="1076"/>
          <ac:spMkLst>
            <pc:docMk/>
            <pc:sldMk cId="3149517114" sldId="256"/>
            <ac:spMk id="18" creationId="{9C672BA0-8A70-BE4B-A66A-94543BC07570}"/>
          </ac:spMkLst>
        </pc:spChg>
        <pc:spChg chg="add mod">
          <ac:chgData name="PAPPICH" userId="004f217c-c8d1-4b15-ad2c-f7ce45fd672a" providerId="ADAL" clId="{AC6DEBC9-0957-4229-89AA-099C429DD1FA}" dt="2022-11-13T16:38:41.390" v="242" actId="1076"/>
          <ac:spMkLst>
            <pc:docMk/>
            <pc:sldMk cId="3149517114" sldId="256"/>
            <ac:spMk id="37" creationId="{4107F158-8A38-EF94-901A-306998A9D2EB}"/>
          </ac:spMkLst>
        </pc:spChg>
        <pc:spChg chg="add mod">
          <ac:chgData name="PAPPICH" userId="004f217c-c8d1-4b15-ad2c-f7ce45fd672a" providerId="ADAL" clId="{AC6DEBC9-0957-4229-89AA-099C429DD1FA}" dt="2022-11-13T16:39:18.362" v="248" actId="1076"/>
          <ac:spMkLst>
            <pc:docMk/>
            <pc:sldMk cId="3149517114" sldId="256"/>
            <ac:spMk id="39" creationId="{8C26DB9E-D653-7F6A-4FE5-63B794D4314B}"/>
          </ac:spMkLst>
        </pc:spChg>
        <pc:spChg chg="add mod">
          <ac:chgData name="PAPPICH" userId="004f217c-c8d1-4b15-ad2c-f7ce45fd672a" providerId="ADAL" clId="{AC6DEBC9-0957-4229-89AA-099C429DD1FA}" dt="2022-11-13T16:35:19.612" v="225" actId="1076"/>
          <ac:spMkLst>
            <pc:docMk/>
            <pc:sldMk cId="3149517114" sldId="256"/>
            <ac:spMk id="46" creationId="{70BC705A-E7A0-C014-2F46-5EFBAB1D6999}"/>
          </ac:spMkLst>
        </pc:spChg>
        <pc:spChg chg="add mod ord">
          <ac:chgData name="PAPPICH" userId="004f217c-c8d1-4b15-ad2c-f7ce45fd672a" providerId="ADAL" clId="{AC6DEBC9-0957-4229-89AA-099C429DD1FA}" dt="2022-11-13T16:38:06.050" v="231" actId="13822"/>
          <ac:spMkLst>
            <pc:docMk/>
            <pc:sldMk cId="3149517114" sldId="256"/>
            <ac:spMk id="47" creationId="{47CE9A91-CF87-5DC2-848A-C3588E5F66A2}"/>
          </ac:spMkLst>
        </pc:spChg>
        <pc:spChg chg="add mod ord">
          <ac:chgData name="PAPPICH" userId="004f217c-c8d1-4b15-ad2c-f7ce45fd672a" providerId="ADAL" clId="{AC6DEBC9-0957-4229-89AA-099C429DD1FA}" dt="2022-11-13T16:38:20.221" v="237" actId="171"/>
          <ac:spMkLst>
            <pc:docMk/>
            <pc:sldMk cId="3149517114" sldId="256"/>
            <ac:spMk id="48" creationId="{3FE9FD6D-5CEE-D864-A3E5-74280D1FF545}"/>
          </ac:spMkLst>
        </pc:spChg>
        <pc:spChg chg="add mod ord">
          <ac:chgData name="PAPPICH" userId="004f217c-c8d1-4b15-ad2c-f7ce45fd672a" providerId="ADAL" clId="{AC6DEBC9-0957-4229-89AA-099C429DD1FA}" dt="2022-11-13T16:39:07.232" v="247" actId="171"/>
          <ac:spMkLst>
            <pc:docMk/>
            <pc:sldMk cId="3149517114" sldId="256"/>
            <ac:spMk id="50" creationId="{94EAEE6F-7102-51FB-3E4E-82A6267B6817}"/>
          </ac:spMkLst>
        </pc:spChg>
        <pc:picChg chg="mod">
          <ac:chgData name="PAPPICH" userId="004f217c-c8d1-4b15-ad2c-f7ce45fd672a" providerId="ADAL" clId="{AC6DEBC9-0957-4229-89AA-099C429DD1FA}" dt="2022-11-13T16:35:04.013" v="222" actId="1076"/>
          <ac:picMkLst>
            <pc:docMk/>
            <pc:sldMk cId="3149517114" sldId="256"/>
            <ac:picMk id="17" creationId="{E6FE5B88-31A7-9864-713A-3DDA7AA2237E}"/>
          </ac:picMkLst>
        </pc:picChg>
        <pc:picChg chg="mod">
          <ac:chgData name="PAPPICH" userId="004f217c-c8d1-4b15-ad2c-f7ce45fd672a" providerId="ADAL" clId="{AC6DEBC9-0957-4229-89AA-099C429DD1FA}" dt="2022-11-13T16:29:40.546" v="93" actId="1076"/>
          <ac:picMkLst>
            <pc:docMk/>
            <pc:sldMk cId="3149517114" sldId="256"/>
            <ac:picMk id="49" creationId="{A5F1C26F-4C0D-EC24-9CF5-482E222B811A}"/>
          </ac:picMkLst>
        </pc:picChg>
        <pc:cxnChg chg="add mod">
          <ac:chgData name="PAPPICH" userId="004f217c-c8d1-4b15-ad2c-f7ce45fd672a" providerId="ADAL" clId="{AC6DEBC9-0957-4229-89AA-099C429DD1FA}" dt="2022-11-13T16:29:36.021" v="92" actId="1582"/>
          <ac:cxnSpMkLst>
            <pc:docMk/>
            <pc:sldMk cId="3149517114" sldId="256"/>
            <ac:cxnSpMk id="14" creationId="{21D988CB-D507-96F5-8AEE-CFA3E2D137D3}"/>
          </ac:cxnSpMkLst>
        </pc:cxnChg>
        <pc:cxnChg chg="add mod">
          <ac:chgData name="PAPPICH" userId="004f217c-c8d1-4b15-ad2c-f7ce45fd672a" providerId="ADAL" clId="{AC6DEBC9-0957-4229-89AA-099C429DD1FA}" dt="2022-11-13T16:33:51.191" v="197" actId="1076"/>
          <ac:cxnSpMkLst>
            <pc:docMk/>
            <pc:sldMk cId="3149517114" sldId="256"/>
            <ac:cxnSpMk id="19" creationId="{AC501005-3647-A1D6-8769-0E6D012764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A98-68D9-5C5B-D7D6-B873984F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E3ED-A723-DA8C-D57A-AF55E957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F2A6-972D-D432-6AAA-4ABA766F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AC84-95FC-C558-225A-D73F0FB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77BB-1E6F-BFA1-DAFA-49ABF07F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753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3B9D-AB04-07A9-67FD-71FFE069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193E-A191-FC0B-453F-E07589EA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A796-DC77-B385-4497-48F2FCD9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488C-9B3D-0D30-C617-A7D1ED40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89C1-8240-2AC4-A6FB-0CD6AF52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892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4F219-1BD1-94B9-7384-EC6F17165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AA17-0F0D-9D36-10BA-A9D8F879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DE9D-E974-8024-ABD7-2F82DE74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F9AB-AE29-EA38-482A-CD852AEB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E349-7DC9-4376-A622-6AB5894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33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EEEA-6C18-C227-948F-A0E0C0A4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15C2-EB73-0F08-FE40-C7024125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87E2-8DCD-6DB7-BE54-78D6951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9DE5-5F80-BB83-0D03-30175566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5690-8FD4-FBE9-EAB8-E467928E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163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E90-3D3B-0CEB-2022-BDB8411B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B2488-31BE-529C-E984-A61A7B3F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DE25-90DD-5184-5900-E2664C24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17BC-80D0-EDD8-9AFA-A551F4F4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02D3-DC01-E953-35B5-071ED077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2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FA72-E715-1458-69F2-D5F5671C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65FE-1C51-8F1B-6DB2-14533DD6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DDA6E-0544-360A-4590-27890651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D4A7-16DB-775F-7D80-78BB3DA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06E7-CE98-671F-CF12-C043D086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3D722-7990-F036-2D8F-CD84D2A2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3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55B7-AC6D-ACE3-DCFF-8F3B42E4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B9A6-0A7D-546B-7D0B-738462AE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5F83-6A35-0AE2-3B4D-ADC67E49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A6E6A-B8E7-6905-AF23-0C402B0E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E6214-E18F-AEBE-DA39-8E5931B3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2656E-A989-1A94-1E08-570543AE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9A170-CCB4-B87A-B013-E4142B6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EC5FE-E1CF-5052-1846-FE63025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483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5E62-18CA-8836-F4EB-ADECEDA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D1088-8E08-4EED-E7F2-594D5561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5F254-E2F7-AA94-E6AE-14FD7457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CDC35-A430-2AAA-5623-B233A6D2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7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884A8-5DFF-5014-BE77-B1866E93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1B6B6-E466-235D-78B7-A40E6766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7A332-6724-88EA-46FD-5D7E7DC1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69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1DFB-2591-FD7A-96D0-42A560B5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0661-FBD5-4E8E-2AFB-68654788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2B82-D3A1-3079-F250-4BBA77A2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F768-6666-5191-2512-82D7DD8E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EBCC-8287-091F-0C9D-7CD7FEBF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F50BE-F982-9DFE-C1C2-E31EF1B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0044-9D44-AE1F-B548-4DC77A31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EE538-6B96-BE6B-C92D-2B8F5FA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E6C4-684B-519E-EDBC-322ACDFDE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4274-1590-6D2B-D8E5-4EE67F4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CEC8-8D21-DCB7-51D0-15BB9DD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6E3A-810C-39DD-E020-80910FF3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81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FF455-26C6-9CF8-065B-6ADF73E0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D544-DE85-4708-4D23-4B13841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2ADC-F049-47FD-6C1A-3D7D35F5B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A226-DF79-4EDF-B1CB-74A60BDAD1A1}" type="datetimeFigureOut">
              <a:rPr lang="th-TH" smtClean="0"/>
              <a:t>13/11/65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DB51-86DC-18C0-2F36-09A69442F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57C8-AB8E-E70B-7ECE-4E10E13C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AA7F-2865-4D64-8E7E-EEEF620322A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052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DF1DDA5-9926-4EC8-5D55-62E2CB74B98A}"/>
              </a:ext>
            </a:extLst>
          </p:cNvPr>
          <p:cNvSpPr/>
          <p:nvPr/>
        </p:nvSpPr>
        <p:spPr>
          <a:xfrm>
            <a:off x="10437019" y="1346893"/>
            <a:ext cx="192881" cy="5091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AE47FC-57F3-F3C2-0D4C-4E9649E0BBDF}"/>
              </a:ext>
            </a:extLst>
          </p:cNvPr>
          <p:cNvSpPr/>
          <p:nvPr/>
        </p:nvSpPr>
        <p:spPr>
          <a:xfrm>
            <a:off x="0" y="1835942"/>
            <a:ext cx="11049001" cy="1135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12B00-6C99-3EE5-F5EB-E4F59DABAB58}"/>
              </a:ext>
            </a:extLst>
          </p:cNvPr>
          <p:cNvSpPr/>
          <p:nvPr/>
        </p:nvSpPr>
        <p:spPr>
          <a:xfrm>
            <a:off x="-104775" y="5248275"/>
            <a:ext cx="12515850" cy="1257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299FC-D506-E1A0-2E1E-4E1E53C38936}"/>
              </a:ext>
            </a:extLst>
          </p:cNvPr>
          <p:cNvSpPr/>
          <p:nvPr/>
        </p:nvSpPr>
        <p:spPr>
          <a:xfrm>
            <a:off x="381001" y="5786435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CAFF1-B935-62D0-1064-BAB22A860929}"/>
              </a:ext>
            </a:extLst>
          </p:cNvPr>
          <p:cNvSpPr/>
          <p:nvPr/>
        </p:nvSpPr>
        <p:spPr>
          <a:xfrm>
            <a:off x="2019301" y="580072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EFE5-B5B1-70EF-E048-A549E2E11448}"/>
              </a:ext>
            </a:extLst>
          </p:cNvPr>
          <p:cNvSpPr/>
          <p:nvPr/>
        </p:nvSpPr>
        <p:spPr>
          <a:xfrm>
            <a:off x="3657601" y="580072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84364-B1A7-2E77-701F-506F984C2CF6}"/>
              </a:ext>
            </a:extLst>
          </p:cNvPr>
          <p:cNvSpPr/>
          <p:nvPr/>
        </p:nvSpPr>
        <p:spPr>
          <a:xfrm>
            <a:off x="5295901" y="5786436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518E-BF7C-2149-D113-0C53EF5526CA}"/>
              </a:ext>
            </a:extLst>
          </p:cNvPr>
          <p:cNvSpPr/>
          <p:nvPr/>
        </p:nvSpPr>
        <p:spPr>
          <a:xfrm>
            <a:off x="6934201" y="580072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BC7CD9-8C6D-8023-B5FA-C9EFDD5394A1}"/>
              </a:ext>
            </a:extLst>
          </p:cNvPr>
          <p:cNvSpPr/>
          <p:nvPr/>
        </p:nvSpPr>
        <p:spPr>
          <a:xfrm>
            <a:off x="8572501" y="5762624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18B57-EBC1-18B9-5B04-33377B787E78}"/>
              </a:ext>
            </a:extLst>
          </p:cNvPr>
          <p:cNvSpPr/>
          <p:nvPr/>
        </p:nvSpPr>
        <p:spPr>
          <a:xfrm>
            <a:off x="10210801" y="5760242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71399-D57E-D7EB-4C3E-3B3E3703A823}"/>
              </a:ext>
            </a:extLst>
          </p:cNvPr>
          <p:cNvSpPr/>
          <p:nvPr/>
        </p:nvSpPr>
        <p:spPr>
          <a:xfrm>
            <a:off x="11849101" y="576262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E0116-8914-6518-446E-BED0459677C5}"/>
              </a:ext>
            </a:extLst>
          </p:cNvPr>
          <p:cNvSpPr/>
          <p:nvPr/>
        </p:nvSpPr>
        <p:spPr>
          <a:xfrm>
            <a:off x="9989344" y="2932509"/>
            <a:ext cx="1059657" cy="2343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0C626F-0C3F-3EDD-5EAC-3F380C4E5FC3}"/>
              </a:ext>
            </a:extLst>
          </p:cNvPr>
          <p:cNvSpPr/>
          <p:nvPr/>
        </p:nvSpPr>
        <p:spPr>
          <a:xfrm rot="16200000">
            <a:off x="10134601" y="4320778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FE5B88-31A7-9864-713A-3DDA7AA22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2" y="2857501"/>
            <a:ext cx="2552697" cy="25526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986841-D127-9ED9-6448-6B9DF241D79C}"/>
              </a:ext>
            </a:extLst>
          </p:cNvPr>
          <p:cNvSpPr/>
          <p:nvPr/>
        </p:nvSpPr>
        <p:spPr>
          <a:xfrm rot="16200000">
            <a:off x="10125077" y="2988470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1F5CB3-5B35-F7DC-46EF-AFE7DF4DF485}"/>
              </a:ext>
            </a:extLst>
          </p:cNvPr>
          <p:cNvSpPr/>
          <p:nvPr/>
        </p:nvSpPr>
        <p:spPr>
          <a:xfrm>
            <a:off x="1073943" y="2956914"/>
            <a:ext cx="1059657" cy="2343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FF836-0483-E700-B853-202EBDD1E4EC}"/>
              </a:ext>
            </a:extLst>
          </p:cNvPr>
          <p:cNvSpPr/>
          <p:nvPr/>
        </p:nvSpPr>
        <p:spPr>
          <a:xfrm rot="16200000">
            <a:off x="1219200" y="4580926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B8565-9270-32C3-B12F-6B0B1225C9F1}"/>
              </a:ext>
            </a:extLst>
          </p:cNvPr>
          <p:cNvSpPr/>
          <p:nvPr/>
        </p:nvSpPr>
        <p:spPr>
          <a:xfrm rot="16200000">
            <a:off x="1209675" y="3336722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1A4129-1414-49B2-C67F-513443F6A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3" y="2734866"/>
            <a:ext cx="2674142" cy="267414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D21CA31-27C7-4AEB-BE6D-9B98C4D700E9}"/>
              </a:ext>
            </a:extLst>
          </p:cNvPr>
          <p:cNvSpPr/>
          <p:nvPr/>
        </p:nvSpPr>
        <p:spPr>
          <a:xfrm>
            <a:off x="381001" y="0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FC086A-A0D8-0E07-1D4E-A02E66999044}"/>
              </a:ext>
            </a:extLst>
          </p:cNvPr>
          <p:cNvSpPr/>
          <p:nvPr/>
        </p:nvSpPr>
        <p:spPr>
          <a:xfrm>
            <a:off x="2010371" y="0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B73A8-BEB2-C798-6D7D-8D85395F9B25}"/>
              </a:ext>
            </a:extLst>
          </p:cNvPr>
          <p:cNvSpPr/>
          <p:nvPr/>
        </p:nvSpPr>
        <p:spPr>
          <a:xfrm>
            <a:off x="3639741" y="0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21533A-20BE-BD6B-CF6A-0CCCD25EA289}"/>
              </a:ext>
            </a:extLst>
          </p:cNvPr>
          <p:cNvSpPr/>
          <p:nvPr/>
        </p:nvSpPr>
        <p:spPr>
          <a:xfrm>
            <a:off x="5170291" y="0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A6E7D-3A0A-ECEE-CF3D-8FF652652F70}"/>
              </a:ext>
            </a:extLst>
          </p:cNvPr>
          <p:cNvSpPr/>
          <p:nvPr/>
        </p:nvSpPr>
        <p:spPr>
          <a:xfrm>
            <a:off x="6810972" y="0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780F4-39C6-00F4-D2D8-E3CF581A678F}"/>
              </a:ext>
            </a:extLst>
          </p:cNvPr>
          <p:cNvSpPr/>
          <p:nvPr/>
        </p:nvSpPr>
        <p:spPr>
          <a:xfrm>
            <a:off x="8432007" y="0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AA0614-7924-E365-C14C-B8C631564947}"/>
              </a:ext>
            </a:extLst>
          </p:cNvPr>
          <p:cNvSpPr/>
          <p:nvPr/>
        </p:nvSpPr>
        <p:spPr>
          <a:xfrm>
            <a:off x="3684388" y="3030137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219C69-9812-DFB0-03BF-A74E7029E06C}"/>
              </a:ext>
            </a:extLst>
          </p:cNvPr>
          <p:cNvSpPr/>
          <p:nvPr/>
        </p:nvSpPr>
        <p:spPr>
          <a:xfrm>
            <a:off x="5356030" y="3028949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7D9086-7784-001F-392E-11F1E896EF75}"/>
              </a:ext>
            </a:extLst>
          </p:cNvPr>
          <p:cNvSpPr/>
          <p:nvPr/>
        </p:nvSpPr>
        <p:spPr>
          <a:xfrm>
            <a:off x="7168163" y="3028949"/>
            <a:ext cx="246458" cy="1733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C70302-EA87-87F6-3D60-38EB2493283A}"/>
              </a:ext>
            </a:extLst>
          </p:cNvPr>
          <p:cNvSpPr/>
          <p:nvPr/>
        </p:nvSpPr>
        <p:spPr>
          <a:xfrm>
            <a:off x="91681" y="228570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296F6D-23D7-35E8-E4F8-60267029D80E}"/>
              </a:ext>
            </a:extLst>
          </p:cNvPr>
          <p:cNvSpPr/>
          <p:nvPr/>
        </p:nvSpPr>
        <p:spPr>
          <a:xfrm>
            <a:off x="1834754" y="228570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433EB-CA85-7CC5-EE27-A2AC23C1F76D}"/>
              </a:ext>
            </a:extLst>
          </p:cNvPr>
          <p:cNvSpPr/>
          <p:nvPr/>
        </p:nvSpPr>
        <p:spPr>
          <a:xfrm>
            <a:off x="3762970" y="2285703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18D92A-D7F4-ADD2-92CE-BA958EA039BD}"/>
              </a:ext>
            </a:extLst>
          </p:cNvPr>
          <p:cNvSpPr/>
          <p:nvPr/>
        </p:nvSpPr>
        <p:spPr>
          <a:xfrm>
            <a:off x="5548319" y="2285702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7FB110-831C-F830-9843-63808EAE2699}"/>
              </a:ext>
            </a:extLst>
          </p:cNvPr>
          <p:cNvSpPr/>
          <p:nvPr/>
        </p:nvSpPr>
        <p:spPr>
          <a:xfrm>
            <a:off x="7291392" y="2285702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AB8C19-C8EC-4A7F-D071-A6CD373BCE3F}"/>
              </a:ext>
            </a:extLst>
          </p:cNvPr>
          <p:cNvSpPr/>
          <p:nvPr/>
        </p:nvSpPr>
        <p:spPr>
          <a:xfrm>
            <a:off x="9170196" y="2285702"/>
            <a:ext cx="838200" cy="233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5F1C26F-4C0D-EC24-9CF5-482E222B8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9320" flipH="1">
            <a:off x="8092573" y="1818474"/>
            <a:ext cx="1117441" cy="11174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7D6C5E-C00F-E230-9E2D-3A97CF865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0401" y="2450305"/>
            <a:ext cx="1190278" cy="11902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204F7E6-0CC1-1EE0-9ABC-5A25A0837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57" flipH="1">
            <a:off x="1627274" y="1892588"/>
            <a:ext cx="1193099" cy="11930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758744D-584E-BEF4-DCE1-139FF1BFE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96" y="4310013"/>
            <a:ext cx="1257399" cy="12573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DEEAF57-DB67-6BC4-400E-D2A0A9D9A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" y="672099"/>
            <a:ext cx="475957" cy="47595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A1B71E0-469D-6193-A8EC-C3490FEB3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09" y="4310013"/>
            <a:ext cx="1257399" cy="125739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33E02A-ED9C-5618-B2D1-85CF40384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02" y="4310013"/>
            <a:ext cx="1257399" cy="125739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87D8CB-8C2F-F27B-343F-2FA6A23A3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20" y="674749"/>
            <a:ext cx="475957" cy="4759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1C0629A-6C65-B5AB-7025-6115B93D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95" y="671508"/>
            <a:ext cx="475957" cy="47595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C205A03-A119-B6B5-4784-AC627EBF1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71" y="673862"/>
            <a:ext cx="475957" cy="47595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07F647E-2595-407B-1F73-1FD9CE80F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96" y="671507"/>
            <a:ext cx="475957" cy="47595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610653B-271A-F3F8-14C2-17ABB6AC8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1076" y="3767132"/>
            <a:ext cx="475957" cy="47595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5B63E91-C7C8-C8D8-DF0C-EB79CB592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8540" y="3780380"/>
            <a:ext cx="475957" cy="4759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DE8C23-1064-FC7A-2F2E-A15AA77A2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5672" flipH="1">
            <a:off x="2434086" y="482756"/>
            <a:ext cx="1013939" cy="10139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C911C1F-61A1-8D20-A6AA-DFB3EA403C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9962" flipH="1">
            <a:off x="5843165" y="3144724"/>
            <a:ext cx="1162556" cy="116255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045F85D-6F2D-5374-7B7D-EBF5278A6F90}"/>
              </a:ext>
            </a:extLst>
          </p:cNvPr>
          <p:cNvSpPr txBox="1"/>
          <p:nvPr/>
        </p:nvSpPr>
        <p:spPr>
          <a:xfrm rot="10800000">
            <a:off x="4388322" y="4278507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2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902C33-6A8B-01A3-D173-9D282A438DE5}"/>
              </a:ext>
            </a:extLst>
          </p:cNvPr>
          <p:cNvSpPr txBox="1"/>
          <p:nvPr/>
        </p:nvSpPr>
        <p:spPr>
          <a:xfrm rot="10800000">
            <a:off x="6127170" y="4258068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1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7CA7F7-F910-B160-5CC1-9E92ADBCE989}"/>
              </a:ext>
            </a:extLst>
          </p:cNvPr>
          <p:cNvSpPr txBox="1"/>
          <p:nvPr/>
        </p:nvSpPr>
        <p:spPr>
          <a:xfrm>
            <a:off x="1152709" y="168850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3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7562BF-4C99-489C-9CA0-0E4F02D688D0}"/>
              </a:ext>
            </a:extLst>
          </p:cNvPr>
          <p:cNvSpPr txBox="1"/>
          <p:nvPr/>
        </p:nvSpPr>
        <p:spPr>
          <a:xfrm>
            <a:off x="4361076" y="164272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5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52A546-4B18-6801-2C30-1BF8F57BE650}"/>
              </a:ext>
            </a:extLst>
          </p:cNvPr>
          <p:cNvSpPr txBox="1"/>
          <p:nvPr/>
        </p:nvSpPr>
        <p:spPr>
          <a:xfrm>
            <a:off x="2751237" y="131684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4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E6EAD6-90E0-0C02-643B-E9F32080A847}"/>
              </a:ext>
            </a:extLst>
          </p:cNvPr>
          <p:cNvSpPr txBox="1"/>
          <p:nvPr/>
        </p:nvSpPr>
        <p:spPr>
          <a:xfrm>
            <a:off x="5964705" y="152370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6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3F4573-9507-F71B-02F3-031AC26C39E1}"/>
              </a:ext>
            </a:extLst>
          </p:cNvPr>
          <p:cNvSpPr txBox="1"/>
          <p:nvPr/>
        </p:nvSpPr>
        <p:spPr>
          <a:xfrm>
            <a:off x="7642558" y="164272"/>
            <a:ext cx="4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iscuit" panose="02000503000000000000" pitchFamily="2" charset="-34"/>
                <a:cs typeface="Biscuit" panose="02000503000000000000" pitchFamily="2" charset="-34"/>
              </a:rPr>
              <a:t>7</a:t>
            </a:r>
            <a:endParaRPr lang="th-TH" sz="2000" dirty="0">
              <a:latin typeface="Biscuit" panose="02000503000000000000" pitchFamily="2" charset="-34"/>
              <a:cs typeface="Biscuit" panose="02000503000000000000" pitchFamily="2" charset="-3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FEE7E6-8C51-8E4F-E358-7E210C44720B}"/>
              </a:ext>
            </a:extLst>
          </p:cNvPr>
          <p:cNvSpPr/>
          <p:nvPr/>
        </p:nvSpPr>
        <p:spPr>
          <a:xfrm>
            <a:off x="8965494" y="105212"/>
            <a:ext cx="3107355" cy="14426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E31DB3-FDB7-E11D-6563-5C405E460DAB}"/>
              </a:ext>
            </a:extLst>
          </p:cNvPr>
          <p:cNvSpPr/>
          <p:nvPr/>
        </p:nvSpPr>
        <p:spPr>
          <a:xfrm>
            <a:off x="9036682" y="183147"/>
            <a:ext cx="2966021" cy="1248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D287062-93D0-00CA-0CFB-273A44B055E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360436" y="860392"/>
            <a:ext cx="210446" cy="51340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C432EF-0B47-E7B8-834E-A377F0FC7A4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800557" y="866775"/>
            <a:ext cx="210446" cy="51340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D773720-8984-09D2-F93B-0B0FCE9BC96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9335540" y="300394"/>
            <a:ext cx="210446" cy="51340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D8EB4CF-32B5-BD4C-2F09-2EB7B33123B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9856594" y="312174"/>
            <a:ext cx="210446" cy="51340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DD4BDF6-1E55-BFE4-D811-DBA80FAA743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360436" y="311352"/>
            <a:ext cx="210446" cy="5134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E92A607-03BF-44B3-9638-A1C1570F28D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0810059" y="300394"/>
            <a:ext cx="210446" cy="51340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2EDD1F0-D781-AD77-4D56-CCC4274A46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7" r="6113"/>
          <a:stretch/>
        </p:blipFill>
        <p:spPr>
          <a:xfrm>
            <a:off x="11319125" y="312690"/>
            <a:ext cx="210446" cy="51340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DD80BC6-F7C1-AFF3-503F-ACC9F8697F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1022">
            <a:off x="7541384" y="3281849"/>
            <a:ext cx="1668932" cy="1668932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5689202-B1C6-6E1E-A25F-901A6C93F443}"/>
              </a:ext>
            </a:extLst>
          </p:cNvPr>
          <p:cNvSpPr/>
          <p:nvPr/>
        </p:nvSpPr>
        <p:spPr>
          <a:xfrm rot="729736">
            <a:off x="8011402" y="4445758"/>
            <a:ext cx="493432" cy="4881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5803BFB-F455-729D-0D50-2F3CE204D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36" y="4313187"/>
            <a:ext cx="1257399" cy="125739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A66E6F7-3042-5AA6-EC3B-8C36A02AC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53" y="4309367"/>
            <a:ext cx="1257399" cy="1257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63AD9E-8B02-3A0F-8826-3F4AE3894935}"/>
              </a:ext>
            </a:extLst>
          </p:cNvPr>
          <p:cNvSpPr txBox="1"/>
          <p:nvPr/>
        </p:nvSpPr>
        <p:spPr>
          <a:xfrm>
            <a:off x="9005195" y="1695304"/>
            <a:ext cx="3108047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LED </a:t>
            </a:r>
            <a:r>
              <a:rPr lang="th-TH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แสดงสถานะตำแหน่งที่จอดรถ</a:t>
            </a:r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D988CB-D507-96F5-8AEE-CFA3E2D137D3}"/>
              </a:ext>
            </a:extLst>
          </p:cNvPr>
          <p:cNvCxnSpPr/>
          <p:nvPr/>
        </p:nvCxnSpPr>
        <p:spPr>
          <a:xfrm flipV="1">
            <a:off x="9545986" y="1151255"/>
            <a:ext cx="325183" cy="503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A4EBB4-1DCB-210F-DACA-55B4E6DDFADF}"/>
              </a:ext>
            </a:extLst>
          </p:cNvPr>
          <p:cNvSpPr txBox="1"/>
          <p:nvPr/>
        </p:nvSpPr>
        <p:spPr>
          <a:xfrm>
            <a:off x="2409441" y="4208227"/>
            <a:ext cx="79543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ทางออก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7F73B-5870-2966-83DD-AD263AA09C3B}"/>
              </a:ext>
            </a:extLst>
          </p:cNvPr>
          <p:cNvSpPr txBox="1"/>
          <p:nvPr/>
        </p:nvSpPr>
        <p:spPr>
          <a:xfrm>
            <a:off x="11172860" y="4278507"/>
            <a:ext cx="77864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ทางเข้า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72BA0-8A70-BE4B-A66A-94543BC07570}"/>
              </a:ext>
            </a:extLst>
          </p:cNvPr>
          <p:cNvSpPr txBox="1"/>
          <p:nvPr/>
        </p:nvSpPr>
        <p:spPr>
          <a:xfrm>
            <a:off x="7626024" y="2792932"/>
            <a:ext cx="185013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7</a:t>
            </a:r>
            <a:r>
              <a:rPr lang="th-TH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segment </a:t>
            </a:r>
            <a:r>
              <a:rPr lang="th-TH" sz="2000" dirty="0">
                <a:latin typeface="AngsanaUPC" panose="02020603050405020304" pitchFamily="18" charset="-34"/>
                <a:cs typeface="AngsanaUPC" panose="02020603050405020304" pitchFamily="18" charset="-34"/>
              </a:rPr>
              <a:t>แสดงจำนวนที่ว่างในการจอดรถ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501005-3647-A1D6-8769-0E6D0127648C}"/>
              </a:ext>
            </a:extLst>
          </p:cNvPr>
          <p:cNvCxnSpPr>
            <a:cxnSpLocks/>
          </p:cNvCxnSpPr>
          <p:nvPr/>
        </p:nvCxnSpPr>
        <p:spPr>
          <a:xfrm flipH="1">
            <a:off x="8827114" y="3539151"/>
            <a:ext cx="107279" cy="305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FE9FD6D-5CEE-D864-A3E5-74280D1FF545}"/>
              </a:ext>
            </a:extLst>
          </p:cNvPr>
          <p:cNvSpPr/>
          <p:nvPr/>
        </p:nvSpPr>
        <p:spPr>
          <a:xfrm>
            <a:off x="1064446" y="1144421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07F158-8A38-EF94-901A-306998A9D2EB}"/>
              </a:ext>
            </a:extLst>
          </p:cNvPr>
          <p:cNvSpPr txBox="1"/>
          <p:nvPr/>
        </p:nvSpPr>
        <p:spPr>
          <a:xfrm>
            <a:off x="1052648" y="1157260"/>
            <a:ext cx="53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LDR</a:t>
            </a:r>
            <a:endParaRPr lang="th-TH" sz="20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EAEE6F-7102-51FB-3E4E-82A6267B6817}"/>
              </a:ext>
            </a:extLst>
          </p:cNvPr>
          <p:cNvSpPr/>
          <p:nvPr/>
        </p:nvSpPr>
        <p:spPr>
          <a:xfrm>
            <a:off x="10323407" y="4430272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26DB9E-D653-7F6A-4FE5-63B794D4314B}"/>
              </a:ext>
            </a:extLst>
          </p:cNvPr>
          <p:cNvSpPr txBox="1"/>
          <p:nvPr/>
        </p:nvSpPr>
        <p:spPr>
          <a:xfrm>
            <a:off x="10287719" y="4399257"/>
            <a:ext cx="74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LDR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CE9A91-CF87-5DC2-848A-C3588E5F66A2}"/>
              </a:ext>
            </a:extLst>
          </p:cNvPr>
          <p:cNvSpPr/>
          <p:nvPr/>
        </p:nvSpPr>
        <p:spPr>
          <a:xfrm>
            <a:off x="1339805" y="3592584"/>
            <a:ext cx="494949" cy="41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BC705A-E7A0-C014-2F46-5EFBAB1D6999}"/>
              </a:ext>
            </a:extLst>
          </p:cNvPr>
          <p:cNvSpPr txBox="1"/>
          <p:nvPr/>
        </p:nvSpPr>
        <p:spPr>
          <a:xfrm>
            <a:off x="1322911" y="3578788"/>
            <a:ext cx="74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LDR</a:t>
            </a:r>
            <a:endParaRPr lang="th-TH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951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AngsanaUPC</vt:lpstr>
      <vt:lpstr>Arial</vt:lpstr>
      <vt:lpstr>Biscuit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pappich pongpattanawut</dc:creator>
  <cp:lastModifiedBy>pappich pongpattanawut</cp:lastModifiedBy>
  <cp:revision>2</cp:revision>
  <dcterms:created xsi:type="dcterms:W3CDTF">2022-11-13T11:15:10Z</dcterms:created>
  <dcterms:modified xsi:type="dcterms:W3CDTF">2022-11-13T16:41:51Z</dcterms:modified>
</cp:coreProperties>
</file>