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A98-68D9-5C5B-D7D6-B873984F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E3ED-A723-DA8C-D57A-AF55E957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F2A6-972D-D432-6AAA-4ABA766F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AC84-95FC-C558-225A-D73F0FB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77BB-1E6F-BFA1-DAFA-49ABF07F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53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B9D-AB04-07A9-67FD-71FFE069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193E-A191-FC0B-453F-E07589EA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A796-DC77-B385-4497-48F2FCD9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488C-9B3D-0D30-C617-A7D1ED40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89C1-8240-2AC4-A6FB-0CD6AF52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92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4F219-1BD1-94B9-7384-EC6F17165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AA17-0F0D-9D36-10BA-A9D8F879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E9D-E974-8024-ABD7-2F82DE7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F9AB-AE29-EA38-482A-CD852AE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E349-7DC9-4376-A622-6AB5894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33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EEEA-6C18-C227-948F-A0E0C0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15C2-EB73-0F08-FE40-C7024125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87E2-8DCD-6DB7-BE54-78D6951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9DE5-5F80-BB83-0D03-30175566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5690-8FD4-FBE9-EAB8-E467928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63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E90-3D3B-0CEB-2022-BDB8411B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B2488-31BE-529C-E984-A61A7B3F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DE25-90DD-5184-5900-E2664C2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17BC-80D0-EDD8-9AFA-A551F4F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02D3-DC01-E953-35B5-071ED077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2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FA72-E715-1458-69F2-D5F5671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65FE-1C51-8F1B-6DB2-14533DD6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DA6E-0544-360A-4590-27890651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D4A7-16DB-775F-7D80-78BB3DA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06E7-CE98-671F-CF12-C043D086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D722-7990-F036-2D8F-CD84D2A2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3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55B7-AC6D-ACE3-DCFF-8F3B42E4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B9A6-0A7D-546B-7D0B-738462AE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5F83-6A35-0AE2-3B4D-ADC67E49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E6A-B8E7-6905-AF23-0C402B0E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E6214-E18F-AEBE-DA39-8E5931B3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2656E-A989-1A94-1E08-570543AE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9A170-CCB4-B87A-B013-E4142B6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EC5FE-E1CF-5052-1846-FE63025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483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5E62-18CA-8836-F4EB-ADECEDA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D1088-8E08-4EED-E7F2-594D556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5F254-E2F7-AA94-E6AE-14FD7457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CDC35-A430-2AAA-5623-B233A6D2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7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884A8-5DFF-5014-BE77-B1866E93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1B6B6-E466-235D-78B7-A40E6766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7A332-6724-88EA-46FD-5D7E7DC1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9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1DFB-2591-FD7A-96D0-42A560B5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0661-FBD5-4E8E-2AFB-68654788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2B82-D3A1-3079-F250-4BBA77A2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F768-6666-5191-2512-82D7DD8E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EBCC-8287-091F-0C9D-7CD7FEBF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F50BE-F982-9DFE-C1C2-E31EF1B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44-9D44-AE1F-B548-4DC77A31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EE538-6B96-BE6B-C92D-2B8F5FA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E6C4-684B-519E-EDBC-322ACDFDE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4274-1590-6D2B-D8E5-4EE67F4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CEC8-8D21-DCB7-51D0-15BB9DD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6E3A-810C-39DD-E020-80910FF3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81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FF455-26C6-9CF8-065B-6ADF73E0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D544-DE85-4708-4D23-4B13841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2ADC-F049-47FD-6C1A-3D7D35F5B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A226-DF79-4EDF-B1CB-74A60BDAD1A1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DB51-86DC-18C0-2F36-09A69442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57C8-AB8E-E70B-7ECE-4E10E13C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05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DF1DDA5-9926-4EC8-5D55-62E2CB74B98A}"/>
              </a:ext>
            </a:extLst>
          </p:cNvPr>
          <p:cNvSpPr/>
          <p:nvPr/>
        </p:nvSpPr>
        <p:spPr>
          <a:xfrm>
            <a:off x="10437021" y="1346894"/>
            <a:ext cx="192881" cy="509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AE47FC-57F3-F3C2-0D4C-4E9649E0BBDF}"/>
              </a:ext>
            </a:extLst>
          </p:cNvPr>
          <p:cNvSpPr/>
          <p:nvPr/>
        </p:nvSpPr>
        <p:spPr>
          <a:xfrm>
            <a:off x="1" y="1835941"/>
            <a:ext cx="11049001" cy="11358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12B00-6C99-3EE5-F5EB-E4F59DABAB58}"/>
              </a:ext>
            </a:extLst>
          </p:cNvPr>
          <p:cNvSpPr/>
          <p:nvPr/>
        </p:nvSpPr>
        <p:spPr>
          <a:xfrm>
            <a:off x="-104776" y="5248275"/>
            <a:ext cx="12515851" cy="1257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299FC-D506-E1A0-2E1E-4E1E53C38936}"/>
              </a:ext>
            </a:extLst>
          </p:cNvPr>
          <p:cNvSpPr/>
          <p:nvPr/>
        </p:nvSpPr>
        <p:spPr>
          <a:xfrm>
            <a:off x="381001" y="5786436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CAFF1-B935-62D0-1064-BAB22A860929}"/>
              </a:ext>
            </a:extLst>
          </p:cNvPr>
          <p:cNvSpPr/>
          <p:nvPr/>
        </p:nvSpPr>
        <p:spPr>
          <a:xfrm>
            <a:off x="2019301" y="5800725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EFE5-B5B1-70EF-E048-A549E2E11448}"/>
              </a:ext>
            </a:extLst>
          </p:cNvPr>
          <p:cNvSpPr/>
          <p:nvPr/>
        </p:nvSpPr>
        <p:spPr>
          <a:xfrm>
            <a:off x="3657601" y="5800725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84364-B1A7-2E77-701F-506F984C2CF6}"/>
              </a:ext>
            </a:extLst>
          </p:cNvPr>
          <p:cNvSpPr/>
          <p:nvPr/>
        </p:nvSpPr>
        <p:spPr>
          <a:xfrm>
            <a:off x="5295901" y="5786437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518E-BF7C-2149-D113-0C53EF5526CA}"/>
              </a:ext>
            </a:extLst>
          </p:cNvPr>
          <p:cNvSpPr/>
          <p:nvPr/>
        </p:nvSpPr>
        <p:spPr>
          <a:xfrm>
            <a:off x="6934201" y="5800725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BC7CD9-8C6D-8023-B5FA-C9EFDD5394A1}"/>
              </a:ext>
            </a:extLst>
          </p:cNvPr>
          <p:cNvSpPr/>
          <p:nvPr/>
        </p:nvSpPr>
        <p:spPr>
          <a:xfrm>
            <a:off x="8572501" y="5762625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18B57-EBC1-18B9-5B04-33377B787E78}"/>
              </a:ext>
            </a:extLst>
          </p:cNvPr>
          <p:cNvSpPr/>
          <p:nvPr/>
        </p:nvSpPr>
        <p:spPr>
          <a:xfrm>
            <a:off x="10210801" y="576024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71399-D57E-D7EB-4C3E-3B3E3703A823}"/>
              </a:ext>
            </a:extLst>
          </p:cNvPr>
          <p:cNvSpPr/>
          <p:nvPr/>
        </p:nvSpPr>
        <p:spPr>
          <a:xfrm>
            <a:off x="11849101" y="576262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E0116-8914-6518-446E-BED0459677C5}"/>
              </a:ext>
            </a:extLst>
          </p:cNvPr>
          <p:cNvSpPr/>
          <p:nvPr/>
        </p:nvSpPr>
        <p:spPr>
          <a:xfrm>
            <a:off x="9989345" y="2932510"/>
            <a:ext cx="1059657" cy="2343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C626F-0C3F-3EDD-5EAC-3F380C4E5FC3}"/>
              </a:ext>
            </a:extLst>
          </p:cNvPr>
          <p:cNvSpPr/>
          <p:nvPr/>
        </p:nvSpPr>
        <p:spPr>
          <a:xfrm rot="16200000">
            <a:off x="10134601" y="4320779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86841-D127-9ED9-6448-6B9DF241D79C}"/>
              </a:ext>
            </a:extLst>
          </p:cNvPr>
          <p:cNvSpPr/>
          <p:nvPr/>
        </p:nvSpPr>
        <p:spPr>
          <a:xfrm rot="16200000">
            <a:off x="10125077" y="2988471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1F5CB3-5B35-F7DC-46EF-AFE7DF4DF485}"/>
              </a:ext>
            </a:extLst>
          </p:cNvPr>
          <p:cNvSpPr/>
          <p:nvPr/>
        </p:nvSpPr>
        <p:spPr>
          <a:xfrm>
            <a:off x="1073945" y="2956914"/>
            <a:ext cx="1059657" cy="2343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FF836-0483-E700-B853-202EBDD1E4EC}"/>
              </a:ext>
            </a:extLst>
          </p:cNvPr>
          <p:cNvSpPr/>
          <p:nvPr/>
        </p:nvSpPr>
        <p:spPr>
          <a:xfrm rot="16200000">
            <a:off x="1219200" y="4580927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B8565-9270-32C3-B12F-6B0B1225C9F1}"/>
              </a:ext>
            </a:extLst>
          </p:cNvPr>
          <p:cNvSpPr/>
          <p:nvPr/>
        </p:nvSpPr>
        <p:spPr>
          <a:xfrm rot="16200000">
            <a:off x="1209675" y="333672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1CA31-27C7-4AEB-BE6D-9B98C4D700E9}"/>
              </a:ext>
            </a:extLst>
          </p:cNvPr>
          <p:cNvSpPr/>
          <p:nvPr/>
        </p:nvSpPr>
        <p:spPr>
          <a:xfrm>
            <a:off x="381001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FC086A-A0D8-0E07-1D4E-A02E66999044}"/>
              </a:ext>
            </a:extLst>
          </p:cNvPr>
          <p:cNvSpPr/>
          <p:nvPr/>
        </p:nvSpPr>
        <p:spPr>
          <a:xfrm>
            <a:off x="2010371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B73A8-BEB2-C798-6D7D-8D85395F9B25}"/>
              </a:ext>
            </a:extLst>
          </p:cNvPr>
          <p:cNvSpPr/>
          <p:nvPr/>
        </p:nvSpPr>
        <p:spPr>
          <a:xfrm>
            <a:off x="3639741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21533A-20BE-BD6B-CF6A-0CCCD25EA289}"/>
              </a:ext>
            </a:extLst>
          </p:cNvPr>
          <p:cNvSpPr/>
          <p:nvPr/>
        </p:nvSpPr>
        <p:spPr>
          <a:xfrm>
            <a:off x="5170291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A6E7D-3A0A-ECEE-CF3D-8FF652652F70}"/>
              </a:ext>
            </a:extLst>
          </p:cNvPr>
          <p:cNvSpPr/>
          <p:nvPr/>
        </p:nvSpPr>
        <p:spPr>
          <a:xfrm>
            <a:off x="6810972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780F4-39C6-00F4-D2D8-E3CF581A678F}"/>
              </a:ext>
            </a:extLst>
          </p:cNvPr>
          <p:cNvSpPr/>
          <p:nvPr/>
        </p:nvSpPr>
        <p:spPr>
          <a:xfrm>
            <a:off x="8432007" y="1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A0614-7924-E365-C14C-B8C631564947}"/>
              </a:ext>
            </a:extLst>
          </p:cNvPr>
          <p:cNvSpPr/>
          <p:nvPr/>
        </p:nvSpPr>
        <p:spPr>
          <a:xfrm>
            <a:off x="3684388" y="3030138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219C69-9812-DFB0-03BF-A74E7029E06C}"/>
              </a:ext>
            </a:extLst>
          </p:cNvPr>
          <p:cNvSpPr/>
          <p:nvPr/>
        </p:nvSpPr>
        <p:spPr>
          <a:xfrm>
            <a:off x="5356029" y="3028950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D9086-7784-001F-392E-11F1E896EF75}"/>
              </a:ext>
            </a:extLst>
          </p:cNvPr>
          <p:cNvSpPr/>
          <p:nvPr/>
        </p:nvSpPr>
        <p:spPr>
          <a:xfrm>
            <a:off x="7168163" y="3028950"/>
            <a:ext cx="246459" cy="1733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C70302-EA87-87F6-3D60-38EB2493283A}"/>
              </a:ext>
            </a:extLst>
          </p:cNvPr>
          <p:cNvSpPr/>
          <p:nvPr/>
        </p:nvSpPr>
        <p:spPr>
          <a:xfrm>
            <a:off x="91681" y="228570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296F6D-23D7-35E8-E4F8-60267029D80E}"/>
              </a:ext>
            </a:extLst>
          </p:cNvPr>
          <p:cNvSpPr/>
          <p:nvPr/>
        </p:nvSpPr>
        <p:spPr>
          <a:xfrm>
            <a:off x="1834755" y="228570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433EB-CA85-7CC5-EE27-A2AC23C1F76D}"/>
              </a:ext>
            </a:extLst>
          </p:cNvPr>
          <p:cNvSpPr/>
          <p:nvPr/>
        </p:nvSpPr>
        <p:spPr>
          <a:xfrm>
            <a:off x="3762971" y="228570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18D92A-D7F4-ADD2-92CE-BA958EA039BD}"/>
              </a:ext>
            </a:extLst>
          </p:cNvPr>
          <p:cNvSpPr/>
          <p:nvPr/>
        </p:nvSpPr>
        <p:spPr>
          <a:xfrm>
            <a:off x="5548319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7FB110-831C-F830-9843-63808EAE2699}"/>
              </a:ext>
            </a:extLst>
          </p:cNvPr>
          <p:cNvSpPr/>
          <p:nvPr/>
        </p:nvSpPr>
        <p:spPr>
          <a:xfrm>
            <a:off x="7291392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AB8C19-C8EC-4A7F-D071-A6CD373BCE3F}"/>
              </a:ext>
            </a:extLst>
          </p:cNvPr>
          <p:cNvSpPr/>
          <p:nvPr/>
        </p:nvSpPr>
        <p:spPr>
          <a:xfrm>
            <a:off x="9170196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5F1C26F-4C0D-EC24-9CF5-482E222B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9320" flipH="1">
            <a:off x="8092574" y="1818476"/>
            <a:ext cx="1117441" cy="11174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7D6C5E-C00F-E230-9E2D-3A97CF86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0402" y="2450306"/>
            <a:ext cx="1190279" cy="119027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204F7E6-0CC1-1EE0-9ABC-5A25A083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57" flipH="1">
            <a:off x="1627275" y="1892589"/>
            <a:ext cx="1193099" cy="11930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758744D-584E-BEF4-DCE1-139FF1BFE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8" y="4310014"/>
            <a:ext cx="1257399" cy="12573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DEEAF57-DB67-6BC4-400E-D2A0A9D9A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4" y="672100"/>
            <a:ext cx="475957" cy="47595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A1B71E0-469D-6193-A8EC-C3490FEB3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0" y="4310014"/>
            <a:ext cx="1257399" cy="125739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33E02A-ED9C-5618-B2D1-85CF40384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03" y="4310014"/>
            <a:ext cx="1257399" cy="12573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87D8CB-8C2F-F27B-343F-2FA6A23A3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20" y="674750"/>
            <a:ext cx="475957" cy="4759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1C0629A-6C65-B5AB-7025-6115B93D6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96" y="671508"/>
            <a:ext cx="475957" cy="47595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C205A03-A119-B6B5-4784-AC627EBF1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72" y="673863"/>
            <a:ext cx="475957" cy="4759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7F647E-2595-407B-1F73-1FD9CE80F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6" y="671508"/>
            <a:ext cx="475957" cy="47595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610653B-271A-F3F8-14C2-17ABB6AC8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1076" y="3767132"/>
            <a:ext cx="475957" cy="47595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5B63E91-C7C8-C8D8-DF0C-EB79CB592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8540" y="3780380"/>
            <a:ext cx="475957" cy="4759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DE8C23-1064-FC7A-2F2E-A15AA77A2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5672" flipH="1">
            <a:off x="2434087" y="482757"/>
            <a:ext cx="1013939" cy="10139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C911C1F-61A1-8D20-A6AA-DFB3EA403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9962" flipH="1">
            <a:off x="5843166" y="3144725"/>
            <a:ext cx="1162556" cy="116255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045F85D-6F2D-5374-7B7D-EBF5278A6F90}"/>
              </a:ext>
            </a:extLst>
          </p:cNvPr>
          <p:cNvSpPr txBox="1"/>
          <p:nvPr/>
        </p:nvSpPr>
        <p:spPr>
          <a:xfrm rot="10800000">
            <a:off x="4388323" y="4278509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2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902C33-6A8B-01A3-D173-9D282A438DE5}"/>
              </a:ext>
            </a:extLst>
          </p:cNvPr>
          <p:cNvSpPr txBox="1"/>
          <p:nvPr/>
        </p:nvSpPr>
        <p:spPr>
          <a:xfrm rot="10800000">
            <a:off x="6127171" y="4258069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1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7CA7F7-F910-B160-5CC1-9E92ADBCE989}"/>
              </a:ext>
            </a:extLst>
          </p:cNvPr>
          <p:cNvSpPr txBox="1"/>
          <p:nvPr/>
        </p:nvSpPr>
        <p:spPr>
          <a:xfrm>
            <a:off x="1152709" y="168851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3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7562BF-4C99-489C-9CA0-0E4F02D688D0}"/>
              </a:ext>
            </a:extLst>
          </p:cNvPr>
          <p:cNvSpPr txBox="1"/>
          <p:nvPr/>
        </p:nvSpPr>
        <p:spPr>
          <a:xfrm>
            <a:off x="4361076" y="164272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5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52A546-4B18-6801-2C30-1BF8F57BE650}"/>
              </a:ext>
            </a:extLst>
          </p:cNvPr>
          <p:cNvSpPr txBox="1"/>
          <p:nvPr/>
        </p:nvSpPr>
        <p:spPr>
          <a:xfrm>
            <a:off x="2751237" y="131684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4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E6EAD6-90E0-0C02-643B-E9F32080A847}"/>
              </a:ext>
            </a:extLst>
          </p:cNvPr>
          <p:cNvSpPr txBox="1"/>
          <p:nvPr/>
        </p:nvSpPr>
        <p:spPr>
          <a:xfrm>
            <a:off x="5964705" y="152371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6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3F4573-9507-F71B-02F3-031AC26C39E1}"/>
              </a:ext>
            </a:extLst>
          </p:cNvPr>
          <p:cNvSpPr txBox="1"/>
          <p:nvPr/>
        </p:nvSpPr>
        <p:spPr>
          <a:xfrm>
            <a:off x="7642559" y="164272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7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FEE7E6-8C51-8E4F-E358-7E210C44720B}"/>
              </a:ext>
            </a:extLst>
          </p:cNvPr>
          <p:cNvSpPr/>
          <p:nvPr/>
        </p:nvSpPr>
        <p:spPr>
          <a:xfrm>
            <a:off x="8965495" y="105213"/>
            <a:ext cx="3107355" cy="1442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E31DB3-FDB7-E11D-6563-5C405E460DAB}"/>
              </a:ext>
            </a:extLst>
          </p:cNvPr>
          <p:cNvSpPr/>
          <p:nvPr/>
        </p:nvSpPr>
        <p:spPr>
          <a:xfrm>
            <a:off x="9036683" y="183148"/>
            <a:ext cx="2966021" cy="1248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D287062-93D0-00CA-0CFB-273A44B055E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360437" y="860393"/>
            <a:ext cx="210447" cy="51340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C432EF-0B47-E7B8-834E-A377F0FC7A4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800558" y="866776"/>
            <a:ext cx="210447" cy="51340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D773720-8984-09D2-F93B-0B0FCE9BC9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9335541" y="300395"/>
            <a:ext cx="210447" cy="51340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D8EB4CF-32B5-BD4C-2F09-2EB7B33123B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9856594" y="312175"/>
            <a:ext cx="210447" cy="51340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DD4BDF6-1E55-BFE4-D811-DBA80FAA74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360437" y="311353"/>
            <a:ext cx="210447" cy="5134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E92A607-03BF-44B3-9638-A1C1570F28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810059" y="300395"/>
            <a:ext cx="210447" cy="51340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2EDD1F0-D781-AD77-4D56-CCC4274A46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1319126" y="312691"/>
            <a:ext cx="210447" cy="51340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DD80BC6-F7C1-AFF3-503F-ACC9F8697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1022">
            <a:off x="7541385" y="3281850"/>
            <a:ext cx="1668932" cy="1668932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5689202-B1C6-6E1E-A25F-901A6C93F443}"/>
              </a:ext>
            </a:extLst>
          </p:cNvPr>
          <p:cNvSpPr/>
          <p:nvPr/>
        </p:nvSpPr>
        <p:spPr>
          <a:xfrm rot="729736">
            <a:off x="8011403" y="4445757"/>
            <a:ext cx="493432" cy="4881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5803BFB-F455-729D-0D50-2F3CE204D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38" y="4313189"/>
            <a:ext cx="1257399" cy="125739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A66E6F7-3042-5AA6-EC3B-8C36A02AC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54" y="4309369"/>
            <a:ext cx="1257399" cy="1257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63AD9E-8B02-3A0F-8826-3F4AE3894935}"/>
              </a:ext>
            </a:extLst>
          </p:cNvPr>
          <p:cNvSpPr txBox="1"/>
          <p:nvPr/>
        </p:nvSpPr>
        <p:spPr>
          <a:xfrm>
            <a:off x="9005197" y="1695305"/>
            <a:ext cx="3108047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LED </a:t>
            </a:r>
            <a:r>
              <a:rPr lang="th-TH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แสดงสถานะตำแหน่งที่จอดรถ</a:t>
            </a:r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D988CB-D507-96F5-8AEE-CFA3E2D137D3}"/>
              </a:ext>
            </a:extLst>
          </p:cNvPr>
          <p:cNvCxnSpPr/>
          <p:nvPr/>
        </p:nvCxnSpPr>
        <p:spPr>
          <a:xfrm flipV="1">
            <a:off x="9545987" y="1151256"/>
            <a:ext cx="325183" cy="503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4EBB4-1DCB-210F-DACA-55B4E6DDFADF}"/>
              </a:ext>
            </a:extLst>
          </p:cNvPr>
          <p:cNvSpPr txBox="1"/>
          <p:nvPr/>
        </p:nvSpPr>
        <p:spPr>
          <a:xfrm>
            <a:off x="1205497" y="3428455"/>
            <a:ext cx="77827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ทางออก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7F73B-5870-2966-83DD-AD263AA09C3B}"/>
              </a:ext>
            </a:extLst>
          </p:cNvPr>
          <p:cNvSpPr txBox="1"/>
          <p:nvPr/>
        </p:nvSpPr>
        <p:spPr>
          <a:xfrm>
            <a:off x="10154853" y="3563679"/>
            <a:ext cx="77864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ทางเข้า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72BA0-8A70-BE4B-A66A-94543BC07570}"/>
              </a:ext>
            </a:extLst>
          </p:cNvPr>
          <p:cNvSpPr txBox="1"/>
          <p:nvPr/>
        </p:nvSpPr>
        <p:spPr>
          <a:xfrm>
            <a:off x="7626024" y="2792933"/>
            <a:ext cx="185013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7</a:t>
            </a:r>
            <a:r>
              <a:rPr lang="th-TH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segment </a:t>
            </a:r>
            <a:r>
              <a:rPr lang="th-TH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แสดงจำนวนที่ว่างในการจอดรถ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01005-3647-A1D6-8769-0E6D0127648C}"/>
              </a:ext>
            </a:extLst>
          </p:cNvPr>
          <p:cNvCxnSpPr>
            <a:cxnSpLocks/>
          </p:cNvCxnSpPr>
          <p:nvPr/>
        </p:nvCxnSpPr>
        <p:spPr>
          <a:xfrm flipH="1">
            <a:off x="8827115" y="3539151"/>
            <a:ext cx="107279" cy="305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FE9FD6D-5CEE-D864-A3E5-74280D1FF545}"/>
              </a:ext>
            </a:extLst>
          </p:cNvPr>
          <p:cNvSpPr/>
          <p:nvPr/>
        </p:nvSpPr>
        <p:spPr>
          <a:xfrm>
            <a:off x="1064447" y="1144422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7F158-8A38-EF94-901A-306998A9D2EB}"/>
              </a:ext>
            </a:extLst>
          </p:cNvPr>
          <p:cNvSpPr txBox="1"/>
          <p:nvPr/>
        </p:nvSpPr>
        <p:spPr>
          <a:xfrm>
            <a:off x="1052649" y="1157261"/>
            <a:ext cx="532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LDR</a:t>
            </a:r>
            <a:endParaRPr lang="th-TH" sz="20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EAEE6F-7102-51FB-3E4E-82A6267B6817}"/>
              </a:ext>
            </a:extLst>
          </p:cNvPr>
          <p:cNvSpPr/>
          <p:nvPr/>
        </p:nvSpPr>
        <p:spPr>
          <a:xfrm>
            <a:off x="11111686" y="2975783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CE9A91-CF87-5DC2-848A-C3588E5F66A2}"/>
              </a:ext>
            </a:extLst>
          </p:cNvPr>
          <p:cNvSpPr/>
          <p:nvPr/>
        </p:nvSpPr>
        <p:spPr>
          <a:xfrm>
            <a:off x="2170772" y="2968829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BC705A-E7A0-C014-2F46-5EFBAB1D6999}"/>
              </a:ext>
            </a:extLst>
          </p:cNvPr>
          <p:cNvSpPr txBox="1"/>
          <p:nvPr/>
        </p:nvSpPr>
        <p:spPr>
          <a:xfrm>
            <a:off x="2241624" y="2940459"/>
            <a:ext cx="4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6D2713-D90F-B5A3-E557-BD8D63621FC3}"/>
              </a:ext>
            </a:extLst>
          </p:cNvPr>
          <p:cNvSpPr/>
          <p:nvPr/>
        </p:nvSpPr>
        <p:spPr>
          <a:xfrm>
            <a:off x="2219627" y="4834834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1A4129-1414-49B2-C67F-513443F6A5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6" y="2868923"/>
            <a:ext cx="2297119" cy="22971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ECC12F-946E-C760-C591-FFCB59F44848}"/>
              </a:ext>
            </a:extLst>
          </p:cNvPr>
          <p:cNvSpPr txBox="1"/>
          <p:nvPr/>
        </p:nvSpPr>
        <p:spPr>
          <a:xfrm>
            <a:off x="2278872" y="4825571"/>
            <a:ext cx="4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77E21-3DBD-5F1C-CAAD-9B81FFBAA56E}"/>
              </a:ext>
            </a:extLst>
          </p:cNvPr>
          <p:cNvSpPr txBox="1"/>
          <p:nvPr/>
        </p:nvSpPr>
        <p:spPr>
          <a:xfrm>
            <a:off x="11180554" y="2956915"/>
            <a:ext cx="4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9B3EC2-BD95-D852-7672-5BAAB5D43AED}"/>
              </a:ext>
            </a:extLst>
          </p:cNvPr>
          <p:cNvSpPr/>
          <p:nvPr/>
        </p:nvSpPr>
        <p:spPr>
          <a:xfrm>
            <a:off x="11235088" y="4856562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E5B88-31A7-9864-713A-3DDA7AA22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26" y="2912697"/>
            <a:ext cx="2250001" cy="22500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3CBF459-6249-BF44-C320-88D9755C10D7}"/>
              </a:ext>
            </a:extLst>
          </p:cNvPr>
          <p:cNvSpPr txBox="1"/>
          <p:nvPr/>
        </p:nvSpPr>
        <p:spPr>
          <a:xfrm>
            <a:off x="11313026" y="4818877"/>
            <a:ext cx="4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95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DF1DDA5-9926-4EC8-5D55-62E2CB74B98A}"/>
              </a:ext>
            </a:extLst>
          </p:cNvPr>
          <p:cNvSpPr/>
          <p:nvPr/>
        </p:nvSpPr>
        <p:spPr>
          <a:xfrm>
            <a:off x="10114116" y="2011038"/>
            <a:ext cx="192881" cy="902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AE47FC-57F3-F3C2-0D4C-4E9649E0BBDF}"/>
              </a:ext>
            </a:extLst>
          </p:cNvPr>
          <p:cNvSpPr/>
          <p:nvPr/>
        </p:nvSpPr>
        <p:spPr>
          <a:xfrm>
            <a:off x="-57150" y="2894666"/>
            <a:ext cx="10387711" cy="784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12B00-6C99-3EE5-F5EB-E4F59DABAB58}"/>
              </a:ext>
            </a:extLst>
          </p:cNvPr>
          <p:cNvSpPr/>
          <p:nvPr/>
        </p:nvSpPr>
        <p:spPr>
          <a:xfrm>
            <a:off x="-161926" y="6193857"/>
            <a:ext cx="12515851" cy="975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E0116-8914-6518-446E-BED0459677C5}"/>
              </a:ext>
            </a:extLst>
          </p:cNvPr>
          <p:cNvSpPr/>
          <p:nvPr/>
        </p:nvSpPr>
        <p:spPr>
          <a:xfrm>
            <a:off x="9577489" y="3658712"/>
            <a:ext cx="753072" cy="264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1F5CB3-5B35-F7DC-46EF-AFE7DF4DF485}"/>
              </a:ext>
            </a:extLst>
          </p:cNvPr>
          <p:cNvSpPr/>
          <p:nvPr/>
        </p:nvSpPr>
        <p:spPr>
          <a:xfrm>
            <a:off x="1200149" y="3621059"/>
            <a:ext cx="753072" cy="264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1CA31-27C7-4AEB-BE6D-9B98C4D700E9}"/>
              </a:ext>
            </a:extLst>
          </p:cNvPr>
          <p:cNvSpPr/>
          <p:nvPr/>
        </p:nvSpPr>
        <p:spPr>
          <a:xfrm flipH="1">
            <a:off x="176300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FC086A-A0D8-0E07-1D4E-A02E66999044}"/>
              </a:ext>
            </a:extLst>
          </p:cNvPr>
          <p:cNvSpPr/>
          <p:nvPr/>
        </p:nvSpPr>
        <p:spPr>
          <a:xfrm flipH="1">
            <a:off x="1805670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B73A8-BEB2-C798-6D7D-8D85395F9B25}"/>
              </a:ext>
            </a:extLst>
          </p:cNvPr>
          <p:cNvSpPr/>
          <p:nvPr/>
        </p:nvSpPr>
        <p:spPr>
          <a:xfrm flipH="1">
            <a:off x="3435040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21533A-20BE-BD6B-CF6A-0CCCD25EA289}"/>
              </a:ext>
            </a:extLst>
          </p:cNvPr>
          <p:cNvSpPr/>
          <p:nvPr/>
        </p:nvSpPr>
        <p:spPr>
          <a:xfrm flipH="1">
            <a:off x="4965590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A6E7D-3A0A-ECEE-CF3D-8FF652652F70}"/>
              </a:ext>
            </a:extLst>
          </p:cNvPr>
          <p:cNvSpPr/>
          <p:nvPr/>
        </p:nvSpPr>
        <p:spPr>
          <a:xfrm flipH="1">
            <a:off x="6606271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780F4-39C6-00F4-D2D8-E3CF581A678F}"/>
              </a:ext>
            </a:extLst>
          </p:cNvPr>
          <p:cNvSpPr/>
          <p:nvPr/>
        </p:nvSpPr>
        <p:spPr>
          <a:xfrm flipH="1">
            <a:off x="8227306" y="1430167"/>
            <a:ext cx="192881" cy="135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A0614-7924-E365-C14C-B8C631564947}"/>
              </a:ext>
            </a:extLst>
          </p:cNvPr>
          <p:cNvSpPr/>
          <p:nvPr/>
        </p:nvSpPr>
        <p:spPr>
          <a:xfrm>
            <a:off x="3681655" y="3694893"/>
            <a:ext cx="198680" cy="139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219C69-9812-DFB0-03BF-A74E7029E06C}"/>
              </a:ext>
            </a:extLst>
          </p:cNvPr>
          <p:cNvSpPr/>
          <p:nvPr/>
        </p:nvSpPr>
        <p:spPr>
          <a:xfrm>
            <a:off x="4848468" y="3687763"/>
            <a:ext cx="198680" cy="139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D9086-7784-001F-392E-11F1E896EF75}"/>
              </a:ext>
            </a:extLst>
          </p:cNvPr>
          <p:cNvSpPr/>
          <p:nvPr/>
        </p:nvSpPr>
        <p:spPr>
          <a:xfrm>
            <a:off x="5887543" y="3701723"/>
            <a:ext cx="198680" cy="139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45F85D-6F2D-5374-7B7D-EBF5278A6F90}"/>
              </a:ext>
            </a:extLst>
          </p:cNvPr>
          <p:cNvSpPr txBox="1"/>
          <p:nvPr/>
        </p:nvSpPr>
        <p:spPr>
          <a:xfrm rot="10800000">
            <a:off x="4131380" y="4717295"/>
            <a:ext cx="34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2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902C33-6A8B-01A3-D173-9D282A438DE5}"/>
              </a:ext>
            </a:extLst>
          </p:cNvPr>
          <p:cNvSpPr txBox="1"/>
          <p:nvPr/>
        </p:nvSpPr>
        <p:spPr>
          <a:xfrm rot="10800000">
            <a:off x="5273329" y="4690099"/>
            <a:ext cx="34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1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7CA7F7-F910-B160-5CC1-9E92ADBCE989}"/>
              </a:ext>
            </a:extLst>
          </p:cNvPr>
          <p:cNvSpPr txBox="1"/>
          <p:nvPr/>
        </p:nvSpPr>
        <p:spPr>
          <a:xfrm flipH="1">
            <a:off x="857339" y="1521136"/>
            <a:ext cx="33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3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7562BF-4C99-489C-9CA0-0E4F02D688D0}"/>
              </a:ext>
            </a:extLst>
          </p:cNvPr>
          <p:cNvSpPr txBox="1"/>
          <p:nvPr/>
        </p:nvSpPr>
        <p:spPr>
          <a:xfrm flipH="1">
            <a:off x="4065706" y="1516559"/>
            <a:ext cx="33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5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52A546-4B18-6801-2C30-1BF8F57BE650}"/>
              </a:ext>
            </a:extLst>
          </p:cNvPr>
          <p:cNvSpPr txBox="1"/>
          <p:nvPr/>
        </p:nvSpPr>
        <p:spPr>
          <a:xfrm flipH="1">
            <a:off x="2455867" y="1483971"/>
            <a:ext cx="33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4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E6EAD6-90E0-0C02-643B-E9F32080A847}"/>
              </a:ext>
            </a:extLst>
          </p:cNvPr>
          <p:cNvSpPr txBox="1"/>
          <p:nvPr/>
        </p:nvSpPr>
        <p:spPr>
          <a:xfrm flipH="1">
            <a:off x="5669335" y="1504656"/>
            <a:ext cx="33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6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3F4573-9507-F71B-02F3-031AC26C39E1}"/>
              </a:ext>
            </a:extLst>
          </p:cNvPr>
          <p:cNvSpPr txBox="1"/>
          <p:nvPr/>
        </p:nvSpPr>
        <p:spPr>
          <a:xfrm flipH="1">
            <a:off x="7347189" y="1516559"/>
            <a:ext cx="33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7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FEE7E6-8C51-8E4F-E358-7E210C44720B}"/>
              </a:ext>
            </a:extLst>
          </p:cNvPr>
          <p:cNvSpPr/>
          <p:nvPr/>
        </p:nvSpPr>
        <p:spPr>
          <a:xfrm>
            <a:off x="8685962" y="269507"/>
            <a:ext cx="3107355" cy="22384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E31DB3-FDB7-E11D-6563-5C405E460DAB}"/>
              </a:ext>
            </a:extLst>
          </p:cNvPr>
          <p:cNvSpPr/>
          <p:nvPr/>
        </p:nvSpPr>
        <p:spPr>
          <a:xfrm>
            <a:off x="8756628" y="387432"/>
            <a:ext cx="2966021" cy="19707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84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BC705A-E7A0-C014-2F46-5EFBAB1D6999}"/>
              </a:ext>
            </a:extLst>
          </p:cNvPr>
          <p:cNvSpPr txBox="1"/>
          <p:nvPr/>
        </p:nvSpPr>
        <p:spPr>
          <a:xfrm>
            <a:off x="2184475" y="3604604"/>
            <a:ext cx="4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5A8E62D-88E3-24B6-E973-BF99E434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7640" r="5700" b="4772"/>
          <a:stretch/>
        </p:blipFill>
        <p:spPr>
          <a:xfrm rot="16200000">
            <a:off x="9257718" y="138349"/>
            <a:ext cx="1905677" cy="2468922"/>
          </a:xfrm>
          <a:prstGeom prst="rect">
            <a:avLst/>
          </a:prstGeom>
        </p:spPr>
      </p:pic>
      <p:sp>
        <p:nvSpPr>
          <p:cNvPr id="60" name="Frame 59">
            <a:extLst>
              <a:ext uri="{FF2B5EF4-FFF2-40B4-BE49-F238E27FC236}">
                <a16:creationId xmlns:a16="http://schemas.microsoft.com/office/drawing/2014/main" id="{54C9591C-35DC-E608-E1EC-75397F9C3616}"/>
              </a:ext>
            </a:extLst>
          </p:cNvPr>
          <p:cNvSpPr/>
          <p:nvPr/>
        </p:nvSpPr>
        <p:spPr>
          <a:xfrm>
            <a:off x="10163947" y="1618268"/>
            <a:ext cx="1204537" cy="325836"/>
          </a:xfrm>
          <a:prstGeom prst="frame">
            <a:avLst>
              <a:gd name="adj1" fmla="val 17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7C62C7-4B3C-F6FA-CFEB-4B3F9954F063}"/>
              </a:ext>
            </a:extLst>
          </p:cNvPr>
          <p:cNvSpPr txBox="1"/>
          <p:nvPr/>
        </p:nvSpPr>
        <p:spPr>
          <a:xfrm>
            <a:off x="9273420" y="1037981"/>
            <a:ext cx="187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FPGA </a:t>
            </a:r>
            <a:r>
              <a:rPr lang="th-TH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บอร์ดที่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2 </a:t>
            </a:r>
            <a:endParaRPr lang="th-TH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C Flexica [Non-commercial] Bd" pitchFamily="2" charset="-34"/>
              <a:cs typeface="FC Flexica [Non-commercial] Bd" pitchFamily="2" charset="-34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BBC6536-7CFD-6062-5F04-15C581B3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85745" y="3161912"/>
            <a:ext cx="2572727" cy="34422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E9BF93-8019-95D5-68D5-A77FC9103681}"/>
              </a:ext>
            </a:extLst>
          </p:cNvPr>
          <p:cNvSpPr txBox="1"/>
          <p:nvPr/>
        </p:nvSpPr>
        <p:spPr>
          <a:xfrm>
            <a:off x="7016533" y="4271460"/>
            <a:ext cx="189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FPGA </a:t>
            </a:r>
            <a:r>
              <a:rPr lang="th-TH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บอร์ดที่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Flexica [Non-commercial] Bd" pitchFamily="2" charset="-34"/>
                <a:ea typeface="Calibri" panose="020F0502020204030204" pitchFamily="34" charset="0"/>
                <a:cs typeface="FC Flexica [Non-commercial] Bd" pitchFamily="2" charset="-34"/>
              </a:rPr>
              <a:t>1 </a:t>
            </a:r>
            <a:endParaRPr lang="th-TH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C Flexica [Non-commercial] Bd" pitchFamily="2" charset="-34"/>
              <a:cs typeface="FC Flexica [Non-commercial] Bd" pitchFamily="2" charset="-34"/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BAE683E-5F38-B44F-13A4-0FCCEA3D4830}"/>
              </a:ext>
            </a:extLst>
          </p:cNvPr>
          <p:cNvSpPr/>
          <p:nvPr/>
        </p:nvSpPr>
        <p:spPr>
          <a:xfrm>
            <a:off x="7830449" y="4725658"/>
            <a:ext cx="619125" cy="476193"/>
          </a:xfrm>
          <a:prstGeom prst="frame">
            <a:avLst>
              <a:gd name="adj1" fmla="val 17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E95807FF-CA79-1FD5-7AEB-33128482CCFB}"/>
              </a:ext>
            </a:extLst>
          </p:cNvPr>
          <p:cNvSpPr/>
          <p:nvPr/>
        </p:nvSpPr>
        <p:spPr>
          <a:xfrm>
            <a:off x="6135276" y="5111620"/>
            <a:ext cx="1549399" cy="769229"/>
          </a:xfrm>
          <a:prstGeom prst="frame">
            <a:avLst>
              <a:gd name="adj1" fmla="val 17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AD425E-A249-2CA6-4E5D-5D1AE6BD9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4052" r="43272" b="15539"/>
          <a:stretch/>
        </p:blipFill>
        <p:spPr>
          <a:xfrm rot="17011106">
            <a:off x="10126134" y="4178268"/>
            <a:ext cx="1140324" cy="138852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EBBB82A-46E3-5B79-AD36-8E916D70C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4052" r="43272" b="15539"/>
          <a:stretch/>
        </p:blipFill>
        <p:spPr>
          <a:xfrm rot="17011106">
            <a:off x="1747925" y="4174198"/>
            <a:ext cx="1250033" cy="1522113"/>
          </a:xfrm>
          <a:prstGeom prst="rect">
            <a:avLst/>
          </a:prstGeom>
        </p:spPr>
      </p:pic>
      <p:pic>
        <p:nvPicPr>
          <p:cNvPr id="89" name="Picture 2" descr="Arduino UNO R3 Starter Kit ชุดเรียนรู้บอร์ด Arduino UNO R3 สำหรับนักเรียน  นักศึกษาและผู้เริ่มต้น 1 ชุด bdOE | Shopee Thailand">
            <a:extLst>
              <a:ext uri="{FF2B5EF4-FFF2-40B4-BE49-F238E27FC236}">
                <a16:creationId xmlns:a16="http://schemas.microsoft.com/office/drawing/2014/main" id="{1EC0B8B6-753E-010D-15D2-7DC21E9B1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20278" r="5833" b="20139"/>
          <a:stretch/>
        </p:blipFill>
        <p:spPr bwMode="auto">
          <a:xfrm>
            <a:off x="2435932" y="209089"/>
            <a:ext cx="1695448" cy="115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24327DA-5A81-95C5-F58F-7A3008E39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6424" y="-102862"/>
            <a:ext cx="1678299" cy="1678299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177E6F-206C-4C1D-EBBD-0A314CD85B54}"/>
              </a:ext>
            </a:extLst>
          </p:cNvPr>
          <p:cNvCxnSpPr>
            <a:cxnSpLocks/>
          </p:cNvCxnSpPr>
          <p:nvPr/>
        </p:nvCxnSpPr>
        <p:spPr>
          <a:xfrm>
            <a:off x="1342594" y="596766"/>
            <a:ext cx="11132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9B4656B-505A-CE57-D611-EC3AF4BE8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862">
            <a:off x="10185522" y="5060730"/>
            <a:ext cx="1748911" cy="143760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6E45476-327C-7D1A-3C3A-BB17B811A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862">
            <a:off x="10127350" y="3223298"/>
            <a:ext cx="1748911" cy="14376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3B91926-966F-CD99-046B-4B4FECA7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862">
            <a:off x="1701067" y="3337519"/>
            <a:ext cx="1748911" cy="143760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FA20B80-2339-B1D6-927C-BD7416050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862">
            <a:off x="1729613" y="5085438"/>
            <a:ext cx="1748911" cy="1437605"/>
          </a:xfrm>
          <a:prstGeom prst="rect">
            <a:avLst/>
          </a:prstGeom>
        </p:spPr>
      </p:pic>
      <p:pic>
        <p:nvPicPr>
          <p:cNvPr id="2052" name="Picture 4" descr="Breadboard — SunFounder raphael-kit documentation">
            <a:extLst>
              <a:ext uri="{FF2B5EF4-FFF2-40B4-BE49-F238E27FC236}">
                <a16:creationId xmlns:a16="http://schemas.microsoft.com/office/drawing/2014/main" id="{822E3816-1380-5AA4-3DA3-037159BC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32" y="167058"/>
            <a:ext cx="3527499" cy="11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6A8B836-DA96-C307-2243-F58E68941D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829387" y="2045909"/>
            <a:ext cx="434351" cy="46200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4EB5495-5A45-4196-623D-6DEBCC30DA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2512198" y="2045909"/>
            <a:ext cx="434351" cy="46200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5FC07B5A-49CB-DE42-F176-55F2AE4216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4087441" y="2056870"/>
            <a:ext cx="434351" cy="46200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53CD2B6-D36D-F47A-279B-FF6FC3B0C8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5661229" y="2056870"/>
            <a:ext cx="434351" cy="46200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C014009-FF53-2247-D6BE-B0BA9F0C11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7337757" y="2044543"/>
            <a:ext cx="434351" cy="46200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36146F4-E77C-0031-43B0-BB2F3E8E57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4153270" y="4096508"/>
            <a:ext cx="434351" cy="46200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94F6240-12C4-3657-98F6-2456140006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8" t="4085" r="34799" b="41520"/>
          <a:stretch/>
        </p:blipFill>
        <p:spPr>
          <a:xfrm>
            <a:off x="5260097" y="4055308"/>
            <a:ext cx="434351" cy="462002"/>
          </a:xfrm>
          <a:prstGeom prst="rect">
            <a:avLst/>
          </a:prstGeom>
        </p:spPr>
      </p:pic>
      <p:cxnSp>
        <p:nvCxnSpPr>
          <p:cNvPr id="2056" name="Connector: Elbow 2055">
            <a:extLst>
              <a:ext uri="{FF2B5EF4-FFF2-40B4-BE49-F238E27FC236}">
                <a16:creationId xmlns:a16="http://schemas.microsoft.com/office/drawing/2014/main" id="{70E113EB-F53A-9732-8127-5B082DEC5D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13282" y="2590569"/>
            <a:ext cx="4612036" cy="1968524"/>
          </a:xfrm>
          <a:prstGeom prst="bentConnector3">
            <a:avLst>
              <a:gd name="adj1" fmla="val 52172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or: Elbow 2062">
            <a:extLst>
              <a:ext uri="{FF2B5EF4-FFF2-40B4-BE49-F238E27FC236}">
                <a16:creationId xmlns:a16="http://schemas.microsoft.com/office/drawing/2014/main" id="{C3D5BA2B-6797-0DC3-4918-F63C299640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3506" y="1586741"/>
            <a:ext cx="2650289" cy="2060431"/>
          </a:xfrm>
          <a:prstGeom prst="bentConnector3">
            <a:avLst>
              <a:gd name="adj1" fmla="val 3365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7883609C-C712-1BC3-F2F5-4389B7253703}"/>
              </a:ext>
            </a:extLst>
          </p:cNvPr>
          <p:cNvCxnSpPr>
            <a:cxnSpLocks/>
          </p:cNvCxnSpPr>
          <p:nvPr/>
        </p:nvCxnSpPr>
        <p:spPr>
          <a:xfrm flipH="1">
            <a:off x="3144520" y="5880849"/>
            <a:ext cx="3082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8E8165C3-423A-5D23-0F37-D10A45727C9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131380" y="788187"/>
            <a:ext cx="587031" cy="412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or: Elbow 2077">
            <a:extLst>
              <a:ext uri="{FF2B5EF4-FFF2-40B4-BE49-F238E27FC236}">
                <a16:creationId xmlns:a16="http://schemas.microsoft.com/office/drawing/2014/main" id="{9267BC4E-1F51-9B2A-C8EA-D3564347E9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1952" y="1452882"/>
            <a:ext cx="3685491" cy="3425972"/>
          </a:xfrm>
          <a:prstGeom prst="bentConnector3">
            <a:avLst>
              <a:gd name="adj1" fmla="val 465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C53BC6D4-535F-E81D-DD5E-4CCF89159034}"/>
              </a:ext>
            </a:extLst>
          </p:cNvPr>
          <p:cNvCxnSpPr>
            <a:cxnSpLocks/>
          </p:cNvCxnSpPr>
          <p:nvPr/>
        </p:nvCxnSpPr>
        <p:spPr>
          <a:xfrm flipH="1">
            <a:off x="2925233" y="5000837"/>
            <a:ext cx="3734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Connector: Elbow 2092">
            <a:extLst>
              <a:ext uri="{FF2B5EF4-FFF2-40B4-BE49-F238E27FC236}">
                <a16:creationId xmlns:a16="http://schemas.microsoft.com/office/drawing/2014/main" id="{6A5EB655-0D5E-0127-020F-13C0656B3784}"/>
              </a:ext>
            </a:extLst>
          </p:cNvPr>
          <p:cNvCxnSpPr>
            <a:cxnSpLocks/>
          </p:cNvCxnSpPr>
          <p:nvPr/>
        </p:nvCxnSpPr>
        <p:spPr>
          <a:xfrm>
            <a:off x="6956094" y="3284022"/>
            <a:ext cx="4412390" cy="1554593"/>
          </a:xfrm>
          <a:prstGeom prst="bentConnector3">
            <a:avLst>
              <a:gd name="adj1" fmla="val 11370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63BAF686-AA59-395D-88A1-7A14A052947E}"/>
              </a:ext>
            </a:extLst>
          </p:cNvPr>
          <p:cNvCxnSpPr/>
          <p:nvPr/>
        </p:nvCxnSpPr>
        <p:spPr>
          <a:xfrm flipV="1">
            <a:off x="6956094" y="1291812"/>
            <a:ext cx="0" cy="19922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Connector: Elbow 2101">
            <a:extLst>
              <a:ext uri="{FF2B5EF4-FFF2-40B4-BE49-F238E27FC236}">
                <a16:creationId xmlns:a16="http://schemas.microsoft.com/office/drawing/2014/main" id="{D7C01656-6056-F641-4EE5-50283D1AF32B}"/>
              </a:ext>
            </a:extLst>
          </p:cNvPr>
          <p:cNvCxnSpPr>
            <a:cxnSpLocks/>
          </p:cNvCxnSpPr>
          <p:nvPr/>
        </p:nvCxnSpPr>
        <p:spPr>
          <a:xfrm>
            <a:off x="7830449" y="3505892"/>
            <a:ext cx="3828602" cy="386051"/>
          </a:xfrm>
          <a:prstGeom prst="bentConnector3">
            <a:avLst>
              <a:gd name="adj1" fmla="val 105993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E9F19F15-C514-D604-0CF8-FAD1861E5B88}"/>
              </a:ext>
            </a:extLst>
          </p:cNvPr>
          <p:cNvCxnSpPr>
            <a:cxnSpLocks/>
          </p:cNvCxnSpPr>
          <p:nvPr/>
        </p:nvCxnSpPr>
        <p:spPr>
          <a:xfrm flipV="1">
            <a:off x="7843876" y="1275635"/>
            <a:ext cx="0" cy="22400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" name="Connector: Elbow 2112">
            <a:extLst>
              <a:ext uri="{FF2B5EF4-FFF2-40B4-BE49-F238E27FC236}">
                <a16:creationId xmlns:a16="http://schemas.microsoft.com/office/drawing/2014/main" id="{546D6676-2461-EBA3-EEA9-89A421FEFB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2485" y="1505439"/>
            <a:ext cx="4528206" cy="4100952"/>
          </a:xfrm>
          <a:prstGeom prst="bentConnector3">
            <a:avLst>
              <a:gd name="adj1" fmla="val 6047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Straight Connector 2116">
            <a:extLst>
              <a:ext uri="{FF2B5EF4-FFF2-40B4-BE49-F238E27FC236}">
                <a16:creationId xmlns:a16="http://schemas.microsoft.com/office/drawing/2014/main" id="{5FD80D74-D852-921B-235A-4922050F9D55}"/>
              </a:ext>
            </a:extLst>
          </p:cNvPr>
          <p:cNvCxnSpPr>
            <a:cxnSpLocks/>
          </p:cNvCxnSpPr>
          <p:nvPr/>
        </p:nvCxnSpPr>
        <p:spPr>
          <a:xfrm flipH="1">
            <a:off x="11741699" y="5804240"/>
            <a:ext cx="3744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" name="Straight Connector 2125">
            <a:extLst>
              <a:ext uri="{FF2B5EF4-FFF2-40B4-BE49-F238E27FC236}">
                <a16:creationId xmlns:a16="http://schemas.microsoft.com/office/drawing/2014/main" id="{C3A34B31-9E9F-72F8-361C-D54FA747FCF7}"/>
              </a:ext>
            </a:extLst>
          </p:cNvPr>
          <p:cNvCxnSpPr>
            <a:cxnSpLocks/>
          </p:cNvCxnSpPr>
          <p:nvPr/>
        </p:nvCxnSpPr>
        <p:spPr>
          <a:xfrm>
            <a:off x="1084662" y="2527265"/>
            <a:ext cx="0" cy="28261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EA91BB9C-B4DA-B277-838D-82824FED0358}"/>
              </a:ext>
            </a:extLst>
          </p:cNvPr>
          <p:cNvCxnSpPr>
            <a:cxnSpLocks/>
          </p:cNvCxnSpPr>
          <p:nvPr/>
        </p:nvCxnSpPr>
        <p:spPr>
          <a:xfrm>
            <a:off x="8908345" y="1323122"/>
            <a:ext cx="0" cy="1486753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E9A34FC8-1EBB-B02E-5C8C-2525E46FBA17}"/>
              </a:ext>
            </a:extLst>
          </p:cNvPr>
          <p:cNvCxnSpPr>
            <a:cxnSpLocks/>
          </p:cNvCxnSpPr>
          <p:nvPr/>
        </p:nvCxnSpPr>
        <p:spPr>
          <a:xfrm>
            <a:off x="1084662" y="2786859"/>
            <a:ext cx="7823683" cy="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AFAA58D3-6BA3-0051-2647-90ED2C806315}"/>
              </a:ext>
            </a:extLst>
          </p:cNvPr>
          <p:cNvCxnSpPr>
            <a:cxnSpLocks/>
          </p:cNvCxnSpPr>
          <p:nvPr/>
        </p:nvCxnSpPr>
        <p:spPr>
          <a:xfrm>
            <a:off x="2747235" y="2494154"/>
            <a:ext cx="0" cy="28261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Straight Connector 2136">
            <a:extLst>
              <a:ext uri="{FF2B5EF4-FFF2-40B4-BE49-F238E27FC236}">
                <a16:creationId xmlns:a16="http://schemas.microsoft.com/office/drawing/2014/main" id="{9813CE7A-38B8-D735-E922-F903B81520C4}"/>
              </a:ext>
            </a:extLst>
          </p:cNvPr>
          <p:cNvCxnSpPr>
            <a:cxnSpLocks/>
          </p:cNvCxnSpPr>
          <p:nvPr/>
        </p:nvCxnSpPr>
        <p:spPr>
          <a:xfrm>
            <a:off x="4322478" y="2512657"/>
            <a:ext cx="0" cy="28261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Connector 2137">
            <a:extLst>
              <a:ext uri="{FF2B5EF4-FFF2-40B4-BE49-F238E27FC236}">
                <a16:creationId xmlns:a16="http://schemas.microsoft.com/office/drawing/2014/main" id="{BBB6B3C9-92F8-551F-54B5-4A8FC1F3B811}"/>
              </a:ext>
            </a:extLst>
          </p:cNvPr>
          <p:cNvCxnSpPr>
            <a:cxnSpLocks/>
          </p:cNvCxnSpPr>
          <p:nvPr/>
        </p:nvCxnSpPr>
        <p:spPr>
          <a:xfrm>
            <a:off x="5888472" y="2518872"/>
            <a:ext cx="0" cy="28261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F64FC664-CDEA-6860-BCFF-F138F7F5E606}"/>
              </a:ext>
            </a:extLst>
          </p:cNvPr>
          <p:cNvCxnSpPr>
            <a:cxnSpLocks/>
          </p:cNvCxnSpPr>
          <p:nvPr/>
        </p:nvCxnSpPr>
        <p:spPr>
          <a:xfrm>
            <a:off x="7581261" y="2504191"/>
            <a:ext cx="0" cy="28261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>
            <a:extLst>
              <a:ext uri="{FF2B5EF4-FFF2-40B4-BE49-F238E27FC236}">
                <a16:creationId xmlns:a16="http://schemas.microsoft.com/office/drawing/2014/main" id="{162E9C94-2C65-F6B5-E28D-DF882794C454}"/>
              </a:ext>
            </a:extLst>
          </p:cNvPr>
          <p:cNvCxnSpPr>
            <a:cxnSpLocks/>
          </p:cNvCxnSpPr>
          <p:nvPr/>
        </p:nvCxnSpPr>
        <p:spPr>
          <a:xfrm>
            <a:off x="4521792" y="3574298"/>
            <a:ext cx="0" cy="983942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Straight Connector 2143">
            <a:extLst>
              <a:ext uri="{FF2B5EF4-FFF2-40B4-BE49-F238E27FC236}">
                <a16:creationId xmlns:a16="http://schemas.microsoft.com/office/drawing/2014/main" id="{3DBE610D-8BB5-4C5C-731E-F369331DA1E1}"/>
              </a:ext>
            </a:extLst>
          </p:cNvPr>
          <p:cNvCxnSpPr>
            <a:cxnSpLocks/>
          </p:cNvCxnSpPr>
          <p:nvPr/>
        </p:nvCxnSpPr>
        <p:spPr>
          <a:xfrm>
            <a:off x="5620962" y="3555914"/>
            <a:ext cx="0" cy="983942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Straight Connector 2144">
            <a:extLst>
              <a:ext uri="{FF2B5EF4-FFF2-40B4-BE49-F238E27FC236}">
                <a16:creationId xmlns:a16="http://schemas.microsoft.com/office/drawing/2014/main" id="{AA86ECCB-668B-ADBD-AC3A-E6A05CE9BB78}"/>
              </a:ext>
            </a:extLst>
          </p:cNvPr>
          <p:cNvCxnSpPr>
            <a:cxnSpLocks/>
          </p:cNvCxnSpPr>
          <p:nvPr/>
        </p:nvCxnSpPr>
        <p:spPr>
          <a:xfrm>
            <a:off x="4502400" y="3574298"/>
            <a:ext cx="1871133" cy="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78404F6-46A8-0EE6-F1B1-3CA98189C383}"/>
              </a:ext>
            </a:extLst>
          </p:cNvPr>
          <p:cNvCxnSpPr>
            <a:cxnSpLocks/>
          </p:cNvCxnSpPr>
          <p:nvPr/>
        </p:nvCxnSpPr>
        <p:spPr>
          <a:xfrm>
            <a:off x="6363754" y="2776764"/>
            <a:ext cx="0" cy="81989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Straight Connector 2154">
            <a:extLst>
              <a:ext uri="{FF2B5EF4-FFF2-40B4-BE49-F238E27FC236}">
                <a16:creationId xmlns:a16="http://schemas.microsoft.com/office/drawing/2014/main" id="{DA7DC867-E84D-351D-5B12-394C809C978C}"/>
              </a:ext>
            </a:extLst>
          </p:cNvPr>
          <p:cNvCxnSpPr>
            <a:cxnSpLocks/>
          </p:cNvCxnSpPr>
          <p:nvPr/>
        </p:nvCxnSpPr>
        <p:spPr>
          <a:xfrm>
            <a:off x="8891588" y="1314873"/>
            <a:ext cx="179387" cy="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AngsanaUPC</vt:lpstr>
      <vt:lpstr>Arial</vt:lpstr>
      <vt:lpstr>Biscuit</vt:lpstr>
      <vt:lpstr>Calibri</vt:lpstr>
      <vt:lpstr>Calibri Light</vt:lpstr>
      <vt:lpstr>FC Flexica [Non-commercial] Bd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pappich pongpattanawut</dc:creator>
  <cp:lastModifiedBy>pappich pongpattanawut</cp:lastModifiedBy>
  <cp:revision>4</cp:revision>
  <dcterms:created xsi:type="dcterms:W3CDTF">2022-11-13T11:15:10Z</dcterms:created>
  <dcterms:modified xsi:type="dcterms:W3CDTF">2022-11-20T11:07:15Z</dcterms:modified>
</cp:coreProperties>
</file>