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3"/>
  </p:notesMasterIdLst>
  <p:sldIdLst>
    <p:sldId id="256" r:id="rId2"/>
    <p:sldId id="257" r:id="rId3"/>
    <p:sldId id="258" r:id="rId4"/>
    <p:sldId id="259" r:id="rId5"/>
    <p:sldId id="260" r:id="rId6"/>
    <p:sldId id="261" r:id="rId7"/>
    <p:sldId id="267" r:id="rId8"/>
    <p:sldId id="262" r:id="rId9"/>
    <p:sldId id="264" r:id="rId10"/>
    <p:sldId id="265" r:id="rId11"/>
    <p:sldId id="266"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Gill Sans"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28">
          <p15:clr>
            <a:srgbClr val="A4A3A4"/>
          </p15:clr>
        </p15:guide>
        <p15:guide id="2" pos="3864">
          <p15:clr>
            <a:srgbClr val="A4A3A4"/>
          </p15:clr>
        </p15:guide>
        <p15:guide id="3" orient="horz" pos="1272">
          <p15:clr>
            <a:srgbClr val="A4A3A4"/>
          </p15:clr>
        </p15:guide>
        <p15:guide id="4" orient="horz" pos="2312">
          <p15:clr>
            <a:srgbClr val="A4A3A4"/>
          </p15:clr>
        </p15:guide>
        <p15:guide id="5" orient="horz" pos="1944">
          <p15:clr>
            <a:srgbClr val="A4A3A4"/>
          </p15:clr>
        </p15:guide>
        <p15:guide id="6" orient="horz" pos="23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85343F-5C7C-4281-A8B7-470A3B1978B1}">
  <a:tblStyle styleId="{AF85343F-5C7C-4281-A8B7-470A3B1978B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4149B45-A344-44CA-8D7E-0FA551512531}" styleName="Table_1">
    <a:wholeTbl>
      <a:tcTxStyle b="off" i="off">
        <a:font>
          <a:latin typeface="Gill Sans Nova Light"/>
          <a:ea typeface="Gill Sans Nova Light"/>
          <a:cs typeface="Gill Sans Nova 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9E8"/>
          </a:solidFill>
        </a:fill>
      </a:tcStyle>
    </a:wholeTbl>
    <a:band1H>
      <a:tcTxStyle/>
      <a:tcStyle>
        <a:tcBdr/>
        <a:fill>
          <a:solidFill>
            <a:srgbClr val="CFD0CE"/>
          </a:solidFill>
        </a:fill>
      </a:tcStyle>
    </a:band1H>
    <a:band2H>
      <a:tcTxStyle/>
      <a:tcStyle>
        <a:tcBdr/>
      </a:tcStyle>
    </a:band2H>
    <a:band1V>
      <a:tcTxStyle/>
      <a:tcStyle>
        <a:tcBdr/>
        <a:fill>
          <a:solidFill>
            <a:srgbClr val="CFD0CE"/>
          </a:solidFill>
        </a:fill>
      </a:tcStyle>
    </a:band1V>
    <a:band2V>
      <a:tcTxStyle/>
      <a:tcStyle>
        <a:tcBdr/>
      </a:tcStyle>
    </a:band2V>
    <a:lastCol>
      <a:tcTxStyle b="on" i="off">
        <a:font>
          <a:latin typeface="Gill Sans Nova Light"/>
          <a:ea typeface="Gill Sans Nova Light"/>
          <a:cs typeface="Gill Sans Nova Light"/>
        </a:font>
        <a:schemeClr val="lt1"/>
      </a:tcTxStyle>
      <a:tcStyle>
        <a:tcBdr/>
        <a:fill>
          <a:solidFill>
            <a:schemeClr val="accent5"/>
          </a:solidFill>
        </a:fill>
      </a:tcStyle>
    </a:lastCol>
    <a:firstCol>
      <a:tcTxStyle b="on" i="off">
        <a:font>
          <a:latin typeface="Gill Sans Nova Light"/>
          <a:ea typeface="Gill Sans Nova Light"/>
          <a:cs typeface="Gill Sans Nova Light"/>
        </a:font>
        <a:schemeClr val="lt1"/>
      </a:tcTxStyle>
      <a:tcStyle>
        <a:tcBdr/>
        <a:fill>
          <a:solidFill>
            <a:schemeClr val="accent5"/>
          </a:solidFill>
        </a:fill>
      </a:tcStyle>
    </a:firstCol>
    <a:lastRow>
      <a:tcTxStyle b="on" i="off">
        <a:font>
          <a:latin typeface="Gill Sans Nova Light"/>
          <a:ea typeface="Gill Sans Nova Light"/>
          <a:cs typeface="Gill Sans Nova Light"/>
        </a:font>
        <a:schemeClr val="lt1"/>
      </a:tcTxStyle>
      <a:tcStyle>
        <a:tcBdr>
          <a:top>
            <a:ln w="38100" cap="flat" cmpd="sng">
              <a:solidFill>
                <a:schemeClr val="lt1"/>
              </a:solidFill>
              <a:prstDash val="solid"/>
              <a:round/>
              <a:headEnd type="none" w="sm" len="sm"/>
              <a:tailEnd type="none" w="sm" len="sm"/>
            </a:ln>
          </a:top>
        </a:tcBdr>
        <a:fill>
          <a:solidFill>
            <a:schemeClr val="accent5"/>
          </a:solidFill>
        </a:fill>
      </a:tcStyle>
    </a:lastRow>
    <a:seCell>
      <a:tcTxStyle/>
      <a:tcStyle>
        <a:tcBdr/>
      </a:tcStyle>
    </a:seCell>
    <a:swCell>
      <a:tcTxStyle/>
      <a:tcStyle>
        <a:tcBdr/>
      </a:tcStyle>
    </a:swCell>
    <a:firstRow>
      <a:tcTxStyle b="on" i="off">
        <a:font>
          <a:latin typeface="Gill Sans Nova Light"/>
          <a:ea typeface="Gill Sans Nova Light"/>
          <a:cs typeface="Gill Sans Nova Light"/>
        </a:font>
        <a:schemeClr val="lt1"/>
      </a:tcTxStyle>
      <a:tcStyle>
        <a:tcBdr>
          <a:bottom>
            <a:ln w="38100" cap="flat" cmpd="sng">
              <a:solidFill>
                <a:schemeClr val="lt1"/>
              </a:solidFill>
              <a:prstDash val="solid"/>
              <a:round/>
              <a:headEnd type="none" w="sm" len="sm"/>
              <a:tailEnd type="none" w="sm" len="sm"/>
            </a:ln>
          </a:bottom>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224" y="288"/>
      </p:cViewPr>
      <p:guideLst>
        <p:guide orient="horz" pos="528"/>
        <p:guide pos="3864"/>
        <p:guide orient="horz" pos="1272"/>
        <p:guide orient="horz" pos="2312"/>
        <p:guide orient="horz" pos="1944"/>
        <p:guide orient="horz" pos="23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f220aea6ee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f220aea6ee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g1f220aea6ee_0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78780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f220aea6e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f220aea6ee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g1f220aea6ee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2"/>
        </a:solidFill>
        <a:effectLst/>
      </p:bgPr>
    </p:bg>
    <p:spTree>
      <p:nvGrpSpPr>
        <p:cNvPr id="1" name="Shape 16"/>
        <p:cNvGrpSpPr/>
        <p:nvPr/>
      </p:nvGrpSpPr>
      <p:grpSpPr>
        <a:xfrm>
          <a:off x="0" y="0"/>
          <a:ext cx="0" cy="0"/>
          <a:chOff x="0" y="0"/>
          <a:chExt cx="0" cy="0"/>
        </a:xfrm>
      </p:grpSpPr>
      <p:sp>
        <p:nvSpPr>
          <p:cNvPr id="17" name="Google Shape;17;p2"/>
          <p:cNvSpPr/>
          <p:nvPr/>
        </p:nvSpPr>
        <p:spPr>
          <a:xfrm>
            <a:off x="7443266" y="1841812"/>
            <a:ext cx="4748735" cy="5016187"/>
          </a:xfrm>
          <a:custGeom>
            <a:avLst/>
            <a:gdLst/>
            <a:ahLst/>
            <a:cxnLst/>
            <a:rect l="l" t="t" r="r" b="b"/>
            <a:pathLst>
              <a:path w="4748735" h="5016187" extrusionOk="0">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882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8" name="Google Shape;18;p2"/>
          <p:cNvSpPr/>
          <p:nvPr/>
        </p:nvSpPr>
        <p:spPr>
          <a:xfrm rot="5400000">
            <a:off x="6993339" y="2334664"/>
            <a:ext cx="2225673" cy="7007393"/>
          </a:xfrm>
          <a:custGeom>
            <a:avLst/>
            <a:gdLst/>
            <a:ahLst/>
            <a:cxnLst/>
            <a:rect l="l" t="t" r="r" b="b"/>
            <a:pathLst>
              <a:path w="1678579" h="5460561" extrusionOk="0">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19" name="Google Shape;19;p2"/>
          <p:cNvSpPr/>
          <p:nvPr/>
        </p:nvSpPr>
        <p:spPr>
          <a:xfrm>
            <a:off x="1" y="0"/>
            <a:ext cx="5880649" cy="6075137"/>
          </a:xfrm>
          <a:custGeom>
            <a:avLst/>
            <a:gdLst/>
            <a:ahLst/>
            <a:cxnLst/>
            <a:rect l="l" t="t" r="r" b="b"/>
            <a:pathLst>
              <a:path w="5880649" h="6075137" extrusionOk="0">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4705"/>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20" name="Google Shape;20;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2"/>
              </a:buClr>
              <a:buSzPts val="2400"/>
              <a:buNone/>
              <a:defRPr sz="2400">
                <a:solidFill>
                  <a:schemeClr val="dk2"/>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2" name="Google Shape;22;p2"/>
          <p:cNvSpPr/>
          <p:nvPr/>
        </p:nvSpPr>
        <p:spPr>
          <a:xfrm>
            <a:off x="1" y="-1"/>
            <a:ext cx="5137691" cy="3723310"/>
          </a:xfrm>
          <a:custGeom>
            <a:avLst/>
            <a:gdLst/>
            <a:ahLst/>
            <a:cxnLst/>
            <a:rect l="l" t="t" r="r" b="b"/>
            <a:pathLst>
              <a:path w="5137691" h="3723310" extrusionOk="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dk1">
              <a:alpha val="16862"/>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x4">
  <p:cSld name="Team x4">
    <p:spTree>
      <p:nvGrpSpPr>
        <p:cNvPr id="1" name="Shape 90"/>
        <p:cNvGrpSpPr/>
        <p:nvPr/>
      </p:nvGrpSpPr>
      <p:grpSpPr>
        <a:xfrm>
          <a:off x="0" y="0"/>
          <a:ext cx="0" cy="0"/>
          <a:chOff x="0" y="0"/>
          <a:chExt cx="0" cy="0"/>
        </a:xfrm>
      </p:grpSpPr>
      <p:sp>
        <p:nvSpPr>
          <p:cNvPr id="91" name="Google Shape;91;p11"/>
          <p:cNvSpPr txBox="1">
            <a:spLocks noGrp="1"/>
          </p:cNvSpPr>
          <p:nvPr>
            <p:ph type="title"/>
          </p:nvPr>
        </p:nvSpPr>
        <p:spPr>
          <a:xfrm>
            <a:off x="576072" y="704088"/>
            <a:ext cx="10515600" cy="67665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1"/>
          <p:cNvSpPr/>
          <p:nvPr/>
        </p:nvSpPr>
        <p:spPr>
          <a:xfrm>
            <a:off x="0" y="1641237"/>
            <a:ext cx="12192000" cy="5216762"/>
          </a:xfrm>
          <a:custGeom>
            <a:avLst/>
            <a:gdLst/>
            <a:ahLst/>
            <a:cxnLst/>
            <a:rect l="l" t="t" r="r" b="b"/>
            <a:pathLst>
              <a:path w="12192000" h="5216762" extrusionOk="0">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4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93" name="Google Shape;93;p11"/>
          <p:cNvSpPr>
            <a:spLocks noGrp="1"/>
          </p:cNvSpPr>
          <p:nvPr>
            <p:ph type="pic" idx="2"/>
          </p:nvPr>
        </p:nvSpPr>
        <p:spPr>
          <a:xfrm>
            <a:off x="535984" y="1691640"/>
            <a:ext cx="2425322" cy="3343204"/>
          </a:xfrm>
          <a:prstGeom prst="rect">
            <a:avLst/>
          </a:prstGeom>
          <a:solidFill>
            <a:schemeClr val="accent4"/>
          </a:solidFill>
          <a:ln>
            <a:noFill/>
          </a:ln>
        </p:spPr>
      </p:sp>
      <p:sp>
        <p:nvSpPr>
          <p:cNvPr id="94" name="Google Shape;94;p11"/>
          <p:cNvSpPr>
            <a:spLocks noGrp="1"/>
          </p:cNvSpPr>
          <p:nvPr>
            <p:ph type="pic" idx="3"/>
          </p:nvPr>
        </p:nvSpPr>
        <p:spPr>
          <a:xfrm>
            <a:off x="3444123" y="1691640"/>
            <a:ext cx="2425322" cy="3343204"/>
          </a:xfrm>
          <a:prstGeom prst="rect">
            <a:avLst/>
          </a:prstGeom>
          <a:solidFill>
            <a:schemeClr val="accent4"/>
          </a:solidFill>
          <a:ln>
            <a:noFill/>
          </a:ln>
        </p:spPr>
      </p:sp>
      <p:sp>
        <p:nvSpPr>
          <p:cNvPr id="95" name="Google Shape;95;p11"/>
          <p:cNvSpPr>
            <a:spLocks noGrp="1"/>
          </p:cNvSpPr>
          <p:nvPr>
            <p:ph type="pic" idx="4"/>
          </p:nvPr>
        </p:nvSpPr>
        <p:spPr>
          <a:xfrm>
            <a:off x="6352262" y="1691640"/>
            <a:ext cx="2425322" cy="3343204"/>
          </a:xfrm>
          <a:prstGeom prst="rect">
            <a:avLst/>
          </a:prstGeom>
          <a:solidFill>
            <a:schemeClr val="accent4"/>
          </a:solidFill>
          <a:ln>
            <a:noFill/>
          </a:ln>
        </p:spPr>
      </p:sp>
      <p:sp>
        <p:nvSpPr>
          <p:cNvPr id="96" name="Google Shape;96;p11"/>
          <p:cNvSpPr>
            <a:spLocks noGrp="1"/>
          </p:cNvSpPr>
          <p:nvPr>
            <p:ph type="pic" idx="5"/>
          </p:nvPr>
        </p:nvSpPr>
        <p:spPr>
          <a:xfrm>
            <a:off x="9260401" y="1691640"/>
            <a:ext cx="2425322" cy="3343204"/>
          </a:xfrm>
          <a:prstGeom prst="rect">
            <a:avLst/>
          </a:prstGeom>
          <a:solidFill>
            <a:schemeClr val="accent4"/>
          </a:solidFill>
          <a:ln>
            <a:noFill/>
          </a:ln>
        </p:spPr>
      </p:sp>
      <p:sp>
        <p:nvSpPr>
          <p:cNvPr id="97" name="Google Shape;97;p11"/>
          <p:cNvSpPr txBox="1">
            <a:spLocks noGrp="1"/>
          </p:cNvSpPr>
          <p:nvPr>
            <p:ph type="body" idx="1"/>
          </p:nvPr>
        </p:nvSpPr>
        <p:spPr>
          <a:xfrm>
            <a:off x="677863" y="5175504"/>
            <a:ext cx="2423160" cy="365760"/>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dk1"/>
              </a:buClr>
              <a:buSzPts val="1800"/>
              <a:buNone/>
              <a:defRPr sz="1800" cap="none">
                <a:latin typeface="Gill Sans"/>
                <a:ea typeface="Gill Sans"/>
                <a:cs typeface="Gill Sans"/>
                <a:sym typeface="Gill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11"/>
          <p:cNvSpPr txBox="1">
            <a:spLocks noGrp="1"/>
          </p:cNvSpPr>
          <p:nvPr>
            <p:ph type="body" idx="6"/>
          </p:nvPr>
        </p:nvSpPr>
        <p:spPr>
          <a:xfrm>
            <a:off x="3444123" y="5175504"/>
            <a:ext cx="2423160" cy="365760"/>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dk1"/>
              </a:buClr>
              <a:buSzPts val="1800"/>
              <a:buNone/>
              <a:defRPr sz="1800" cap="none">
                <a:latin typeface="Gill Sans"/>
                <a:ea typeface="Gill Sans"/>
                <a:cs typeface="Gill Sans"/>
                <a:sym typeface="Gill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11"/>
          <p:cNvSpPr txBox="1">
            <a:spLocks noGrp="1"/>
          </p:cNvSpPr>
          <p:nvPr>
            <p:ph type="body" idx="7"/>
          </p:nvPr>
        </p:nvSpPr>
        <p:spPr>
          <a:xfrm>
            <a:off x="6434931" y="5175504"/>
            <a:ext cx="2423160" cy="365760"/>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dk1"/>
              </a:buClr>
              <a:buSzPts val="1800"/>
              <a:buNone/>
              <a:defRPr sz="1800" cap="none">
                <a:latin typeface="Gill Sans"/>
                <a:ea typeface="Gill Sans"/>
                <a:cs typeface="Gill Sans"/>
                <a:sym typeface="Gill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11"/>
          <p:cNvSpPr txBox="1">
            <a:spLocks noGrp="1"/>
          </p:cNvSpPr>
          <p:nvPr>
            <p:ph type="body" idx="8"/>
          </p:nvPr>
        </p:nvSpPr>
        <p:spPr>
          <a:xfrm>
            <a:off x="9260401" y="5175504"/>
            <a:ext cx="2423160" cy="365760"/>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dk1"/>
              </a:buClr>
              <a:buSzPts val="1800"/>
              <a:buNone/>
              <a:defRPr sz="1800" cap="none">
                <a:latin typeface="Gill Sans"/>
                <a:ea typeface="Gill Sans"/>
                <a:cs typeface="Gill Sans"/>
                <a:sym typeface="Gill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11"/>
          <p:cNvSpPr txBox="1">
            <a:spLocks noGrp="1"/>
          </p:cNvSpPr>
          <p:nvPr>
            <p:ph type="body" idx="9"/>
          </p:nvPr>
        </p:nvSpPr>
        <p:spPr>
          <a:xfrm>
            <a:off x="677863" y="5550408"/>
            <a:ext cx="2423160" cy="36576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800"/>
              <a:buNone/>
              <a:defRPr sz="18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1"/>
          <p:cNvSpPr txBox="1">
            <a:spLocks noGrp="1"/>
          </p:cNvSpPr>
          <p:nvPr>
            <p:ph type="body" idx="13"/>
          </p:nvPr>
        </p:nvSpPr>
        <p:spPr>
          <a:xfrm>
            <a:off x="3444123" y="5550408"/>
            <a:ext cx="2423160" cy="36576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800"/>
              <a:buNone/>
              <a:defRPr sz="18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1"/>
          <p:cNvSpPr txBox="1">
            <a:spLocks noGrp="1"/>
          </p:cNvSpPr>
          <p:nvPr>
            <p:ph type="body" idx="14"/>
          </p:nvPr>
        </p:nvSpPr>
        <p:spPr>
          <a:xfrm>
            <a:off x="6434931" y="5550408"/>
            <a:ext cx="2423160" cy="36576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800"/>
              <a:buNone/>
              <a:defRPr sz="18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1"/>
          <p:cNvSpPr txBox="1">
            <a:spLocks noGrp="1"/>
          </p:cNvSpPr>
          <p:nvPr>
            <p:ph type="body" idx="15"/>
          </p:nvPr>
        </p:nvSpPr>
        <p:spPr>
          <a:xfrm>
            <a:off x="9260401" y="5550408"/>
            <a:ext cx="2423160" cy="36576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800"/>
              <a:buNone/>
              <a:defRPr sz="18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11"/>
          <p:cNvSpPr txBox="1">
            <a:spLocks noGrp="1"/>
          </p:cNvSpPr>
          <p:nvPr>
            <p:ph type="dt" idx="10"/>
          </p:nvPr>
        </p:nvSpPr>
        <p:spPr>
          <a:xfrm>
            <a:off x="365760" y="6464808"/>
            <a:ext cx="987552" cy="31089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1"/>
          <p:cNvSpPr txBox="1">
            <a:spLocks noGrp="1"/>
          </p:cNvSpPr>
          <p:nvPr>
            <p:ph type="ftr" idx="11"/>
          </p:nvPr>
        </p:nvSpPr>
        <p:spPr>
          <a:xfrm>
            <a:off x="4379976" y="6464808"/>
            <a:ext cx="3438144" cy="3108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1"/>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8" name="Google Shape;108;p11"/>
          <p:cNvSpPr/>
          <p:nvPr/>
        </p:nvSpPr>
        <p:spPr>
          <a:xfrm>
            <a:off x="5591140" y="1"/>
            <a:ext cx="5362677" cy="590065"/>
          </a:xfrm>
          <a:custGeom>
            <a:avLst/>
            <a:gdLst/>
            <a:ahLst/>
            <a:cxnLst/>
            <a:rect l="l" t="t" r="r" b="b"/>
            <a:pathLst>
              <a:path w="5362677" h="590065" extrusionOk="0">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rgbClr val="CE9A91">
              <a:alpha val="26666"/>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eam x8">
  <p:cSld name="Team x8">
    <p:spTree>
      <p:nvGrpSpPr>
        <p:cNvPr id="1" name="Shape 109"/>
        <p:cNvGrpSpPr/>
        <p:nvPr/>
      </p:nvGrpSpPr>
      <p:grpSpPr>
        <a:xfrm>
          <a:off x="0" y="0"/>
          <a:ext cx="0" cy="0"/>
          <a:chOff x="0" y="0"/>
          <a:chExt cx="0" cy="0"/>
        </a:xfrm>
      </p:grpSpPr>
      <p:sp>
        <p:nvSpPr>
          <p:cNvPr id="110" name="Google Shape;110;p12"/>
          <p:cNvSpPr/>
          <p:nvPr/>
        </p:nvSpPr>
        <p:spPr>
          <a:xfrm>
            <a:off x="6381060" y="-24130"/>
            <a:ext cx="5371060" cy="6899910"/>
          </a:xfrm>
          <a:custGeom>
            <a:avLst/>
            <a:gdLst/>
            <a:ahLst/>
            <a:cxnLst/>
            <a:rect l="l" t="t" r="r" b="b"/>
            <a:pathLst>
              <a:path w="5371060" h="6899910" extrusionOk="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111" name="Google Shape;111;p12"/>
          <p:cNvSpPr txBox="1">
            <a:spLocks noGrp="1"/>
          </p:cNvSpPr>
          <p:nvPr>
            <p:ph type="title"/>
          </p:nvPr>
        </p:nvSpPr>
        <p:spPr>
          <a:xfrm>
            <a:off x="576072" y="704088"/>
            <a:ext cx="10515600" cy="67665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12"/>
          <p:cNvSpPr>
            <a:spLocks noGrp="1"/>
          </p:cNvSpPr>
          <p:nvPr>
            <p:ph type="pic" idx="2"/>
          </p:nvPr>
        </p:nvSpPr>
        <p:spPr>
          <a:xfrm>
            <a:off x="1207008" y="1572768"/>
            <a:ext cx="1307592" cy="1810512"/>
          </a:xfrm>
          <a:prstGeom prst="rect">
            <a:avLst/>
          </a:prstGeom>
          <a:solidFill>
            <a:schemeClr val="accent4"/>
          </a:solidFill>
          <a:ln>
            <a:noFill/>
          </a:ln>
        </p:spPr>
      </p:sp>
      <p:sp>
        <p:nvSpPr>
          <p:cNvPr id="113" name="Google Shape;113;p12"/>
          <p:cNvSpPr>
            <a:spLocks noGrp="1"/>
          </p:cNvSpPr>
          <p:nvPr>
            <p:ph type="pic" idx="3"/>
          </p:nvPr>
        </p:nvSpPr>
        <p:spPr>
          <a:xfrm>
            <a:off x="3986784" y="1572768"/>
            <a:ext cx="1307592" cy="1810512"/>
          </a:xfrm>
          <a:prstGeom prst="rect">
            <a:avLst/>
          </a:prstGeom>
          <a:solidFill>
            <a:schemeClr val="accent4"/>
          </a:solidFill>
          <a:ln>
            <a:noFill/>
          </a:ln>
        </p:spPr>
      </p:sp>
      <p:sp>
        <p:nvSpPr>
          <p:cNvPr id="114" name="Google Shape;114;p12"/>
          <p:cNvSpPr>
            <a:spLocks noGrp="1"/>
          </p:cNvSpPr>
          <p:nvPr>
            <p:ph type="pic" idx="4"/>
          </p:nvPr>
        </p:nvSpPr>
        <p:spPr>
          <a:xfrm>
            <a:off x="6766560" y="1572768"/>
            <a:ext cx="1307592" cy="1810512"/>
          </a:xfrm>
          <a:prstGeom prst="rect">
            <a:avLst/>
          </a:prstGeom>
          <a:solidFill>
            <a:schemeClr val="accent4"/>
          </a:solidFill>
          <a:ln>
            <a:noFill/>
          </a:ln>
        </p:spPr>
      </p:sp>
      <p:sp>
        <p:nvSpPr>
          <p:cNvPr id="115" name="Google Shape;115;p12"/>
          <p:cNvSpPr>
            <a:spLocks noGrp="1"/>
          </p:cNvSpPr>
          <p:nvPr>
            <p:ph type="pic" idx="5"/>
          </p:nvPr>
        </p:nvSpPr>
        <p:spPr>
          <a:xfrm>
            <a:off x="9546336" y="1572768"/>
            <a:ext cx="1307592" cy="1810512"/>
          </a:xfrm>
          <a:prstGeom prst="rect">
            <a:avLst/>
          </a:prstGeom>
          <a:solidFill>
            <a:schemeClr val="accent4"/>
          </a:solidFill>
          <a:ln>
            <a:noFill/>
          </a:ln>
        </p:spPr>
      </p:sp>
      <p:sp>
        <p:nvSpPr>
          <p:cNvPr id="116" name="Google Shape;116;p12"/>
          <p:cNvSpPr txBox="1">
            <a:spLocks noGrp="1"/>
          </p:cNvSpPr>
          <p:nvPr>
            <p:ph type="body" idx="1"/>
          </p:nvPr>
        </p:nvSpPr>
        <p:spPr>
          <a:xfrm>
            <a:off x="633259" y="3392424"/>
            <a:ext cx="2423160" cy="310896"/>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dk1"/>
              </a:buClr>
              <a:buSzPts val="1400"/>
              <a:buNone/>
              <a:defRPr sz="1400" cap="none">
                <a:latin typeface="Gill Sans"/>
                <a:ea typeface="Gill Sans"/>
                <a:cs typeface="Gill Sans"/>
                <a:sym typeface="Gill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12"/>
          <p:cNvSpPr txBox="1">
            <a:spLocks noGrp="1"/>
          </p:cNvSpPr>
          <p:nvPr>
            <p:ph type="body" idx="6"/>
          </p:nvPr>
        </p:nvSpPr>
        <p:spPr>
          <a:xfrm>
            <a:off x="3419764" y="3392424"/>
            <a:ext cx="2423160" cy="310896"/>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dk1"/>
              </a:buClr>
              <a:buSzPts val="1400"/>
              <a:buNone/>
              <a:defRPr sz="1400" cap="none">
                <a:latin typeface="Gill Sans"/>
                <a:ea typeface="Gill Sans"/>
                <a:cs typeface="Gill Sans"/>
                <a:sym typeface="Gill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2"/>
          <p:cNvSpPr txBox="1">
            <a:spLocks noGrp="1"/>
          </p:cNvSpPr>
          <p:nvPr>
            <p:ph type="body" idx="7"/>
          </p:nvPr>
        </p:nvSpPr>
        <p:spPr>
          <a:xfrm>
            <a:off x="6206269" y="3392424"/>
            <a:ext cx="2423160" cy="310896"/>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dk1"/>
              </a:buClr>
              <a:buSzPts val="1400"/>
              <a:buNone/>
              <a:defRPr sz="1400" cap="none">
                <a:latin typeface="Gill Sans"/>
                <a:ea typeface="Gill Sans"/>
                <a:cs typeface="Gill Sans"/>
                <a:sym typeface="Gill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2"/>
          <p:cNvSpPr txBox="1">
            <a:spLocks noGrp="1"/>
          </p:cNvSpPr>
          <p:nvPr>
            <p:ph type="body" idx="8"/>
          </p:nvPr>
        </p:nvSpPr>
        <p:spPr>
          <a:xfrm>
            <a:off x="8992774" y="3392424"/>
            <a:ext cx="2423160" cy="310896"/>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dk1"/>
              </a:buClr>
              <a:buSzPts val="1400"/>
              <a:buNone/>
              <a:defRPr sz="1400" cap="none">
                <a:latin typeface="Gill Sans"/>
                <a:ea typeface="Gill Sans"/>
                <a:cs typeface="Gill Sans"/>
                <a:sym typeface="Gill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12"/>
          <p:cNvSpPr txBox="1">
            <a:spLocks noGrp="1"/>
          </p:cNvSpPr>
          <p:nvPr>
            <p:ph type="body" idx="9"/>
          </p:nvPr>
        </p:nvSpPr>
        <p:spPr>
          <a:xfrm>
            <a:off x="633259" y="3584448"/>
            <a:ext cx="2423160" cy="310896"/>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400"/>
              <a:buNone/>
              <a:defRPr sz="14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2"/>
          <p:cNvSpPr txBox="1">
            <a:spLocks noGrp="1"/>
          </p:cNvSpPr>
          <p:nvPr>
            <p:ph type="body" idx="13"/>
          </p:nvPr>
        </p:nvSpPr>
        <p:spPr>
          <a:xfrm>
            <a:off x="3419764" y="3584448"/>
            <a:ext cx="2423160" cy="310896"/>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400"/>
              <a:buNone/>
              <a:defRPr sz="14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2"/>
          <p:cNvSpPr txBox="1">
            <a:spLocks noGrp="1"/>
          </p:cNvSpPr>
          <p:nvPr>
            <p:ph type="body" idx="14"/>
          </p:nvPr>
        </p:nvSpPr>
        <p:spPr>
          <a:xfrm>
            <a:off x="6206269" y="3584448"/>
            <a:ext cx="2423160" cy="310896"/>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400"/>
              <a:buNone/>
              <a:defRPr sz="14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3" name="Google Shape;123;p12"/>
          <p:cNvSpPr txBox="1">
            <a:spLocks noGrp="1"/>
          </p:cNvSpPr>
          <p:nvPr>
            <p:ph type="body" idx="15"/>
          </p:nvPr>
        </p:nvSpPr>
        <p:spPr>
          <a:xfrm>
            <a:off x="8992774" y="3584448"/>
            <a:ext cx="2423160" cy="310896"/>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400"/>
              <a:buNone/>
              <a:defRPr sz="14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12"/>
          <p:cNvSpPr>
            <a:spLocks noGrp="1"/>
          </p:cNvSpPr>
          <p:nvPr>
            <p:ph type="pic" idx="16"/>
          </p:nvPr>
        </p:nvSpPr>
        <p:spPr>
          <a:xfrm>
            <a:off x="1207008" y="4242816"/>
            <a:ext cx="1307592" cy="1810512"/>
          </a:xfrm>
          <a:prstGeom prst="rect">
            <a:avLst/>
          </a:prstGeom>
          <a:solidFill>
            <a:schemeClr val="accent4"/>
          </a:solidFill>
          <a:ln>
            <a:noFill/>
          </a:ln>
        </p:spPr>
      </p:sp>
      <p:sp>
        <p:nvSpPr>
          <p:cNvPr id="125" name="Google Shape;125;p12"/>
          <p:cNvSpPr>
            <a:spLocks noGrp="1"/>
          </p:cNvSpPr>
          <p:nvPr>
            <p:ph type="pic" idx="17"/>
          </p:nvPr>
        </p:nvSpPr>
        <p:spPr>
          <a:xfrm>
            <a:off x="3986784" y="4242816"/>
            <a:ext cx="1307592" cy="1810512"/>
          </a:xfrm>
          <a:prstGeom prst="rect">
            <a:avLst/>
          </a:prstGeom>
          <a:solidFill>
            <a:schemeClr val="accent4"/>
          </a:solidFill>
          <a:ln>
            <a:noFill/>
          </a:ln>
        </p:spPr>
      </p:sp>
      <p:sp>
        <p:nvSpPr>
          <p:cNvPr id="126" name="Google Shape;126;p12"/>
          <p:cNvSpPr>
            <a:spLocks noGrp="1"/>
          </p:cNvSpPr>
          <p:nvPr>
            <p:ph type="pic" idx="18"/>
          </p:nvPr>
        </p:nvSpPr>
        <p:spPr>
          <a:xfrm>
            <a:off x="6766560" y="4242816"/>
            <a:ext cx="1307592" cy="1810512"/>
          </a:xfrm>
          <a:prstGeom prst="rect">
            <a:avLst/>
          </a:prstGeom>
          <a:solidFill>
            <a:schemeClr val="accent4"/>
          </a:solidFill>
          <a:ln>
            <a:noFill/>
          </a:ln>
        </p:spPr>
      </p:sp>
      <p:sp>
        <p:nvSpPr>
          <p:cNvPr id="127" name="Google Shape;127;p12"/>
          <p:cNvSpPr>
            <a:spLocks noGrp="1"/>
          </p:cNvSpPr>
          <p:nvPr>
            <p:ph type="pic" idx="19"/>
          </p:nvPr>
        </p:nvSpPr>
        <p:spPr>
          <a:xfrm>
            <a:off x="9546336" y="4242816"/>
            <a:ext cx="1307592" cy="1810512"/>
          </a:xfrm>
          <a:prstGeom prst="rect">
            <a:avLst/>
          </a:prstGeom>
          <a:solidFill>
            <a:schemeClr val="accent4"/>
          </a:solidFill>
          <a:ln>
            <a:noFill/>
          </a:ln>
        </p:spPr>
      </p:sp>
      <p:sp>
        <p:nvSpPr>
          <p:cNvPr id="128" name="Google Shape;128;p12"/>
          <p:cNvSpPr txBox="1">
            <a:spLocks noGrp="1"/>
          </p:cNvSpPr>
          <p:nvPr>
            <p:ph type="body" idx="20"/>
          </p:nvPr>
        </p:nvSpPr>
        <p:spPr>
          <a:xfrm>
            <a:off x="633259" y="6062472"/>
            <a:ext cx="2423160" cy="310896"/>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dk1"/>
              </a:buClr>
              <a:buSzPts val="1400"/>
              <a:buNone/>
              <a:defRPr sz="1400" cap="none">
                <a:latin typeface="Gill Sans"/>
                <a:ea typeface="Gill Sans"/>
                <a:cs typeface="Gill Sans"/>
                <a:sym typeface="Gill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9" name="Google Shape;129;p12"/>
          <p:cNvSpPr txBox="1">
            <a:spLocks noGrp="1"/>
          </p:cNvSpPr>
          <p:nvPr>
            <p:ph type="body" idx="21"/>
          </p:nvPr>
        </p:nvSpPr>
        <p:spPr>
          <a:xfrm>
            <a:off x="3419764" y="6062472"/>
            <a:ext cx="2423160" cy="310896"/>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dk1"/>
              </a:buClr>
              <a:buSzPts val="1400"/>
              <a:buNone/>
              <a:defRPr sz="1400" cap="none">
                <a:latin typeface="Gill Sans"/>
                <a:ea typeface="Gill Sans"/>
                <a:cs typeface="Gill Sans"/>
                <a:sym typeface="Gill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12"/>
          <p:cNvSpPr txBox="1">
            <a:spLocks noGrp="1"/>
          </p:cNvSpPr>
          <p:nvPr>
            <p:ph type="body" idx="22"/>
          </p:nvPr>
        </p:nvSpPr>
        <p:spPr>
          <a:xfrm>
            <a:off x="6206269" y="6062472"/>
            <a:ext cx="2423160" cy="310896"/>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dk1"/>
              </a:buClr>
              <a:buSzPts val="1400"/>
              <a:buNone/>
              <a:defRPr sz="1400" cap="none">
                <a:latin typeface="Gill Sans"/>
                <a:ea typeface="Gill Sans"/>
                <a:cs typeface="Gill Sans"/>
                <a:sym typeface="Gill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12"/>
          <p:cNvSpPr txBox="1">
            <a:spLocks noGrp="1"/>
          </p:cNvSpPr>
          <p:nvPr>
            <p:ph type="body" idx="23"/>
          </p:nvPr>
        </p:nvSpPr>
        <p:spPr>
          <a:xfrm>
            <a:off x="8992774" y="6062472"/>
            <a:ext cx="2423160" cy="310896"/>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dk1"/>
              </a:buClr>
              <a:buSzPts val="1400"/>
              <a:buNone/>
              <a:defRPr sz="1400" cap="none">
                <a:latin typeface="Gill Sans"/>
                <a:ea typeface="Gill Sans"/>
                <a:cs typeface="Gill Sans"/>
                <a:sym typeface="Gill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2" name="Google Shape;132;p12"/>
          <p:cNvSpPr txBox="1">
            <a:spLocks noGrp="1"/>
          </p:cNvSpPr>
          <p:nvPr>
            <p:ph type="body" idx="24"/>
          </p:nvPr>
        </p:nvSpPr>
        <p:spPr>
          <a:xfrm>
            <a:off x="633259" y="6254496"/>
            <a:ext cx="2423160" cy="310896"/>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400"/>
              <a:buNone/>
              <a:defRPr sz="14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3" name="Google Shape;133;p12"/>
          <p:cNvSpPr txBox="1">
            <a:spLocks noGrp="1"/>
          </p:cNvSpPr>
          <p:nvPr>
            <p:ph type="body" idx="25"/>
          </p:nvPr>
        </p:nvSpPr>
        <p:spPr>
          <a:xfrm>
            <a:off x="3419764" y="6254496"/>
            <a:ext cx="2423160" cy="310896"/>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400"/>
              <a:buNone/>
              <a:defRPr sz="14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4" name="Google Shape;134;p12"/>
          <p:cNvSpPr txBox="1">
            <a:spLocks noGrp="1"/>
          </p:cNvSpPr>
          <p:nvPr>
            <p:ph type="body" idx="26"/>
          </p:nvPr>
        </p:nvSpPr>
        <p:spPr>
          <a:xfrm>
            <a:off x="6206269" y="6254496"/>
            <a:ext cx="2423160" cy="310896"/>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400"/>
              <a:buNone/>
              <a:defRPr sz="14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5" name="Google Shape;135;p12"/>
          <p:cNvSpPr txBox="1">
            <a:spLocks noGrp="1"/>
          </p:cNvSpPr>
          <p:nvPr>
            <p:ph type="body" idx="27"/>
          </p:nvPr>
        </p:nvSpPr>
        <p:spPr>
          <a:xfrm>
            <a:off x="8992774" y="6254496"/>
            <a:ext cx="2423160" cy="310896"/>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400"/>
              <a:buNone/>
              <a:defRPr sz="14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meline">
  <p:cSld name="Timeline">
    <p:spTree>
      <p:nvGrpSpPr>
        <p:cNvPr id="1" name="Shape 136"/>
        <p:cNvGrpSpPr/>
        <p:nvPr/>
      </p:nvGrpSpPr>
      <p:grpSpPr>
        <a:xfrm>
          <a:off x="0" y="0"/>
          <a:ext cx="0" cy="0"/>
          <a:chOff x="0" y="0"/>
          <a:chExt cx="0" cy="0"/>
        </a:xfrm>
      </p:grpSpPr>
      <p:sp>
        <p:nvSpPr>
          <p:cNvPr id="137" name="Google Shape;137;p13"/>
          <p:cNvSpPr/>
          <p:nvPr/>
        </p:nvSpPr>
        <p:spPr>
          <a:xfrm rot="8460000" flipH="1">
            <a:off x="7523198" y="2771729"/>
            <a:ext cx="2140237" cy="472905"/>
          </a:xfrm>
          <a:custGeom>
            <a:avLst/>
            <a:gdLst/>
            <a:ahLst/>
            <a:cxnLst/>
            <a:rect l="l" t="t" r="r" b="b"/>
            <a:pathLst>
              <a:path w="2140237" h="472905" extrusionOk="0">
                <a:moveTo>
                  <a:pt x="0" y="472905"/>
                </a:moveTo>
                <a:cubicBezTo>
                  <a:pt x="686401" y="145037"/>
                  <a:pt x="1400487" y="-7126"/>
                  <a:pt x="2140237" y="256"/>
                </a:cubicBezTo>
              </a:path>
            </a:pathLst>
          </a:custGeom>
          <a:noFill/>
          <a:ln w="60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138" name="Google Shape;138;p13"/>
          <p:cNvSpPr/>
          <p:nvPr/>
        </p:nvSpPr>
        <p:spPr>
          <a:xfrm rot="-1020000" flipH="1">
            <a:off x="3447610" y="4196051"/>
            <a:ext cx="2006301" cy="453702"/>
          </a:xfrm>
          <a:custGeom>
            <a:avLst/>
            <a:gdLst/>
            <a:ahLst/>
            <a:cxnLst/>
            <a:rect l="l" t="t" r="r" b="b"/>
            <a:pathLst>
              <a:path w="2006301" h="453702" extrusionOk="0">
                <a:moveTo>
                  <a:pt x="0" y="0"/>
                </a:moveTo>
                <a:cubicBezTo>
                  <a:pt x="722289" y="7252"/>
                  <a:pt x="1387140" y="169081"/>
                  <a:pt x="2006301" y="453702"/>
                </a:cubicBezTo>
              </a:path>
            </a:pathLst>
          </a:custGeom>
          <a:noFill/>
          <a:ln w="60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139" name="Google Shape;139;p13"/>
          <p:cNvSpPr/>
          <p:nvPr/>
        </p:nvSpPr>
        <p:spPr>
          <a:xfrm rot="10560000">
            <a:off x="2793467" y="1387752"/>
            <a:ext cx="6622719" cy="733164"/>
          </a:xfrm>
          <a:custGeom>
            <a:avLst/>
            <a:gdLst/>
            <a:ahLst/>
            <a:cxnLst/>
            <a:rect l="l" t="t" r="r" b="b"/>
            <a:pathLst>
              <a:path w="6622719" h="733164" extrusionOk="0">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140" name="Google Shape;140;p13"/>
          <p:cNvSpPr/>
          <p:nvPr/>
        </p:nvSpPr>
        <p:spPr>
          <a:xfrm rot="10500000" flipH="1">
            <a:off x="3174568" y="5351805"/>
            <a:ext cx="5263840" cy="686047"/>
          </a:xfrm>
          <a:custGeom>
            <a:avLst/>
            <a:gdLst/>
            <a:ahLst/>
            <a:cxnLst/>
            <a:rect l="l" t="t" r="r" b="b"/>
            <a:pathLst>
              <a:path w="5394376" h="703060" extrusionOk="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141" name="Google Shape;141;p13"/>
          <p:cNvSpPr txBox="1">
            <a:spLocks noGrp="1"/>
          </p:cNvSpPr>
          <p:nvPr>
            <p:ph type="body" idx="1"/>
          </p:nvPr>
        </p:nvSpPr>
        <p:spPr>
          <a:xfrm>
            <a:off x="8135812" y="493728"/>
            <a:ext cx="3551111" cy="2231330"/>
          </a:xfrm>
          <a:prstGeom prst="rect">
            <a:avLst/>
          </a:prstGeom>
          <a:solidFill>
            <a:srgbClr val="B8BFAF"/>
          </a:solid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1"/>
              </a:buClr>
              <a:buSzPts val="2000"/>
              <a:buNone/>
              <a:defRPr sz="2000" cap="none">
                <a:latin typeface="Gill Sans"/>
                <a:ea typeface="Gill Sans"/>
                <a:cs typeface="Gill Sans"/>
                <a:sym typeface="Gill Sans"/>
              </a:defRPr>
            </a:lvl1pPr>
            <a:lvl2pPr marL="914400" lvl="1" indent="-228600" algn="ctr">
              <a:lnSpc>
                <a:spcPct val="100000"/>
              </a:lnSpc>
              <a:spcBef>
                <a:spcPts val="0"/>
              </a:spcBef>
              <a:spcAft>
                <a:spcPts val="0"/>
              </a:spcAft>
              <a:buClr>
                <a:schemeClr val="dk1"/>
              </a:buClr>
              <a:buSzPts val="1800"/>
              <a:buNone/>
              <a:defRPr sz="1800"/>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3"/>
          <p:cNvSpPr txBox="1">
            <a:spLocks noGrp="1"/>
          </p:cNvSpPr>
          <p:nvPr>
            <p:ph type="body" idx="2"/>
          </p:nvPr>
        </p:nvSpPr>
        <p:spPr>
          <a:xfrm>
            <a:off x="740470" y="1647132"/>
            <a:ext cx="3551111" cy="2231330"/>
          </a:xfrm>
          <a:prstGeom prst="rect">
            <a:avLst/>
          </a:prstGeom>
          <a:solidFill>
            <a:srgbClr val="B8BFAF"/>
          </a:solid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1"/>
              </a:buClr>
              <a:buSzPts val="2000"/>
              <a:buNone/>
              <a:defRPr sz="2000" cap="none">
                <a:latin typeface="Gill Sans"/>
                <a:ea typeface="Gill Sans"/>
                <a:cs typeface="Gill Sans"/>
                <a:sym typeface="Gill Sans"/>
              </a:defRPr>
            </a:lvl1pPr>
            <a:lvl2pPr marL="914400" lvl="1" indent="-228600" algn="ctr">
              <a:lnSpc>
                <a:spcPct val="100000"/>
              </a:lnSpc>
              <a:spcBef>
                <a:spcPts val="0"/>
              </a:spcBef>
              <a:spcAft>
                <a:spcPts val="0"/>
              </a:spcAft>
              <a:buClr>
                <a:schemeClr val="dk1"/>
              </a:buClr>
              <a:buSzPts val="1800"/>
              <a:buNone/>
              <a:defRPr sz="1800"/>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3"/>
          <p:cNvSpPr txBox="1">
            <a:spLocks noGrp="1"/>
          </p:cNvSpPr>
          <p:nvPr>
            <p:ph type="body" idx="3"/>
          </p:nvPr>
        </p:nvSpPr>
        <p:spPr>
          <a:xfrm>
            <a:off x="4592321" y="2722253"/>
            <a:ext cx="3551111" cy="2231330"/>
          </a:xfrm>
          <a:prstGeom prst="rect">
            <a:avLst/>
          </a:prstGeom>
          <a:solidFill>
            <a:srgbClr val="B8BFAF"/>
          </a:solid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1"/>
              </a:buClr>
              <a:buSzPts val="2000"/>
              <a:buNone/>
              <a:defRPr sz="2000" cap="none">
                <a:latin typeface="Gill Sans"/>
                <a:ea typeface="Gill Sans"/>
                <a:cs typeface="Gill Sans"/>
                <a:sym typeface="Gill Sans"/>
              </a:defRPr>
            </a:lvl1pPr>
            <a:lvl2pPr marL="914400" lvl="1" indent="-228600" algn="ctr">
              <a:lnSpc>
                <a:spcPct val="100000"/>
              </a:lnSpc>
              <a:spcBef>
                <a:spcPts val="0"/>
              </a:spcBef>
              <a:spcAft>
                <a:spcPts val="0"/>
              </a:spcAft>
              <a:buClr>
                <a:schemeClr val="dk1"/>
              </a:buClr>
              <a:buSzPts val="1800"/>
              <a:buNone/>
              <a:defRPr sz="1800"/>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4" name="Google Shape;144;p13"/>
          <p:cNvSpPr txBox="1">
            <a:spLocks noGrp="1"/>
          </p:cNvSpPr>
          <p:nvPr>
            <p:ph type="body" idx="4"/>
          </p:nvPr>
        </p:nvSpPr>
        <p:spPr>
          <a:xfrm>
            <a:off x="8224696" y="4198707"/>
            <a:ext cx="3551111" cy="2231330"/>
          </a:xfrm>
          <a:prstGeom prst="rect">
            <a:avLst/>
          </a:prstGeom>
          <a:solidFill>
            <a:srgbClr val="B8BFAF"/>
          </a:solid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1"/>
              </a:buClr>
              <a:buSzPts val="2000"/>
              <a:buNone/>
              <a:defRPr sz="2000" cap="none">
                <a:latin typeface="Gill Sans"/>
                <a:ea typeface="Gill Sans"/>
                <a:cs typeface="Gill Sans"/>
                <a:sym typeface="Gill Sans"/>
              </a:defRPr>
            </a:lvl1pPr>
            <a:lvl2pPr marL="914400" lvl="1" indent="-228600" algn="ctr">
              <a:lnSpc>
                <a:spcPct val="100000"/>
              </a:lnSpc>
              <a:spcBef>
                <a:spcPts val="0"/>
              </a:spcBef>
              <a:spcAft>
                <a:spcPts val="0"/>
              </a:spcAft>
              <a:buClr>
                <a:schemeClr val="dk1"/>
              </a:buClr>
              <a:buSzPts val="1800"/>
              <a:buNone/>
              <a:defRPr sz="1800"/>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3"/>
          <p:cNvSpPr txBox="1">
            <a:spLocks noGrp="1"/>
          </p:cNvSpPr>
          <p:nvPr>
            <p:ph type="body" idx="5"/>
          </p:nvPr>
        </p:nvSpPr>
        <p:spPr>
          <a:xfrm>
            <a:off x="630126" y="4301905"/>
            <a:ext cx="3551111" cy="2231330"/>
          </a:xfrm>
          <a:prstGeom prst="rect">
            <a:avLst/>
          </a:prstGeom>
          <a:solidFill>
            <a:srgbClr val="B8BFAF"/>
          </a:solid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1"/>
              </a:buClr>
              <a:buSzPts val="2000"/>
              <a:buNone/>
              <a:defRPr sz="2000" cap="none">
                <a:latin typeface="Gill Sans"/>
                <a:ea typeface="Gill Sans"/>
                <a:cs typeface="Gill Sans"/>
                <a:sym typeface="Gill Sans"/>
              </a:defRPr>
            </a:lvl1pPr>
            <a:lvl2pPr marL="914400" lvl="1" indent="-228600" algn="ctr">
              <a:lnSpc>
                <a:spcPct val="100000"/>
              </a:lnSpc>
              <a:spcBef>
                <a:spcPts val="0"/>
              </a:spcBef>
              <a:spcAft>
                <a:spcPts val="0"/>
              </a:spcAft>
              <a:buClr>
                <a:schemeClr val="dk1"/>
              </a:buClr>
              <a:buSzPts val="1800"/>
              <a:buNone/>
              <a:defRPr sz="1800"/>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3"/>
          <p:cNvSpPr txBox="1">
            <a:spLocks noGrp="1"/>
          </p:cNvSpPr>
          <p:nvPr>
            <p:ph type="title"/>
          </p:nvPr>
        </p:nvSpPr>
        <p:spPr>
          <a:xfrm>
            <a:off x="576072" y="704088"/>
            <a:ext cx="10515600" cy="67665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rison">
  <p:cSld name="Comparison">
    <p:bg>
      <p:bgPr>
        <a:solidFill>
          <a:schemeClr val="accent6"/>
        </a:solidFill>
        <a:effectLst/>
      </p:bgPr>
    </p:bg>
    <p:spTree>
      <p:nvGrpSpPr>
        <p:cNvPr id="1" name="Shape 147"/>
        <p:cNvGrpSpPr/>
        <p:nvPr/>
      </p:nvGrpSpPr>
      <p:grpSpPr>
        <a:xfrm>
          <a:off x="0" y="0"/>
          <a:ext cx="0" cy="0"/>
          <a:chOff x="0" y="0"/>
          <a:chExt cx="0" cy="0"/>
        </a:xfrm>
      </p:grpSpPr>
      <p:sp>
        <p:nvSpPr>
          <p:cNvPr id="148" name="Google Shape;148;p14"/>
          <p:cNvSpPr/>
          <p:nvPr/>
        </p:nvSpPr>
        <p:spPr>
          <a:xfrm>
            <a:off x="737754" y="1496371"/>
            <a:ext cx="11454247" cy="5361629"/>
          </a:xfrm>
          <a:custGeom>
            <a:avLst/>
            <a:gdLst/>
            <a:ahLst/>
            <a:cxnLst/>
            <a:rect l="l" t="t" r="r" b="b"/>
            <a:pathLst>
              <a:path w="11454247" h="5361629" extrusionOk="0">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rgbClr val="454F58">
              <a:alpha val="42745"/>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149" name="Google Shape;149;p14"/>
          <p:cNvSpPr/>
          <p:nvPr/>
        </p:nvSpPr>
        <p:spPr>
          <a:xfrm>
            <a:off x="0" y="0"/>
            <a:ext cx="8254792" cy="6858000"/>
          </a:xfrm>
          <a:custGeom>
            <a:avLst/>
            <a:gdLst/>
            <a:ahLst/>
            <a:cxnLst/>
            <a:rect l="l" t="t" r="r" b="b"/>
            <a:pathLst>
              <a:path w="8254792" h="6858000" extrusionOk="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dk2">
              <a:alpha val="62745"/>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150" name="Google Shape;150;p14"/>
          <p:cNvSpPr txBox="1">
            <a:spLocks noGrp="1"/>
          </p:cNvSpPr>
          <p:nvPr>
            <p:ph type="body" idx="1"/>
          </p:nvPr>
        </p:nvSpPr>
        <p:spPr>
          <a:xfrm>
            <a:off x="576072" y="2350008"/>
            <a:ext cx="6464808" cy="109728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0"/>
              </a:spcBef>
              <a:spcAft>
                <a:spcPts val="0"/>
              </a:spcAft>
              <a:buClr>
                <a:schemeClr val="accent1"/>
              </a:buClr>
              <a:buSzPts val="1800"/>
              <a:buFont typeface="Courier New"/>
              <a:buChar char="o"/>
              <a:defRPr sz="1800">
                <a:solidFill>
                  <a:schemeClr val="accent1"/>
                </a:solidFill>
              </a:defRPr>
            </a:lvl1pPr>
            <a:lvl2pPr marL="914400" lvl="1" indent="-330200" algn="l">
              <a:lnSpc>
                <a:spcPct val="100000"/>
              </a:lnSpc>
              <a:spcBef>
                <a:spcPts val="0"/>
              </a:spcBef>
              <a:spcAft>
                <a:spcPts val="0"/>
              </a:spcAft>
              <a:buClr>
                <a:schemeClr val="accent1"/>
              </a:buClr>
              <a:buSzPts val="1600"/>
              <a:buChar char="•"/>
              <a:defRPr sz="1600">
                <a:solidFill>
                  <a:schemeClr val="accent1"/>
                </a:solidFill>
              </a:defRPr>
            </a:lvl2pPr>
            <a:lvl3pPr marL="1371600" lvl="2" indent="-317500" algn="l">
              <a:lnSpc>
                <a:spcPct val="100000"/>
              </a:lnSpc>
              <a:spcBef>
                <a:spcPts val="0"/>
              </a:spcBef>
              <a:spcAft>
                <a:spcPts val="0"/>
              </a:spcAft>
              <a:buClr>
                <a:schemeClr val="accent1"/>
              </a:buClr>
              <a:buSzPts val="1400"/>
              <a:buChar char="•"/>
              <a:defRPr sz="1400">
                <a:solidFill>
                  <a:schemeClr val="accent1"/>
                </a:solidFill>
              </a:defRPr>
            </a:lvl3pPr>
            <a:lvl4pPr marL="1828800" lvl="3" indent="-304800" algn="l">
              <a:lnSpc>
                <a:spcPct val="100000"/>
              </a:lnSpc>
              <a:spcBef>
                <a:spcPts val="0"/>
              </a:spcBef>
              <a:spcAft>
                <a:spcPts val="0"/>
              </a:spcAft>
              <a:buClr>
                <a:schemeClr val="accent1"/>
              </a:buClr>
              <a:buSzPts val="1200"/>
              <a:buChar char="•"/>
              <a:defRPr sz="1200">
                <a:solidFill>
                  <a:schemeClr val="accent1"/>
                </a:solidFill>
              </a:defRPr>
            </a:lvl4pPr>
            <a:lvl5pPr marL="2286000" lvl="4" indent="-304800" algn="l">
              <a:lnSpc>
                <a:spcPct val="100000"/>
              </a:lnSpc>
              <a:spcBef>
                <a:spcPts val="0"/>
              </a:spcBef>
              <a:spcAft>
                <a:spcPts val="0"/>
              </a:spcAft>
              <a:buClr>
                <a:schemeClr val="accent1"/>
              </a:buClr>
              <a:buSzPts val="1200"/>
              <a:buChar char="•"/>
              <a:defRPr sz="1200">
                <a:solidFill>
                  <a:schemeClr val="accen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4"/>
          <p:cNvSpPr txBox="1">
            <a:spLocks noGrp="1"/>
          </p:cNvSpPr>
          <p:nvPr>
            <p:ph type="dt" idx="10"/>
          </p:nvPr>
        </p:nvSpPr>
        <p:spPr>
          <a:xfrm>
            <a:off x="365760" y="6464808"/>
            <a:ext cx="987552" cy="31089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14"/>
          <p:cNvSpPr txBox="1">
            <a:spLocks noGrp="1"/>
          </p:cNvSpPr>
          <p:nvPr>
            <p:ph type="ftr" idx="11"/>
          </p:nvPr>
        </p:nvSpPr>
        <p:spPr>
          <a:xfrm>
            <a:off x="4379976" y="6464808"/>
            <a:ext cx="3438144" cy="3108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14"/>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0" i="0" u="none" strike="noStrike" cap="none">
                <a:solidFill>
                  <a:schemeClr val="accent1"/>
                </a:solidFill>
                <a:latin typeface="Gill Sans"/>
                <a:ea typeface="Gill Sans"/>
                <a:cs typeface="Gill Sans"/>
                <a:sym typeface="Gill Sans"/>
              </a:defRPr>
            </a:lvl1pPr>
            <a:lvl2pPr marL="0" lvl="1" indent="0" algn="r">
              <a:spcBef>
                <a:spcPts val="0"/>
              </a:spcBef>
              <a:buNone/>
              <a:defRPr sz="1400" b="0" i="0" u="none" strike="noStrike" cap="none">
                <a:solidFill>
                  <a:schemeClr val="accent1"/>
                </a:solidFill>
                <a:latin typeface="Gill Sans"/>
                <a:ea typeface="Gill Sans"/>
                <a:cs typeface="Gill Sans"/>
                <a:sym typeface="Gill Sans"/>
              </a:defRPr>
            </a:lvl2pPr>
            <a:lvl3pPr marL="0" lvl="2" indent="0" algn="r">
              <a:spcBef>
                <a:spcPts val="0"/>
              </a:spcBef>
              <a:buNone/>
              <a:defRPr sz="1400" b="0" i="0" u="none" strike="noStrike" cap="none">
                <a:solidFill>
                  <a:schemeClr val="accent1"/>
                </a:solidFill>
                <a:latin typeface="Gill Sans"/>
                <a:ea typeface="Gill Sans"/>
                <a:cs typeface="Gill Sans"/>
                <a:sym typeface="Gill Sans"/>
              </a:defRPr>
            </a:lvl3pPr>
            <a:lvl4pPr marL="0" lvl="3" indent="0" algn="r">
              <a:spcBef>
                <a:spcPts val="0"/>
              </a:spcBef>
              <a:buNone/>
              <a:defRPr sz="1400" b="0" i="0" u="none" strike="noStrike" cap="none">
                <a:solidFill>
                  <a:schemeClr val="accent1"/>
                </a:solidFill>
                <a:latin typeface="Gill Sans"/>
                <a:ea typeface="Gill Sans"/>
                <a:cs typeface="Gill Sans"/>
                <a:sym typeface="Gill Sans"/>
              </a:defRPr>
            </a:lvl4pPr>
            <a:lvl5pPr marL="0" lvl="4" indent="0" algn="r">
              <a:spcBef>
                <a:spcPts val="0"/>
              </a:spcBef>
              <a:buNone/>
              <a:defRPr sz="1400" b="0" i="0" u="none" strike="noStrike" cap="none">
                <a:solidFill>
                  <a:schemeClr val="accent1"/>
                </a:solidFill>
                <a:latin typeface="Gill Sans"/>
                <a:ea typeface="Gill Sans"/>
                <a:cs typeface="Gill Sans"/>
                <a:sym typeface="Gill Sans"/>
              </a:defRPr>
            </a:lvl5pPr>
            <a:lvl6pPr marL="0" lvl="5" indent="0" algn="r">
              <a:spcBef>
                <a:spcPts val="0"/>
              </a:spcBef>
              <a:buNone/>
              <a:defRPr sz="1400" b="0" i="0" u="none" strike="noStrike" cap="none">
                <a:solidFill>
                  <a:schemeClr val="accent1"/>
                </a:solidFill>
                <a:latin typeface="Gill Sans"/>
                <a:ea typeface="Gill Sans"/>
                <a:cs typeface="Gill Sans"/>
                <a:sym typeface="Gill Sans"/>
              </a:defRPr>
            </a:lvl6pPr>
            <a:lvl7pPr marL="0" lvl="6" indent="0" algn="r">
              <a:spcBef>
                <a:spcPts val="0"/>
              </a:spcBef>
              <a:buNone/>
              <a:defRPr sz="1400" b="0" i="0" u="none" strike="noStrike" cap="none">
                <a:solidFill>
                  <a:schemeClr val="accent1"/>
                </a:solidFill>
                <a:latin typeface="Gill Sans"/>
                <a:ea typeface="Gill Sans"/>
                <a:cs typeface="Gill Sans"/>
                <a:sym typeface="Gill Sans"/>
              </a:defRPr>
            </a:lvl7pPr>
            <a:lvl8pPr marL="0" lvl="7" indent="0" algn="r">
              <a:spcBef>
                <a:spcPts val="0"/>
              </a:spcBef>
              <a:buNone/>
              <a:defRPr sz="1400" b="0" i="0" u="none" strike="noStrike" cap="none">
                <a:solidFill>
                  <a:schemeClr val="accent1"/>
                </a:solidFill>
                <a:latin typeface="Gill Sans"/>
                <a:ea typeface="Gill Sans"/>
                <a:cs typeface="Gill Sans"/>
                <a:sym typeface="Gill Sans"/>
              </a:defRPr>
            </a:lvl8pPr>
            <a:lvl9pPr marL="0" lvl="8" indent="0" algn="r">
              <a:spcBef>
                <a:spcPts val="0"/>
              </a:spcBef>
              <a:buNone/>
              <a:defRPr sz="1400" b="0" i="0" u="none" strike="noStrike" cap="none">
                <a:solidFill>
                  <a:schemeClr val="accen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154" name="Google Shape;154;p14"/>
          <p:cNvSpPr/>
          <p:nvPr/>
        </p:nvSpPr>
        <p:spPr>
          <a:xfrm>
            <a:off x="8419454" y="0"/>
            <a:ext cx="3772547" cy="6858000"/>
          </a:xfrm>
          <a:custGeom>
            <a:avLst/>
            <a:gdLst/>
            <a:ahLst/>
            <a:cxnLst/>
            <a:rect l="l" t="t" r="r" b="b"/>
            <a:pathLst>
              <a:path w="3772547" h="6858000" extrusionOk="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09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155" name="Google Shape;155;p14"/>
          <p:cNvSpPr txBox="1">
            <a:spLocks noGrp="1"/>
          </p:cNvSpPr>
          <p:nvPr>
            <p:ph type="body" idx="2"/>
          </p:nvPr>
        </p:nvSpPr>
        <p:spPr>
          <a:xfrm>
            <a:off x="576072" y="1911096"/>
            <a:ext cx="6464808" cy="402336"/>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1"/>
              </a:buClr>
              <a:buSzPts val="2000"/>
              <a:buNone/>
              <a:defRPr sz="2000" b="0" cap="none">
                <a:solidFill>
                  <a:schemeClr val="accent1"/>
                </a:solidFill>
                <a:latin typeface="Gill Sans"/>
                <a:ea typeface="Gill Sans"/>
                <a:cs typeface="Gill Sans"/>
                <a:sym typeface="Gill Sans"/>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56" name="Google Shape;156;p14"/>
          <p:cNvSpPr txBox="1">
            <a:spLocks noGrp="1"/>
          </p:cNvSpPr>
          <p:nvPr>
            <p:ph type="body" idx="3"/>
          </p:nvPr>
        </p:nvSpPr>
        <p:spPr>
          <a:xfrm>
            <a:off x="576072" y="3557016"/>
            <a:ext cx="6464808" cy="402336"/>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1"/>
              </a:buClr>
              <a:buSzPts val="2000"/>
              <a:buNone/>
              <a:defRPr sz="2000" b="0" cap="none">
                <a:solidFill>
                  <a:schemeClr val="accent1"/>
                </a:solidFill>
                <a:latin typeface="Gill Sans"/>
                <a:ea typeface="Gill Sans"/>
                <a:cs typeface="Gill Sans"/>
                <a:sym typeface="Gill Sans"/>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57" name="Google Shape;157;p14"/>
          <p:cNvSpPr txBox="1">
            <a:spLocks noGrp="1"/>
          </p:cNvSpPr>
          <p:nvPr>
            <p:ph type="body" idx="4"/>
          </p:nvPr>
        </p:nvSpPr>
        <p:spPr>
          <a:xfrm>
            <a:off x="576072" y="3995928"/>
            <a:ext cx="6464808" cy="109728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0"/>
              </a:spcBef>
              <a:spcAft>
                <a:spcPts val="0"/>
              </a:spcAft>
              <a:buClr>
                <a:schemeClr val="accent1"/>
              </a:buClr>
              <a:buSzPts val="1800"/>
              <a:buFont typeface="Courier New"/>
              <a:buChar char="o"/>
              <a:defRPr sz="1800">
                <a:solidFill>
                  <a:schemeClr val="accent1"/>
                </a:solidFill>
              </a:defRPr>
            </a:lvl1pPr>
            <a:lvl2pPr marL="914400" lvl="1" indent="-330200" algn="l">
              <a:lnSpc>
                <a:spcPct val="100000"/>
              </a:lnSpc>
              <a:spcBef>
                <a:spcPts val="0"/>
              </a:spcBef>
              <a:spcAft>
                <a:spcPts val="0"/>
              </a:spcAft>
              <a:buClr>
                <a:schemeClr val="accent1"/>
              </a:buClr>
              <a:buSzPts val="1600"/>
              <a:buChar char="•"/>
              <a:defRPr sz="1600">
                <a:solidFill>
                  <a:schemeClr val="accent1"/>
                </a:solidFill>
              </a:defRPr>
            </a:lvl2pPr>
            <a:lvl3pPr marL="1371600" lvl="2" indent="-317500" algn="l">
              <a:lnSpc>
                <a:spcPct val="100000"/>
              </a:lnSpc>
              <a:spcBef>
                <a:spcPts val="0"/>
              </a:spcBef>
              <a:spcAft>
                <a:spcPts val="0"/>
              </a:spcAft>
              <a:buClr>
                <a:schemeClr val="accent1"/>
              </a:buClr>
              <a:buSzPts val="1400"/>
              <a:buChar char="•"/>
              <a:defRPr sz="1400">
                <a:solidFill>
                  <a:schemeClr val="accent1"/>
                </a:solidFill>
              </a:defRPr>
            </a:lvl3pPr>
            <a:lvl4pPr marL="1828800" lvl="3" indent="-304800" algn="l">
              <a:lnSpc>
                <a:spcPct val="100000"/>
              </a:lnSpc>
              <a:spcBef>
                <a:spcPts val="0"/>
              </a:spcBef>
              <a:spcAft>
                <a:spcPts val="0"/>
              </a:spcAft>
              <a:buClr>
                <a:schemeClr val="accent1"/>
              </a:buClr>
              <a:buSzPts val="1200"/>
              <a:buChar char="•"/>
              <a:defRPr sz="1200">
                <a:solidFill>
                  <a:schemeClr val="accent1"/>
                </a:solidFill>
              </a:defRPr>
            </a:lvl4pPr>
            <a:lvl5pPr marL="2286000" lvl="4" indent="-304800" algn="l">
              <a:lnSpc>
                <a:spcPct val="100000"/>
              </a:lnSpc>
              <a:spcBef>
                <a:spcPts val="0"/>
              </a:spcBef>
              <a:spcAft>
                <a:spcPts val="0"/>
              </a:spcAft>
              <a:buClr>
                <a:schemeClr val="accent1"/>
              </a:buClr>
              <a:buSzPts val="1200"/>
              <a:buChar char="•"/>
              <a:defRPr sz="1200">
                <a:solidFill>
                  <a:schemeClr val="accen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4"/>
          <p:cNvSpPr txBox="1">
            <a:spLocks noGrp="1"/>
          </p:cNvSpPr>
          <p:nvPr>
            <p:ph type="title"/>
          </p:nvPr>
        </p:nvSpPr>
        <p:spPr>
          <a:xfrm>
            <a:off x="576072" y="704088"/>
            <a:ext cx="10515600" cy="67665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1"/>
              </a:buClr>
              <a:buSzPts val="4800"/>
              <a:buFont typeface="Arial"/>
              <a:buNone/>
              <a:defRPr sz="48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59" name="Google Shape;159;p14"/>
          <p:cNvCxnSpPr/>
          <p:nvPr/>
        </p:nvCxnSpPr>
        <p:spPr>
          <a:xfrm>
            <a:off x="0" y="6324600"/>
            <a:ext cx="12192000" cy="0"/>
          </a:xfrm>
          <a:prstGeom prst="straightConnector1">
            <a:avLst/>
          </a:prstGeom>
          <a:noFill/>
          <a:ln w="15875" cap="flat" cmpd="sng">
            <a:solidFill>
              <a:schemeClr val="accent1"/>
            </a:solidFill>
            <a:prstDash val="solid"/>
            <a:miter lim="800000"/>
            <a:headEnd type="none" w="sm" len="sm"/>
            <a:tailEnd type="none" w="sm" len="sm"/>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hree Column">
  <p:cSld name="Three Column">
    <p:bg>
      <p:bgPr>
        <a:solidFill>
          <a:schemeClr val="lt2"/>
        </a:solidFill>
        <a:effectLst/>
      </p:bgPr>
    </p:bg>
    <p:spTree>
      <p:nvGrpSpPr>
        <p:cNvPr id="1" name="Shape 160"/>
        <p:cNvGrpSpPr/>
        <p:nvPr/>
      </p:nvGrpSpPr>
      <p:grpSpPr>
        <a:xfrm>
          <a:off x="0" y="0"/>
          <a:ext cx="0" cy="0"/>
          <a:chOff x="0" y="0"/>
          <a:chExt cx="0" cy="0"/>
        </a:xfrm>
      </p:grpSpPr>
      <p:sp>
        <p:nvSpPr>
          <p:cNvPr id="161" name="Google Shape;161;p15"/>
          <p:cNvSpPr/>
          <p:nvPr/>
        </p:nvSpPr>
        <p:spPr>
          <a:xfrm>
            <a:off x="621728" y="4724605"/>
            <a:ext cx="8993194" cy="2133395"/>
          </a:xfrm>
          <a:custGeom>
            <a:avLst/>
            <a:gdLst/>
            <a:ahLst/>
            <a:cxnLst/>
            <a:rect l="l" t="t" r="r" b="b"/>
            <a:pathLst>
              <a:path w="8993194" h="2133395" extrusionOk="0">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dk2">
              <a:alpha val="7294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162" name="Google Shape;162;p15"/>
          <p:cNvSpPr/>
          <p:nvPr/>
        </p:nvSpPr>
        <p:spPr>
          <a:xfrm>
            <a:off x="0" y="-1"/>
            <a:ext cx="12192000" cy="6858000"/>
          </a:xfrm>
          <a:custGeom>
            <a:avLst/>
            <a:gdLst/>
            <a:ahLst/>
            <a:cxnLst/>
            <a:rect l="l" t="t" r="r" b="b"/>
            <a:pathLst>
              <a:path w="12192000" h="6858000" extrusionOk="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196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163" name="Google Shape;163;p15"/>
          <p:cNvSpPr txBox="1">
            <a:spLocks noGrp="1"/>
          </p:cNvSpPr>
          <p:nvPr>
            <p:ph type="body" idx="1"/>
          </p:nvPr>
        </p:nvSpPr>
        <p:spPr>
          <a:xfrm>
            <a:off x="576072" y="1911096"/>
            <a:ext cx="3529584" cy="402336"/>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accent1"/>
              </a:buClr>
              <a:buSzPts val="2000"/>
              <a:buNone/>
              <a:defRPr sz="2000" b="0" cap="none">
                <a:solidFill>
                  <a:schemeClr val="accent1"/>
                </a:solidFill>
                <a:latin typeface="Gill Sans"/>
                <a:ea typeface="Gill Sans"/>
                <a:cs typeface="Gill Sans"/>
                <a:sym typeface="Gill Sans"/>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64" name="Google Shape;164;p15"/>
          <p:cNvSpPr txBox="1">
            <a:spLocks noGrp="1"/>
          </p:cNvSpPr>
          <p:nvPr>
            <p:ph type="body" idx="2"/>
          </p:nvPr>
        </p:nvSpPr>
        <p:spPr>
          <a:xfrm>
            <a:off x="576072" y="2505075"/>
            <a:ext cx="294436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0"/>
              </a:spcBef>
              <a:spcAft>
                <a:spcPts val="0"/>
              </a:spcAft>
              <a:buClr>
                <a:schemeClr val="accent1"/>
              </a:buClr>
              <a:buSzPts val="1800"/>
              <a:buFont typeface="Courier New"/>
              <a:buChar char="o"/>
              <a:defRPr sz="1800">
                <a:solidFill>
                  <a:schemeClr val="accent1"/>
                </a:solidFill>
              </a:defRPr>
            </a:lvl1pPr>
            <a:lvl2pPr marL="914400" lvl="1" indent="-330200" algn="l">
              <a:lnSpc>
                <a:spcPct val="100000"/>
              </a:lnSpc>
              <a:spcBef>
                <a:spcPts val="0"/>
              </a:spcBef>
              <a:spcAft>
                <a:spcPts val="0"/>
              </a:spcAft>
              <a:buClr>
                <a:schemeClr val="accent1"/>
              </a:buClr>
              <a:buSzPts val="1600"/>
              <a:buChar char="•"/>
              <a:defRPr sz="1600">
                <a:solidFill>
                  <a:schemeClr val="accent1"/>
                </a:solidFill>
              </a:defRPr>
            </a:lvl2pPr>
            <a:lvl3pPr marL="1371600" lvl="2" indent="-317500" algn="l">
              <a:lnSpc>
                <a:spcPct val="100000"/>
              </a:lnSpc>
              <a:spcBef>
                <a:spcPts val="0"/>
              </a:spcBef>
              <a:spcAft>
                <a:spcPts val="0"/>
              </a:spcAft>
              <a:buClr>
                <a:schemeClr val="accent1"/>
              </a:buClr>
              <a:buSzPts val="1400"/>
              <a:buChar char="•"/>
              <a:defRPr sz="1400">
                <a:solidFill>
                  <a:schemeClr val="accent1"/>
                </a:solidFill>
              </a:defRPr>
            </a:lvl3pPr>
            <a:lvl4pPr marL="1828800" lvl="3" indent="-304800" algn="l">
              <a:lnSpc>
                <a:spcPct val="100000"/>
              </a:lnSpc>
              <a:spcBef>
                <a:spcPts val="0"/>
              </a:spcBef>
              <a:spcAft>
                <a:spcPts val="0"/>
              </a:spcAft>
              <a:buClr>
                <a:schemeClr val="accent1"/>
              </a:buClr>
              <a:buSzPts val="1200"/>
              <a:buChar char="•"/>
              <a:defRPr sz="1200">
                <a:solidFill>
                  <a:schemeClr val="accent1"/>
                </a:solidFill>
              </a:defRPr>
            </a:lvl4pPr>
            <a:lvl5pPr marL="2286000" lvl="4" indent="-304800" algn="l">
              <a:lnSpc>
                <a:spcPct val="100000"/>
              </a:lnSpc>
              <a:spcBef>
                <a:spcPts val="0"/>
              </a:spcBef>
              <a:spcAft>
                <a:spcPts val="0"/>
              </a:spcAft>
              <a:buClr>
                <a:schemeClr val="accent1"/>
              </a:buClr>
              <a:buSzPts val="1200"/>
              <a:buChar char="•"/>
              <a:defRPr sz="1200">
                <a:solidFill>
                  <a:schemeClr val="accen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5" name="Google Shape;165;p15"/>
          <p:cNvSpPr txBox="1">
            <a:spLocks noGrp="1"/>
          </p:cNvSpPr>
          <p:nvPr>
            <p:ph type="body" idx="3"/>
          </p:nvPr>
        </p:nvSpPr>
        <p:spPr>
          <a:xfrm>
            <a:off x="4782312" y="1911096"/>
            <a:ext cx="3529584" cy="402336"/>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accent1"/>
              </a:buClr>
              <a:buSzPts val="2000"/>
              <a:buNone/>
              <a:defRPr sz="2000" b="0" cap="none">
                <a:solidFill>
                  <a:schemeClr val="accent1"/>
                </a:solidFill>
                <a:latin typeface="Gill Sans"/>
                <a:ea typeface="Gill Sans"/>
                <a:cs typeface="Gill Sans"/>
                <a:sym typeface="Gill Sans"/>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66" name="Google Shape;166;p15"/>
          <p:cNvSpPr txBox="1">
            <a:spLocks noGrp="1"/>
          </p:cNvSpPr>
          <p:nvPr>
            <p:ph type="body" idx="4"/>
          </p:nvPr>
        </p:nvSpPr>
        <p:spPr>
          <a:xfrm>
            <a:off x="4782312" y="2505075"/>
            <a:ext cx="294436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0"/>
              </a:spcBef>
              <a:spcAft>
                <a:spcPts val="0"/>
              </a:spcAft>
              <a:buClr>
                <a:schemeClr val="accent1"/>
              </a:buClr>
              <a:buSzPts val="1800"/>
              <a:buFont typeface="Courier New"/>
              <a:buChar char="o"/>
              <a:defRPr sz="1800">
                <a:solidFill>
                  <a:schemeClr val="accent1"/>
                </a:solidFill>
              </a:defRPr>
            </a:lvl1pPr>
            <a:lvl2pPr marL="914400" lvl="1" indent="-330200" algn="l">
              <a:lnSpc>
                <a:spcPct val="100000"/>
              </a:lnSpc>
              <a:spcBef>
                <a:spcPts val="0"/>
              </a:spcBef>
              <a:spcAft>
                <a:spcPts val="0"/>
              </a:spcAft>
              <a:buClr>
                <a:schemeClr val="accent1"/>
              </a:buClr>
              <a:buSzPts val="1600"/>
              <a:buChar char="•"/>
              <a:defRPr sz="1600">
                <a:solidFill>
                  <a:schemeClr val="accent1"/>
                </a:solidFill>
              </a:defRPr>
            </a:lvl2pPr>
            <a:lvl3pPr marL="1371600" lvl="2" indent="-317500" algn="l">
              <a:lnSpc>
                <a:spcPct val="100000"/>
              </a:lnSpc>
              <a:spcBef>
                <a:spcPts val="0"/>
              </a:spcBef>
              <a:spcAft>
                <a:spcPts val="0"/>
              </a:spcAft>
              <a:buClr>
                <a:schemeClr val="accent1"/>
              </a:buClr>
              <a:buSzPts val="1400"/>
              <a:buChar char="•"/>
              <a:defRPr sz="1400">
                <a:solidFill>
                  <a:schemeClr val="accent1"/>
                </a:solidFill>
              </a:defRPr>
            </a:lvl3pPr>
            <a:lvl4pPr marL="1828800" lvl="3" indent="-304800" algn="l">
              <a:lnSpc>
                <a:spcPct val="100000"/>
              </a:lnSpc>
              <a:spcBef>
                <a:spcPts val="0"/>
              </a:spcBef>
              <a:spcAft>
                <a:spcPts val="0"/>
              </a:spcAft>
              <a:buClr>
                <a:schemeClr val="accent1"/>
              </a:buClr>
              <a:buSzPts val="1200"/>
              <a:buChar char="•"/>
              <a:defRPr sz="1200">
                <a:solidFill>
                  <a:schemeClr val="accent1"/>
                </a:solidFill>
              </a:defRPr>
            </a:lvl4pPr>
            <a:lvl5pPr marL="2286000" lvl="4" indent="-304800" algn="l">
              <a:lnSpc>
                <a:spcPct val="100000"/>
              </a:lnSpc>
              <a:spcBef>
                <a:spcPts val="0"/>
              </a:spcBef>
              <a:spcAft>
                <a:spcPts val="0"/>
              </a:spcAft>
              <a:buClr>
                <a:schemeClr val="accent1"/>
              </a:buClr>
              <a:buSzPts val="1200"/>
              <a:buChar char="•"/>
              <a:defRPr sz="1200">
                <a:solidFill>
                  <a:schemeClr val="accen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7" name="Google Shape;167;p15"/>
          <p:cNvSpPr txBox="1">
            <a:spLocks noGrp="1"/>
          </p:cNvSpPr>
          <p:nvPr>
            <p:ph type="dt" idx="10"/>
          </p:nvPr>
        </p:nvSpPr>
        <p:spPr>
          <a:xfrm>
            <a:off x="365760" y="6464808"/>
            <a:ext cx="987552" cy="31089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15"/>
          <p:cNvSpPr txBox="1">
            <a:spLocks noGrp="1"/>
          </p:cNvSpPr>
          <p:nvPr>
            <p:ph type="ftr" idx="11"/>
          </p:nvPr>
        </p:nvSpPr>
        <p:spPr>
          <a:xfrm>
            <a:off x="4379976" y="6464808"/>
            <a:ext cx="3438144" cy="3108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15"/>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0" i="0" u="none" strike="noStrike" cap="none">
                <a:solidFill>
                  <a:schemeClr val="accent1"/>
                </a:solidFill>
                <a:latin typeface="Gill Sans"/>
                <a:ea typeface="Gill Sans"/>
                <a:cs typeface="Gill Sans"/>
                <a:sym typeface="Gill Sans"/>
              </a:defRPr>
            </a:lvl1pPr>
            <a:lvl2pPr marL="0" lvl="1" indent="0" algn="r">
              <a:spcBef>
                <a:spcPts val="0"/>
              </a:spcBef>
              <a:buNone/>
              <a:defRPr sz="1400" b="0" i="0" u="none" strike="noStrike" cap="none">
                <a:solidFill>
                  <a:schemeClr val="accent1"/>
                </a:solidFill>
                <a:latin typeface="Gill Sans"/>
                <a:ea typeface="Gill Sans"/>
                <a:cs typeface="Gill Sans"/>
                <a:sym typeface="Gill Sans"/>
              </a:defRPr>
            </a:lvl2pPr>
            <a:lvl3pPr marL="0" lvl="2" indent="0" algn="r">
              <a:spcBef>
                <a:spcPts val="0"/>
              </a:spcBef>
              <a:buNone/>
              <a:defRPr sz="1400" b="0" i="0" u="none" strike="noStrike" cap="none">
                <a:solidFill>
                  <a:schemeClr val="accent1"/>
                </a:solidFill>
                <a:latin typeface="Gill Sans"/>
                <a:ea typeface="Gill Sans"/>
                <a:cs typeface="Gill Sans"/>
                <a:sym typeface="Gill Sans"/>
              </a:defRPr>
            </a:lvl3pPr>
            <a:lvl4pPr marL="0" lvl="3" indent="0" algn="r">
              <a:spcBef>
                <a:spcPts val="0"/>
              </a:spcBef>
              <a:buNone/>
              <a:defRPr sz="1400" b="0" i="0" u="none" strike="noStrike" cap="none">
                <a:solidFill>
                  <a:schemeClr val="accent1"/>
                </a:solidFill>
                <a:latin typeface="Gill Sans"/>
                <a:ea typeface="Gill Sans"/>
                <a:cs typeface="Gill Sans"/>
                <a:sym typeface="Gill Sans"/>
              </a:defRPr>
            </a:lvl4pPr>
            <a:lvl5pPr marL="0" lvl="4" indent="0" algn="r">
              <a:spcBef>
                <a:spcPts val="0"/>
              </a:spcBef>
              <a:buNone/>
              <a:defRPr sz="1400" b="0" i="0" u="none" strike="noStrike" cap="none">
                <a:solidFill>
                  <a:schemeClr val="accent1"/>
                </a:solidFill>
                <a:latin typeface="Gill Sans"/>
                <a:ea typeface="Gill Sans"/>
                <a:cs typeface="Gill Sans"/>
                <a:sym typeface="Gill Sans"/>
              </a:defRPr>
            </a:lvl5pPr>
            <a:lvl6pPr marL="0" lvl="5" indent="0" algn="r">
              <a:spcBef>
                <a:spcPts val="0"/>
              </a:spcBef>
              <a:buNone/>
              <a:defRPr sz="1400" b="0" i="0" u="none" strike="noStrike" cap="none">
                <a:solidFill>
                  <a:schemeClr val="accent1"/>
                </a:solidFill>
                <a:latin typeface="Gill Sans"/>
                <a:ea typeface="Gill Sans"/>
                <a:cs typeface="Gill Sans"/>
                <a:sym typeface="Gill Sans"/>
              </a:defRPr>
            </a:lvl6pPr>
            <a:lvl7pPr marL="0" lvl="6" indent="0" algn="r">
              <a:spcBef>
                <a:spcPts val="0"/>
              </a:spcBef>
              <a:buNone/>
              <a:defRPr sz="1400" b="0" i="0" u="none" strike="noStrike" cap="none">
                <a:solidFill>
                  <a:schemeClr val="accent1"/>
                </a:solidFill>
                <a:latin typeface="Gill Sans"/>
                <a:ea typeface="Gill Sans"/>
                <a:cs typeface="Gill Sans"/>
                <a:sym typeface="Gill Sans"/>
              </a:defRPr>
            </a:lvl7pPr>
            <a:lvl8pPr marL="0" lvl="7" indent="0" algn="r">
              <a:spcBef>
                <a:spcPts val="0"/>
              </a:spcBef>
              <a:buNone/>
              <a:defRPr sz="1400" b="0" i="0" u="none" strike="noStrike" cap="none">
                <a:solidFill>
                  <a:schemeClr val="accent1"/>
                </a:solidFill>
                <a:latin typeface="Gill Sans"/>
                <a:ea typeface="Gill Sans"/>
                <a:cs typeface="Gill Sans"/>
                <a:sym typeface="Gill Sans"/>
              </a:defRPr>
            </a:lvl8pPr>
            <a:lvl9pPr marL="0" lvl="8" indent="0" algn="r">
              <a:spcBef>
                <a:spcPts val="0"/>
              </a:spcBef>
              <a:buNone/>
              <a:defRPr sz="1400" b="0" i="0" u="none" strike="noStrike" cap="none">
                <a:solidFill>
                  <a:schemeClr val="accen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170" name="Google Shape;170;p15"/>
          <p:cNvSpPr txBox="1">
            <a:spLocks noGrp="1"/>
          </p:cNvSpPr>
          <p:nvPr>
            <p:ph type="title"/>
          </p:nvPr>
        </p:nvSpPr>
        <p:spPr>
          <a:xfrm>
            <a:off x="576072" y="704088"/>
            <a:ext cx="10515600" cy="67665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1"/>
              </a:buClr>
              <a:buSzPts val="4800"/>
              <a:buFont typeface="Arial"/>
              <a:buNone/>
              <a:defRPr sz="48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15"/>
          <p:cNvSpPr txBox="1">
            <a:spLocks noGrp="1"/>
          </p:cNvSpPr>
          <p:nvPr>
            <p:ph type="body" idx="5"/>
          </p:nvPr>
        </p:nvSpPr>
        <p:spPr>
          <a:xfrm>
            <a:off x="8860536" y="1911096"/>
            <a:ext cx="2944368" cy="402336"/>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accent1"/>
              </a:buClr>
              <a:buSzPts val="2000"/>
              <a:buNone/>
              <a:defRPr sz="2000" b="0" cap="none">
                <a:solidFill>
                  <a:schemeClr val="accent1"/>
                </a:solidFill>
                <a:latin typeface="Gill Sans"/>
                <a:ea typeface="Gill Sans"/>
                <a:cs typeface="Gill Sans"/>
                <a:sym typeface="Gill Sans"/>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72" name="Google Shape;172;p15"/>
          <p:cNvSpPr txBox="1">
            <a:spLocks noGrp="1"/>
          </p:cNvSpPr>
          <p:nvPr>
            <p:ph type="body" idx="6"/>
          </p:nvPr>
        </p:nvSpPr>
        <p:spPr>
          <a:xfrm>
            <a:off x="8860536" y="2492438"/>
            <a:ext cx="294436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0"/>
              </a:spcBef>
              <a:spcAft>
                <a:spcPts val="0"/>
              </a:spcAft>
              <a:buClr>
                <a:schemeClr val="accent1"/>
              </a:buClr>
              <a:buSzPts val="1800"/>
              <a:buFont typeface="Courier New"/>
              <a:buChar char="o"/>
              <a:defRPr sz="1800">
                <a:solidFill>
                  <a:schemeClr val="accent1"/>
                </a:solidFill>
              </a:defRPr>
            </a:lvl1pPr>
            <a:lvl2pPr marL="914400" lvl="1" indent="-330200" algn="l">
              <a:lnSpc>
                <a:spcPct val="100000"/>
              </a:lnSpc>
              <a:spcBef>
                <a:spcPts val="0"/>
              </a:spcBef>
              <a:spcAft>
                <a:spcPts val="0"/>
              </a:spcAft>
              <a:buClr>
                <a:schemeClr val="accent1"/>
              </a:buClr>
              <a:buSzPts val="1600"/>
              <a:buChar char="•"/>
              <a:defRPr sz="1600">
                <a:solidFill>
                  <a:schemeClr val="accent1"/>
                </a:solidFill>
              </a:defRPr>
            </a:lvl2pPr>
            <a:lvl3pPr marL="1371600" lvl="2" indent="-317500" algn="l">
              <a:lnSpc>
                <a:spcPct val="100000"/>
              </a:lnSpc>
              <a:spcBef>
                <a:spcPts val="0"/>
              </a:spcBef>
              <a:spcAft>
                <a:spcPts val="0"/>
              </a:spcAft>
              <a:buClr>
                <a:schemeClr val="accent1"/>
              </a:buClr>
              <a:buSzPts val="1400"/>
              <a:buChar char="•"/>
              <a:defRPr sz="1400">
                <a:solidFill>
                  <a:schemeClr val="accent1"/>
                </a:solidFill>
              </a:defRPr>
            </a:lvl3pPr>
            <a:lvl4pPr marL="1828800" lvl="3" indent="-304800" algn="l">
              <a:lnSpc>
                <a:spcPct val="100000"/>
              </a:lnSpc>
              <a:spcBef>
                <a:spcPts val="0"/>
              </a:spcBef>
              <a:spcAft>
                <a:spcPts val="0"/>
              </a:spcAft>
              <a:buClr>
                <a:schemeClr val="accent1"/>
              </a:buClr>
              <a:buSzPts val="1200"/>
              <a:buChar char="•"/>
              <a:defRPr sz="1200">
                <a:solidFill>
                  <a:schemeClr val="accent1"/>
                </a:solidFill>
              </a:defRPr>
            </a:lvl4pPr>
            <a:lvl5pPr marL="2286000" lvl="4" indent="-304800" algn="l">
              <a:lnSpc>
                <a:spcPct val="100000"/>
              </a:lnSpc>
              <a:spcBef>
                <a:spcPts val="0"/>
              </a:spcBef>
              <a:spcAft>
                <a:spcPts val="0"/>
              </a:spcAft>
              <a:buClr>
                <a:schemeClr val="accent1"/>
              </a:buClr>
              <a:buSzPts val="1200"/>
              <a:buChar char="•"/>
              <a:defRPr sz="1200">
                <a:solidFill>
                  <a:schemeClr val="accen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73" name="Google Shape;173;p15"/>
          <p:cNvCxnSpPr/>
          <p:nvPr/>
        </p:nvCxnSpPr>
        <p:spPr>
          <a:xfrm>
            <a:off x="0" y="6324600"/>
            <a:ext cx="12192000" cy="0"/>
          </a:xfrm>
          <a:prstGeom prst="straightConnector1">
            <a:avLst/>
          </a:prstGeom>
          <a:noFill/>
          <a:ln w="15875" cap="flat" cmpd="sng">
            <a:solidFill>
              <a:schemeClr val="accent1"/>
            </a:solidFill>
            <a:prstDash val="solid"/>
            <a:miter lim="800000"/>
            <a:headEnd type="none" w="sm" len="sm"/>
            <a:tailEnd type="none" w="sm" len="sm"/>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ure with Caption alt">
  <p:cSld name="Picture with Caption alt">
    <p:bg>
      <p:bgPr>
        <a:solidFill>
          <a:schemeClr val="lt2"/>
        </a:solidFill>
        <a:effectLst/>
      </p:bgPr>
    </p:bg>
    <p:spTree>
      <p:nvGrpSpPr>
        <p:cNvPr id="1" name="Shape 174"/>
        <p:cNvGrpSpPr/>
        <p:nvPr/>
      </p:nvGrpSpPr>
      <p:grpSpPr>
        <a:xfrm>
          <a:off x="0" y="0"/>
          <a:ext cx="0" cy="0"/>
          <a:chOff x="0" y="0"/>
          <a:chExt cx="0" cy="0"/>
        </a:xfrm>
      </p:grpSpPr>
      <p:sp>
        <p:nvSpPr>
          <p:cNvPr id="175" name="Google Shape;175;p16"/>
          <p:cNvSpPr/>
          <p:nvPr/>
        </p:nvSpPr>
        <p:spPr>
          <a:xfrm>
            <a:off x="6323595" y="0"/>
            <a:ext cx="5868404" cy="6164034"/>
          </a:xfrm>
          <a:custGeom>
            <a:avLst/>
            <a:gdLst/>
            <a:ahLst/>
            <a:cxnLst/>
            <a:rect l="l" t="t" r="r" b="b"/>
            <a:pathLst>
              <a:path w="5868404" h="6164034" extrusionOk="0">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5882"/>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176" name="Google Shape;176;p16"/>
          <p:cNvSpPr txBox="1">
            <a:spLocks noGrp="1"/>
          </p:cNvSpPr>
          <p:nvPr>
            <p:ph type="body" idx="1"/>
          </p:nvPr>
        </p:nvSpPr>
        <p:spPr>
          <a:xfrm>
            <a:off x="576072" y="1947671"/>
            <a:ext cx="4572000" cy="407072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Clr>
                <a:schemeClr val="dk1"/>
              </a:buClr>
              <a:buSzPts val="1800"/>
              <a:buNone/>
              <a:defRPr sz="18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77" name="Google Shape;177;p16"/>
          <p:cNvSpPr txBox="1">
            <a:spLocks noGrp="1"/>
          </p:cNvSpPr>
          <p:nvPr>
            <p:ph type="dt" idx="10"/>
          </p:nvPr>
        </p:nvSpPr>
        <p:spPr>
          <a:xfrm>
            <a:off x="365760" y="6464808"/>
            <a:ext cx="987552" cy="31089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8" name="Google Shape;178;p16"/>
          <p:cNvSpPr txBox="1">
            <a:spLocks noGrp="1"/>
          </p:cNvSpPr>
          <p:nvPr>
            <p:ph type="ftr" idx="11"/>
          </p:nvPr>
        </p:nvSpPr>
        <p:spPr>
          <a:xfrm>
            <a:off x="4379976" y="6464808"/>
            <a:ext cx="3438144" cy="3108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16"/>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80" name="Google Shape;180;p16"/>
          <p:cNvSpPr txBox="1">
            <a:spLocks noGrp="1"/>
          </p:cNvSpPr>
          <p:nvPr>
            <p:ph type="title"/>
          </p:nvPr>
        </p:nvSpPr>
        <p:spPr>
          <a:xfrm>
            <a:off x="576071" y="704088"/>
            <a:ext cx="9144000" cy="676656"/>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1" name="Google Shape;181;p16"/>
          <p:cNvSpPr/>
          <p:nvPr/>
        </p:nvSpPr>
        <p:spPr>
          <a:xfrm>
            <a:off x="5964144" y="640336"/>
            <a:ext cx="6243203" cy="5137129"/>
          </a:xfrm>
          <a:custGeom>
            <a:avLst/>
            <a:gdLst/>
            <a:ahLst/>
            <a:cxnLst/>
            <a:rect l="l" t="t" r="r" b="b"/>
            <a:pathLst>
              <a:path w="6243203" h="5137129" extrusionOk="0">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182" name="Google Shape;182;p16"/>
          <p:cNvSpPr>
            <a:spLocks noGrp="1"/>
          </p:cNvSpPr>
          <p:nvPr>
            <p:ph type="pic" idx="2"/>
          </p:nvPr>
        </p:nvSpPr>
        <p:spPr>
          <a:xfrm>
            <a:off x="6646264" y="0"/>
            <a:ext cx="5545736" cy="6063092"/>
          </a:xfrm>
          <a:prstGeom prst="rect">
            <a:avLst/>
          </a:prstGeom>
          <a:solidFill>
            <a:srgbClr val="D1D8B7"/>
          </a:solidFill>
          <a:ln>
            <a:noFill/>
          </a:ln>
        </p:spPr>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83"/>
        <p:cNvGrpSpPr/>
        <p:nvPr/>
      </p:nvGrpSpPr>
      <p:grpSpPr>
        <a:xfrm>
          <a:off x="0" y="0"/>
          <a:ext cx="0" cy="0"/>
          <a:chOff x="0" y="0"/>
          <a:chExt cx="0" cy="0"/>
        </a:xfrm>
      </p:grpSpPr>
      <p:sp>
        <p:nvSpPr>
          <p:cNvPr id="184" name="Google Shape;184;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6" name="Google Shape;186;p17"/>
          <p:cNvSpPr txBox="1">
            <a:spLocks noGrp="1"/>
          </p:cNvSpPr>
          <p:nvPr>
            <p:ph type="dt" idx="10"/>
          </p:nvPr>
        </p:nvSpPr>
        <p:spPr>
          <a:xfrm>
            <a:off x="365760" y="6464808"/>
            <a:ext cx="987552" cy="31089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17"/>
          <p:cNvSpPr txBox="1">
            <a:spLocks noGrp="1"/>
          </p:cNvSpPr>
          <p:nvPr>
            <p:ph type="ftr" idx="11"/>
          </p:nvPr>
        </p:nvSpPr>
        <p:spPr>
          <a:xfrm>
            <a:off x="4379976" y="6464808"/>
            <a:ext cx="3438144" cy="3108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17"/>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89" name="Google Shape;189;p17"/>
          <p:cNvSpPr/>
          <p:nvPr/>
        </p:nvSpPr>
        <p:spPr>
          <a:xfrm>
            <a:off x="1" y="1"/>
            <a:ext cx="3097831" cy="2532431"/>
          </a:xfrm>
          <a:custGeom>
            <a:avLst/>
            <a:gdLst/>
            <a:ahLst/>
            <a:cxnLst/>
            <a:rect l="l" t="t" r="r" b="b"/>
            <a:pathLst>
              <a:path w="3097831" h="2532431" extrusionOk="0">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dk2">
              <a:alpha val="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190" name="Google Shape;190;p17"/>
          <p:cNvSpPr/>
          <p:nvPr/>
        </p:nvSpPr>
        <p:spPr>
          <a:xfrm>
            <a:off x="9164166" y="2461367"/>
            <a:ext cx="3027835" cy="4339045"/>
          </a:xfrm>
          <a:custGeom>
            <a:avLst/>
            <a:gdLst/>
            <a:ahLst/>
            <a:cxnLst/>
            <a:rect l="l" t="t" r="r" b="b"/>
            <a:pathLst>
              <a:path w="3027835" h="4339045" extrusionOk="0">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dk2">
              <a:alpha val="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191" name="Google Shape;191;p17"/>
          <p:cNvSpPr txBox="1">
            <a:spLocks noGrp="1"/>
          </p:cNvSpPr>
          <p:nvPr>
            <p:ph type="title"/>
          </p:nvPr>
        </p:nvSpPr>
        <p:spPr>
          <a:xfrm>
            <a:off x="576071" y="704088"/>
            <a:ext cx="9144000" cy="676656"/>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92"/>
        <p:cNvGrpSpPr/>
        <p:nvPr/>
      </p:nvGrpSpPr>
      <p:grpSpPr>
        <a:xfrm>
          <a:off x="0" y="0"/>
          <a:ext cx="0" cy="0"/>
          <a:chOff x="0" y="0"/>
          <a:chExt cx="0" cy="0"/>
        </a:xfrm>
      </p:grpSpPr>
      <p:sp>
        <p:nvSpPr>
          <p:cNvPr id="193" name="Google Shape;193;p18"/>
          <p:cNvSpPr/>
          <p:nvPr/>
        </p:nvSpPr>
        <p:spPr>
          <a:xfrm>
            <a:off x="1" y="1"/>
            <a:ext cx="3097831" cy="2532431"/>
          </a:xfrm>
          <a:custGeom>
            <a:avLst/>
            <a:gdLst/>
            <a:ahLst/>
            <a:cxnLst/>
            <a:rect l="l" t="t" r="r" b="b"/>
            <a:pathLst>
              <a:path w="3097831" h="2532431" extrusionOk="0">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dk2">
              <a:alpha val="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194" name="Google Shape;194;p18"/>
          <p:cNvSpPr/>
          <p:nvPr/>
        </p:nvSpPr>
        <p:spPr>
          <a:xfrm>
            <a:off x="9164166" y="2461367"/>
            <a:ext cx="3027835" cy="4339045"/>
          </a:xfrm>
          <a:custGeom>
            <a:avLst/>
            <a:gdLst/>
            <a:ahLst/>
            <a:cxnLst/>
            <a:rect l="l" t="t" r="r" b="b"/>
            <a:pathLst>
              <a:path w="3027835" h="4339045" extrusionOk="0">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dk2">
              <a:alpha val="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195" name="Google Shape;195;p18"/>
          <p:cNvSpPr txBox="1">
            <a:spLocks noGrp="1"/>
          </p:cNvSpPr>
          <p:nvPr>
            <p:ph type="dt" idx="10"/>
          </p:nvPr>
        </p:nvSpPr>
        <p:spPr>
          <a:xfrm>
            <a:off x="365760" y="6464808"/>
            <a:ext cx="987552" cy="31089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18"/>
          <p:cNvSpPr txBox="1">
            <a:spLocks noGrp="1"/>
          </p:cNvSpPr>
          <p:nvPr>
            <p:ph type="ftr" idx="11"/>
          </p:nvPr>
        </p:nvSpPr>
        <p:spPr>
          <a:xfrm>
            <a:off x="4379976" y="6464808"/>
            <a:ext cx="3438144" cy="3108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7" name="Google Shape;197;p18"/>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8"/>
          <p:cNvSpPr txBox="1">
            <a:spLocks noGrp="1"/>
          </p:cNvSpPr>
          <p:nvPr>
            <p:ph type="title"/>
          </p:nvPr>
        </p:nvSpPr>
        <p:spPr>
          <a:xfrm>
            <a:off x="576071" y="704088"/>
            <a:ext cx="9144000" cy="676656"/>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9"/>
        <p:cNvGrpSpPr/>
        <p:nvPr/>
      </p:nvGrpSpPr>
      <p:grpSpPr>
        <a:xfrm>
          <a:off x="0" y="0"/>
          <a:ext cx="0" cy="0"/>
          <a:chOff x="0" y="0"/>
          <a:chExt cx="0" cy="0"/>
        </a:xfrm>
      </p:grpSpPr>
      <p:sp>
        <p:nvSpPr>
          <p:cNvPr id="200" name="Google Shape;200;p19"/>
          <p:cNvSpPr/>
          <p:nvPr/>
        </p:nvSpPr>
        <p:spPr>
          <a:xfrm>
            <a:off x="1" y="1"/>
            <a:ext cx="3097831" cy="2532431"/>
          </a:xfrm>
          <a:custGeom>
            <a:avLst/>
            <a:gdLst/>
            <a:ahLst/>
            <a:cxnLst/>
            <a:rect l="l" t="t" r="r" b="b"/>
            <a:pathLst>
              <a:path w="3097831" h="2532431" extrusionOk="0">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dk2">
              <a:alpha val="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201" name="Google Shape;201;p19"/>
          <p:cNvSpPr/>
          <p:nvPr/>
        </p:nvSpPr>
        <p:spPr>
          <a:xfrm>
            <a:off x="9164166" y="2461367"/>
            <a:ext cx="3027835" cy="4339045"/>
          </a:xfrm>
          <a:custGeom>
            <a:avLst/>
            <a:gdLst/>
            <a:ahLst/>
            <a:cxnLst/>
            <a:rect l="l" t="t" r="r" b="b"/>
            <a:pathLst>
              <a:path w="3027835" h="4339045" extrusionOk="0">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dk2">
              <a:alpha val="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202" name="Google Shape;202;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3" name="Google Shape;203;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04" name="Google Shape;204;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05" name="Google Shape;205;p19"/>
          <p:cNvSpPr txBox="1">
            <a:spLocks noGrp="1"/>
          </p:cNvSpPr>
          <p:nvPr>
            <p:ph type="dt" idx="10"/>
          </p:nvPr>
        </p:nvSpPr>
        <p:spPr>
          <a:xfrm>
            <a:off x="365760" y="6464808"/>
            <a:ext cx="987552" cy="31089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9"/>
          <p:cNvSpPr txBox="1">
            <a:spLocks noGrp="1"/>
          </p:cNvSpPr>
          <p:nvPr>
            <p:ph type="ftr" idx="11"/>
          </p:nvPr>
        </p:nvSpPr>
        <p:spPr>
          <a:xfrm>
            <a:off x="4379976" y="6464808"/>
            <a:ext cx="3438144" cy="3108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9"/>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Agenda" type="obj">
  <p:cSld name="OBJECT">
    <p:bg>
      <p:bgPr>
        <a:solidFill>
          <a:schemeClr val="lt2"/>
        </a:solidFill>
        <a:effectLst/>
      </p:bgPr>
    </p:bg>
    <p:spTree>
      <p:nvGrpSpPr>
        <p:cNvPr id="1" name="Shape 23"/>
        <p:cNvGrpSpPr/>
        <p:nvPr/>
      </p:nvGrpSpPr>
      <p:grpSpPr>
        <a:xfrm>
          <a:off x="0" y="0"/>
          <a:ext cx="0" cy="0"/>
          <a:chOff x="0" y="0"/>
          <a:chExt cx="0" cy="0"/>
        </a:xfrm>
      </p:grpSpPr>
      <p:sp>
        <p:nvSpPr>
          <p:cNvPr id="24" name="Google Shape;24;p3"/>
          <p:cNvSpPr/>
          <p:nvPr/>
        </p:nvSpPr>
        <p:spPr>
          <a:xfrm>
            <a:off x="0" y="0"/>
            <a:ext cx="7067730" cy="6858000"/>
          </a:xfrm>
          <a:custGeom>
            <a:avLst/>
            <a:gdLst/>
            <a:ahLst/>
            <a:cxnLst/>
            <a:rect l="l" t="t" r="r" b="b"/>
            <a:pathLst>
              <a:path w="7067730" h="6858000" extrusionOk="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dk2">
              <a:alpha val="5882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25" name="Google Shape;25;p3"/>
          <p:cNvSpPr txBox="1">
            <a:spLocks noGrp="1"/>
          </p:cNvSpPr>
          <p:nvPr>
            <p:ph type="title"/>
          </p:nvPr>
        </p:nvSpPr>
        <p:spPr>
          <a:xfrm>
            <a:off x="704384" y="2788521"/>
            <a:ext cx="6229530" cy="1325563"/>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accent1"/>
              </a:buClr>
              <a:buSzPts val="6000"/>
              <a:buFont typeface="Arial"/>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7790688" y="1170432"/>
            <a:ext cx="4133088" cy="4351338"/>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dk1"/>
              </a:buClr>
              <a:buSzPts val="2400"/>
              <a:buNone/>
              <a:defRPr sz="2400" cap="none"/>
            </a:lvl1pPr>
            <a:lvl2pPr marL="914400" lvl="1" indent="-228600" algn="r">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r">
              <a:lnSpc>
                <a:spcPct val="90000"/>
              </a:lnSpc>
              <a:spcBef>
                <a:spcPts val="500"/>
              </a:spcBef>
              <a:spcAft>
                <a:spcPts val="0"/>
              </a:spcAft>
              <a:buClr>
                <a:schemeClr val="dk1"/>
              </a:buClr>
              <a:buSzPts val="2000"/>
              <a:buNone/>
              <a:defRPr/>
            </a:lvl3pPr>
            <a:lvl4pPr marL="1828800" lvl="3" indent="-228600" algn="r">
              <a:lnSpc>
                <a:spcPct val="90000"/>
              </a:lnSpc>
              <a:spcBef>
                <a:spcPts val="500"/>
              </a:spcBef>
              <a:spcAft>
                <a:spcPts val="0"/>
              </a:spcAft>
              <a:buClr>
                <a:schemeClr val="dk1"/>
              </a:buClr>
              <a:buSzPts val="1800"/>
              <a:buNone/>
              <a:defRPr/>
            </a:lvl4pPr>
            <a:lvl5pPr marL="2286000" lvl="4" indent="-228600" algn="r">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3"/>
          <p:cNvSpPr/>
          <p:nvPr/>
        </p:nvSpPr>
        <p:spPr>
          <a:xfrm>
            <a:off x="0" y="180445"/>
            <a:ext cx="5327858" cy="3001484"/>
          </a:xfrm>
          <a:custGeom>
            <a:avLst/>
            <a:gdLst/>
            <a:ahLst/>
            <a:cxnLst/>
            <a:rect l="l" t="t" r="r" b="b"/>
            <a:pathLst>
              <a:path w="5327858" h="3001484" extrusionOk="0">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dk1">
              <a:alpha val="1294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28" name="Google Shape;28;p3"/>
          <p:cNvSpPr/>
          <p:nvPr/>
        </p:nvSpPr>
        <p:spPr>
          <a:xfrm>
            <a:off x="1798383" y="5597818"/>
            <a:ext cx="2430115" cy="1294338"/>
          </a:xfrm>
          <a:custGeom>
            <a:avLst/>
            <a:gdLst/>
            <a:ahLst/>
            <a:cxnLst/>
            <a:rect l="l" t="t" r="r" b="b"/>
            <a:pathLst>
              <a:path w="2430115" h="1294338" extrusionOk="0">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29" name="Google Shape;29;p3"/>
          <p:cNvSpPr/>
          <p:nvPr/>
        </p:nvSpPr>
        <p:spPr>
          <a:xfrm>
            <a:off x="-10954" y="3988558"/>
            <a:ext cx="2469462" cy="2893553"/>
          </a:xfrm>
          <a:custGeom>
            <a:avLst/>
            <a:gdLst/>
            <a:ahLst/>
            <a:cxnLst/>
            <a:rect l="l" t="t" r="r" b="b"/>
            <a:pathLst>
              <a:path w="2469462" h="2893553" extrusionOk="0">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bg>
      <p:bgPr>
        <a:solidFill>
          <a:schemeClr val="lt2"/>
        </a:solidFill>
        <a:effectLst/>
      </p:bgPr>
    </p:bg>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576071" y="704088"/>
            <a:ext cx="6502620" cy="676656"/>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
          <p:cNvSpPr txBox="1">
            <a:spLocks noGrp="1"/>
          </p:cNvSpPr>
          <p:nvPr>
            <p:ph type="body" idx="1"/>
          </p:nvPr>
        </p:nvSpPr>
        <p:spPr>
          <a:xfrm>
            <a:off x="576072" y="1947671"/>
            <a:ext cx="4572000" cy="407072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Clr>
                <a:schemeClr val="dk1"/>
              </a:buClr>
              <a:buSzPts val="1800"/>
              <a:buNone/>
              <a:defRPr sz="18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33" name="Google Shape;33;p4" descr="Shape, circle&#10;&#10;Description automatically generated"/>
          <p:cNvPicPr preferRelativeResize="0"/>
          <p:nvPr/>
        </p:nvPicPr>
        <p:blipFill rotWithShape="1">
          <a:blip r:embed="rId2">
            <a:alphaModFix/>
          </a:blip>
          <a:srcRect r="30186" b="9728"/>
          <a:stretch/>
        </p:blipFill>
        <p:spPr>
          <a:xfrm>
            <a:off x="6768197" y="1316481"/>
            <a:ext cx="4727117" cy="4998132"/>
          </a:xfrm>
          <a:prstGeom prst="rect">
            <a:avLst/>
          </a:prstGeom>
          <a:noFill/>
          <a:ln>
            <a:noFill/>
          </a:ln>
        </p:spPr>
      </p:pic>
      <p:sp>
        <p:nvSpPr>
          <p:cNvPr id="34" name="Google Shape;34;p4"/>
          <p:cNvSpPr/>
          <p:nvPr/>
        </p:nvSpPr>
        <p:spPr>
          <a:xfrm>
            <a:off x="7078692" y="1"/>
            <a:ext cx="5113309" cy="6162929"/>
          </a:xfrm>
          <a:custGeom>
            <a:avLst/>
            <a:gdLst/>
            <a:ahLst/>
            <a:cxnLst/>
            <a:rect l="l" t="t" r="r" b="b"/>
            <a:pathLst>
              <a:path w="5113309" h="6162929" extrusionOk="0">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1764"/>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35" name="Google Shape;35;p4"/>
          <p:cNvSpPr>
            <a:spLocks noGrp="1"/>
          </p:cNvSpPr>
          <p:nvPr>
            <p:ph type="pic" idx="2"/>
          </p:nvPr>
        </p:nvSpPr>
        <p:spPr>
          <a:xfrm>
            <a:off x="7815470" y="0"/>
            <a:ext cx="4376530" cy="6018401"/>
          </a:xfrm>
          <a:prstGeom prst="rect">
            <a:avLst/>
          </a:prstGeom>
          <a:solidFill>
            <a:srgbClr val="BEA388"/>
          </a:solidFill>
          <a:ln>
            <a:noFill/>
          </a:ln>
        </p:spPr>
      </p:sp>
      <p:sp>
        <p:nvSpPr>
          <p:cNvPr id="36" name="Google Shape;36;p4"/>
          <p:cNvSpPr txBox="1">
            <a:spLocks noGrp="1"/>
          </p:cNvSpPr>
          <p:nvPr>
            <p:ph type="dt" idx="10"/>
          </p:nvPr>
        </p:nvSpPr>
        <p:spPr>
          <a:xfrm>
            <a:off x="365760" y="6464808"/>
            <a:ext cx="987552" cy="31089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ftr" idx="11"/>
          </p:nvPr>
        </p:nvSpPr>
        <p:spPr>
          <a:xfrm>
            <a:off x="4379976" y="6464808"/>
            <a:ext cx="3438144" cy="3108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9"/>
        <p:cNvGrpSpPr/>
        <p:nvPr/>
      </p:nvGrpSpPr>
      <p:grpSpPr>
        <a:xfrm>
          <a:off x="0" y="0"/>
          <a:ext cx="0" cy="0"/>
          <a:chOff x="0" y="0"/>
          <a:chExt cx="0" cy="0"/>
        </a:xfrm>
      </p:grpSpPr>
      <p:sp>
        <p:nvSpPr>
          <p:cNvPr id="40" name="Google Shape;40;p5"/>
          <p:cNvSpPr/>
          <p:nvPr/>
        </p:nvSpPr>
        <p:spPr>
          <a:xfrm>
            <a:off x="8645826" y="0"/>
            <a:ext cx="3546175" cy="4669896"/>
          </a:xfrm>
          <a:custGeom>
            <a:avLst/>
            <a:gdLst/>
            <a:ahLst/>
            <a:cxnLst/>
            <a:rect l="l" t="t" r="r" b="b"/>
            <a:pathLst>
              <a:path w="3546175" h="4669896" extrusionOk="0">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rgbClr val="CE9A91">
              <a:alpha val="2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41" name="Google Shape;41;p5"/>
          <p:cNvSpPr/>
          <p:nvPr/>
        </p:nvSpPr>
        <p:spPr>
          <a:xfrm>
            <a:off x="9843584" y="1681979"/>
            <a:ext cx="2357774" cy="5185045"/>
          </a:xfrm>
          <a:custGeom>
            <a:avLst/>
            <a:gdLst/>
            <a:ahLst/>
            <a:cxnLst/>
            <a:rect l="l" t="t" r="r" b="b"/>
            <a:pathLst>
              <a:path w="2304475" h="5150921" extrusionOk="0">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cmpd="sng">
            <a:solidFill>
              <a:schemeClr val="accent1">
                <a:alpha val="49803"/>
              </a:schemeClr>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42" name="Google Shape;42;p5"/>
          <p:cNvSpPr txBox="1">
            <a:spLocks noGrp="1"/>
          </p:cNvSpPr>
          <p:nvPr>
            <p:ph type="title"/>
          </p:nvPr>
        </p:nvSpPr>
        <p:spPr>
          <a:xfrm>
            <a:off x="576072" y="704088"/>
            <a:ext cx="10515600" cy="67665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5"/>
          <p:cNvSpPr txBox="1">
            <a:spLocks noGrp="1"/>
          </p:cNvSpPr>
          <p:nvPr>
            <p:ph type="body" idx="1"/>
          </p:nvPr>
        </p:nvSpPr>
        <p:spPr>
          <a:xfrm>
            <a:off x="576072" y="1901952"/>
            <a:ext cx="9363456" cy="387705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5"/>
          <p:cNvSpPr txBox="1">
            <a:spLocks noGrp="1"/>
          </p:cNvSpPr>
          <p:nvPr>
            <p:ph type="dt" idx="10"/>
          </p:nvPr>
        </p:nvSpPr>
        <p:spPr>
          <a:xfrm>
            <a:off x="365760" y="6464808"/>
            <a:ext cx="987552" cy="31089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ftr" idx="11"/>
          </p:nvPr>
        </p:nvSpPr>
        <p:spPr>
          <a:xfrm>
            <a:off x="4379976" y="6464808"/>
            <a:ext cx="3438144" cy="3108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alt2">
  <p:cSld name="Title and Content alt2">
    <p:spTree>
      <p:nvGrpSpPr>
        <p:cNvPr id="1" name="Shape 47"/>
        <p:cNvGrpSpPr/>
        <p:nvPr/>
      </p:nvGrpSpPr>
      <p:grpSpPr>
        <a:xfrm>
          <a:off x="0" y="0"/>
          <a:ext cx="0" cy="0"/>
          <a:chOff x="0" y="0"/>
          <a:chExt cx="0" cy="0"/>
        </a:xfrm>
      </p:grpSpPr>
      <p:sp>
        <p:nvSpPr>
          <p:cNvPr id="48" name="Google Shape;48;p6"/>
          <p:cNvSpPr/>
          <p:nvPr/>
        </p:nvSpPr>
        <p:spPr>
          <a:xfrm>
            <a:off x="0" y="0"/>
            <a:ext cx="4303817" cy="6100294"/>
          </a:xfrm>
          <a:custGeom>
            <a:avLst/>
            <a:gdLst/>
            <a:ahLst/>
            <a:cxnLst/>
            <a:rect l="l" t="t" r="r" b="b"/>
            <a:pathLst>
              <a:path w="4303817" h="6100294" extrusionOk="0">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4705"/>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49" name="Google Shape;49;p6"/>
          <p:cNvSpPr/>
          <p:nvPr/>
        </p:nvSpPr>
        <p:spPr>
          <a:xfrm>
            <a:off x="1" y="1"/>
            <a:ext cx="3097831" cy="2532431"/>
          </a:xfrm>
          <a:custGeom>
            <a:avLst/>
            <a:gdLst/>
            <a:ahLst/>
            <a:cxnLst/>
            <a:rect l="l" t="t" r="r" b="b"/>
            <a:pathLst>
              <a:path w="3097831" h="2532431" extrusionOk="0">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dk2">
              <a:alpha val="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50" name="Google Shape;50;p6"/>
          <p:cNvSpPr/>
          <p:nvPr/>
        </p:nvSpPr>
        <p:spPr>
          <a:xfrm>
            <a:off x="9164166" y="2461367"/>
            <a:ext cx="3027835" cy="4339045"/>
          </a:xfrm>
          <a:custGeom>
            <a:avLst/>
            <a:gdLst/>
            <a:ahLst/>
            <a:cxnLst/>
            <a:rect l="l" t="t" r="r" b="b"/>
            <a:pathLst>
              <a:path w="3027835" h="4339045" extrusionOk="0">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dk2">
              <a:alpha val="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51" name="Google Shape;51;p6"/>
          <p:cNvSpPr txBox="1">
            <a:spLocks noGrp="1"/>
          </p:cNvSpPr>
          <p:nvPr>
            <p:ph type="dt" idx="10"/>
          </p:nvPr>
        </p:nvSpPr>
        <p:spPr>
          <a:xfrm>
            <a:off x="365760" y="6464808"/>
            <a:ext cx="987552" cy="31089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ftr" idx="11"/>
          </p:nvPr>
        </p:nvSpPr>
        <p:spPr>
          <a:xfrm>
            <a:off x="4379976" y="6464808"/>
            <a:ext cx="3438144" cy="3108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4" name="Google Shape;54;p6"/>
          <p:cNvSpPr txBox="1">
            <a:spLocks noGrp="1"/>
          </p:cNvSpPr>
          <p:nvPr>
            <p:ph type="title"/>
          </p:nvPr>
        </p:nvSpPr>
        <p:spPr>
          <a:xfrm>
            <a:off x="576072" y="704088"/>
            <a:ext cx="10515600" cy="67665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6"/>
          <p:cNvSpPr txBox="1">
            <a:spLocks noGrp="1"/>
          </p:cNvSpPr>
          <p:nvPr>
            <p:ph type="body" idx="1"/>
          </p:nvPr>
        </p:nvSpPr>
        <p:spPr>
          <a:xfrm>
            <a:off x="576072" y="1901952"/>
            <a:ext cx="10515600" cy="387705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losing">
  <p:cSld name="Closing">
    <p:bg>
      <p:bgPr>
        <a:solidFill>
          <a:schemeClr val="accent6"/>
        </a:solidFill>
        <a:effectLst/>
      </p:bgPr>
    </p:bg>
    <p:spTree>
      <p:nvGrpSpPr>
        <p:cNvPr id="1" name="Shape 56"/>
        <p:cNvGrpSpPr/>
        <p:nvPr/>
      </p:nvGrpSpPr>
      <p:grpSpPr>
        <a:xfrm>
          <a:off x="0" y="0"/>
          <a:ext cx="0" cy="0"/>
          <a:chOff x="0" y="0"/>
          <a:chExt cx="0" cy="0"/>
        </a:xfrm>
      </p:grpSpPr>
      <p:sp>
        <p:nvSpPr>
          <p:cNvPr id="57" name="Google Shape;57;p7"/>
          <p:cNvSpPr/>
          <p:nvPr/>
        </p:nvSpPr>
        <p:spPr>
          <a:xfrm>
            <a:off x="0" y="2090206"/>
            <a:ext cx="5025692" cy="4767794"/>
          </a:xfrm>
          <a:custGeom>
            <a:avLst/>
            <a:gdLst/>
            <a:ahLst/>
            <a:cxnLst/>
            <a:rect l="l" t="t" r="r" b="b"/>
            <a:pathLst>
              <a:path w="5025692" h="4767794" extrusionOk="0">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882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58" name="Google Shape;58;p7"/>
          <p:cNvSpPr txBox="1">
            <a:spLocks noGrp="1"/>
          </p:cNvSpPr>
          <p:nvPr>
            <p:ph type="ctrTitle"/>
          </p:nvPr>
        </p:nvSpPr>
        <p:spPr>
          <a:xfrm>
            <a:off x="1524000" y="1170432"/>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2"/>
              </a:buClr>
              <a:buSzPts val="2400"/>
              <a:buNone/>
              <a:defRPr sz="2400">
                <a:solidFill>
                  <a:schemeClr val="dk2"/>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60" name="Google Shape;60;p7"/>
          <p:cNvSpPr/>
          <p:nvPr/>
        </p:nvSpPr>
        <p:spPr>
          <a:xfrm>
            <a:off x="6173514" y="1"/>
            <a:ext cx="6018487" cy="5788889"/>
          </a:xfrm>
          <a:custGeom>
            <a:avLst/>
            <a:gdLst/>
            <a:ahLst/>
            <a:cxnLst/>
            <a:rect l="l" t="t" r="r" b="b"/>
            <a:pathLst>
              <a:path w="6018487" h="5788889" extrusionOk="0">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4705"/>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61" name="Google Shape;61;p7"/>
          <p:cNvSpPr/>
          <p:nvPr/>
        </p:nvSpPr>
        <p:spPr>
          <a:xfrm>
            <a:off x="1" y="-1"/>
            <a:ext cx="4267591" cy="2882748"/>
          </a:xfrm>
          <a:custGeom>
            <a:avLst/>
            <a:gdLst/>
            <a:ahLst/>
            <a:cxnLst/>
            <a:rect l="l" t="t" r="r" b="b"/>
            <a:pathLst>
              <a:path w="4267591" h="2882748" extrusionOk="0">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dk1">
              <a:alpha val="1294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62" name="Google Shape;62;p7"/>
          <p:cNvSpPr/>
          <p:nvPr/>
        </p:nvSpPr>
        <p:spPr>
          <a:xfrm>
            <a:off x="10530567" y="1187801"/>
            <a:ext cx="1678579" cy="5460561"/>
          </a:xfrm>
          <a:custGeom>
            <a:avLst/>
            <a:gdLst/>
            <a:ahLst/>
            <a:cxnLst/>
            <a:rect l="l" t="t" r="r" b="b"/>
            <a:pathLst>
              <a:path w="1678579" h="5460561" extrusionOk="0">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accent6"/>
        </a:solidFill>
        <a:effectLst/>
      </p:bgPr>
    </p:bg>
    <p:spTree>
      <p:nvGrpSpPr>
        <p:cNvPr id="1" name="Shape 63"/>
        <p:cNvGrpSpPr/>
        <p:nvPr/>
      </p:nvGrpSpPr>
      <p:grpSpPr>
        <a:xfrm>
          <a:off x="0" y="0"/>
          <a:ext cx="0" cy="0"/>
          <a:chOff x="0" y="0"/>
          <a:chExt cx="0" cy="0"/>
        </a:xfrm>
      </p:grpSpPr>
      <p:sp>
        <p:nvSpPr>
          <p:cNvPr id="64" name="Google Shape;64;p8"/>
          <p:cNvSpPr/>
          <p:nvPr/>
        </p:nvSpPr>
        <p:spPr>
          <a:xfrm>
            <a:off x="1" y="1454554"/>
            <a:ext cx="7279953" cy="5403446"/>
          </a:xfrm>
          <a:custGeom>
            <a:avLst/>
            <a:gdLst/>
            <a:ahLst/>
            <a:cxnLst/>
            <a:rect l="l" t="t" r="r" b="b"/>
            <a:pathLst>
              <a:path w="7279953" h="5403446" extrusionOk="0">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rgbClr val="814439">
              <a:alpha val="57647"/>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65" name="Google Shape;65;p8"/>
          <p:cNvSpPr txBox="1">
            <a:spLocks noGrp="1"/>
          </p:cNvSpPr>
          <p:nvPr>
            <p:ph type="title"/>
          </p:nvPr>
        </p:nvSpPr>
        <p:spPr>
          <a:xfrm>
            <a:off x="2560320" y="3078480"/>
            <a:ext cx="4840641" cy="177355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6000"/>
              <a:buFont typeface="Arial"/>
              <a:buNone/>
              <a:defRPr sz="6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560320" y="4852035"/>
            <a:ext cx="4840641" cy="55141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1"/>
              </a:buClr>
              <a:buSzPts val="2400"/>
              <a:buNone/>
              <a:defRPr sz="2400">
                <a:solidFill>
                  <a:schemeClr val="accent1"/>
                </a:solidFill>
              </a:defRPr>
            </a:lvl1pPr>
            <a:lvl2pPr marL="914400" lvl="1" indent="-228600" algn="l">
              <a:lnSpc>
                <a:spcPct val="90000"/>
              </a:lnSpc>
              <a:spcBef>
                <a:spcPts val="500"/>
              </a:spcBef>
              <a:spcAft>
                <a:spcPts val="0"/>
              </a:spcAft>
              <a:buClr>
                <a:srgbClr val="97908D"/>
              </a:buClr>
              <a:buSzPts val="2000"/>
              <a:buNone/>
              <a:defRPr sz="2000">
                <a:solidFill>
                  <a:srgbClr val="97908D"/>
                </a:solidFill>
              </a:defRPr>
            </a:lvl2pPr>
            <a:lvl3pPr marL="1371600" lvl="2" indent="-228600" algn="l">
              <a:lnSpc>
                <a:spcPct val="90000"/>
              </a:lnSpc>
              <a:spcBef>
                <a:spcPts val="500"/>
              </a:spcBef>
              <a:spcAft>
                <a:spcPts val="0"/>
              </a:spcAft>
              <a:buClr>
                <a:srgbClr val="97908D"/>
              </a:buClr>
              <a:buSzPts val="1800"/>
              <a:buNone/>
              <a:defRPr sz="1800">
                <a:solidFill>
                  <a:srgbClr val="97908D"/>
                </a:solidFill>
              </a:defRPr>
            </a:lvl3pPr>
            <a:lvl4pPr marL="1828800" lvl="3" indent="-228600" algn="l">
              <a:lnSpc>
                <a:spcPct val="90000"/>
              </a:lnSpc>
              <a:spcBef>
                <a:spcPts val="500"/>
              </a:spcBef>
              <a:spcAft>
                <a:spcPts val="0"/>
              </a:spcAft>
              <a:buClr>
                <a:srgbClr val="97908D"/>
              </a:buClr>
              <a:buSzPts val="1600"/>
              <a:buNone/>
              <a:defRPr sz="1600">
                <a:solidFill>
                  <a:srgbClr val="97908D"/>
                </a:solidFill>
              </a:defRPr>
            </a:lvl4pPr>
            <a:lvl5pPr marL="2286000" lvl="4" indent="-228600" algn="l">
              <a:lnSpc>
                <a:spcPct val="90000"/>
              </a:lnSpc>
              <a:spcBef>
                <a:spcPts val="500"/>
              </a:spcBef>
              <a:spcAft>
                <a:spcPts val="0"/>
              </a:spcAft>
              <a:buClr>
                <a:srgbClr val="97908D"/>
              </a:buClr>
              <a:buSzPts val="1600"/>
              <a:buNone/>
              <a:defRPr sz="1600">
                <a:solidFill>
                  <a:srgbClr val="97908D"/>
                </a:solidFill>
              </a:defRPr>
            </a:lvl5pPr>
            <a:lvl6pPr marL="2743200" lvl="5" indent="-228600" algn="l">
              <a:lnSpc>
                <a:spcPct val="90000"/>
              </a:lnSpc>
              <a:spcBef>
                <a:spcPts val="500"/>
              </a:spcBef>
              <a:spcAft>
                <a:spcPts val="0"/>
              </a:spcAft>
              <a:buClr>
                <a:srgbClr val="97908D"/>
              </a:buClr>
              <a:buSzPts val="1600"/>
              <a:buNone/>
              <a:defRPr sz="1600">
                <a:solidFill>
                  <a:srgbClr val="97908D"/>
                </a:solidFill>
              </a:defRPr>
            </a:lvl6pPr>
            <a:lvl7pPr marL="3200400" lvl="6" indent="-228600" algn="l">
              <a:lnSpc>
                <a:spcPct val="90000"/>
              </a:lnSpc>
              <a:spcBef>
                <a:spcPts val="500"/>
              </a:spcBef>
              <a:spcAft>
                <a:spcPts val="0"/>
              </a:spcAft>
              <a:buClr>
                <a:srgbClr val="97908D"/>
              </a:buClr>
              <a:buSzPts val="1600"/>
              <a:buNone/>
              <a:defRPr sz="1600">
                <a:solidFill>
                  <a:srgbClr val="97908D"/>
                </a:solidFill>
              </a:defRPr>
            </a:lvl7pPr>
            <a:lvl8pPr marL="3657600" lvl="7" indent="-228600" algn="l">
              <a:lnSpc>
                <a:spcPct val="90000"/>
              </a:lnSpc>
              <a:spcBef>
                <a:spcPts val="500"/>
              </a:spcBef>
              <a:spcAft>
                <a:spcPts val="0"/>
              </a:spcAft>
              <a:buClr>
                <a:srgbClr val="97908D"/>
              </a:buClr>
              <a:buSzPts val="1600"/>
              <a:buNone/>
              <a:defRPr sz="1600">
                <a:solidFill>
                  <a:srgbClr val="97908D"/>
                </a:solidFill>
              </a:defRPr>
            </a:lvl8pPr>
            <a:lvl9pPr marL="4114800" lvl="8" indent="-228600" algn="l">
              <a:lnSpc>
                <a:spcPct val="90000"/>
              </a:lnSpc>
              <a:spcBef>
                <a:spcPts val="500"/>
              </a:spcBef>
              <a:spcAft>
                <a:spcPts val="0"/>
              </a:spcAft>
              <a:buClr>
                <a:srgbClr val="97908D"/>
              </a:buClr>
              <a:buSzPts val="1600"/>
              <a:buNone/>
              <a:defRPr sz="1600">
                <a:solidFill>
                  <a:srgbClr val="97908D"/>
                </a:solidFill>
              </a:defRPr>
            </a:lvl9pPr>
          </a:lstStyle>
          <a:p>
            <a:endParaRPr/>
          </a:p>
        </p:txBody>
      </p:sp>
      <p:sp>
        <p:nvSpPr>
          <p:cNvPr id="67" name="Google Shape;67;p8"/>
          <p:cNvSpPr/>
          <p:nvPr/>
        </p:nvSpPr>
        <p:spPr>
          <a:xfrm>
            <a:off x="1" y="1"/>
            <a:ext cx="5306847" cy="4114703"/>
          </a:xfrm>
          <a:custGeom>
            <a:avLst/>
            <a:gdLst/>
            <a:ahLst/>
            <a:cxnLst/>
            <a:rect l="l" t="t" r="r" b="b"/>
            <a:pathLst>
              <a:path w="5306847" h="4114703" extrusionOk="0">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dk1">
              <a:alpha val="1294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68" name="Google Shape;68;p8"/>
          <p:cNvSpPr/>
          <p:nvPr/>
        </p:nvSpPr>
        <p:spPr>
          <a:xfrm>
            <a:off x="5790280" y="0"/>
            <a:ext cx="6401718" cy="6857999"/>
          </a:xfrm>
          <a:custGeom>
            <a:avLst/>
            <a:gdLst/>
            <a:ahLst/>
            <a:cxnLst/>
            <a:rect l="l" t="t" r="r" b="b"/>
            <a:pathLst>
              <a:path w="6401718" h="6857999" extrusionOk="0">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69" name="Google Shape;69;p8"/>
          <p:cNvSpPr/>
          <p:nvPr/>
        </p:nvSpPr>
        <p:spPr>
          <a:xfrm>
            <a:off x="4749567" y="5750376"/>
            <a:ext cx="5273226" cy="1169180"/>
          </a:xfrm>
          <a:custGeom>
            <a:avLst/>
            <a:gdLst/>
            <a:ahLst/>
            <a:cxnLst/>
            <a:rect l="l" t="t" r="r" b="b"/>
            <a:pathLst>
              <a:path w="5273226" h="1169180" extrusionOk="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70" name="Google Shape;70;p8"/>
          <p:cNvSpPr/>
          <p:nvPr/>
        </p:nvSpPr>
        <p:spPr>
          <a:xfrm>
            <a:off x="8006849" y="3200881"/>
            <a:ext cx="4200862" cy="3685693"/>
          </a:xfrm>
          <a:custGeom>
            <a:avLst/>
            <a:gdLst/>
            <a:ahLst/>
            <a:cxnLst/>
            <a:rect l="l" t="t" r="r" b="b"/>
            <a:pathLst>
              <a:path w="4200862" h="3685693" extrusionOk="0">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alt">
  <p:cSld name="Title and Content alt">
    <p:spTree>
      <p:nvGrpSpPr>
        <p:cNvPr id="1" name="Shape 71"/>
        <p:cNvGrpSpPr/>
        <p:nvPr/>
      </p:nvGrpSpPr>
      <p:grpSpPr>
        <a:xfrm>
          <a:off x="0" y="0"/>
          <a:ext cx="0" cy="0"/>
          <a:chOff x="0" y="0"/>
          <a:chExt cx="0" cy="0"/>
        </a:xfrm>
      </p:grpSpPr>
      <p:sp>
        <p:nvSpPr>
          <p:cNvPr id="72" name="Google Shape;72;p9"/>
          <p:cNvSpPr txBox="1">
            <a:spLocks noGrp="1"/>
          </p:cNvSpPr>
          <p:nvPr>
            <p:ph type="title"/>
          </p:nvPr>
        </p:nvSpPr>
        <p:spPr>
          <a:xfrm>
            <a:off x="576072" y="704088"/>
            <a:ext cx="10515600" cy="67665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9"/>
          <p:cNvSpPr txBox="1">
            <a:spLocks noGrp="1"/>
          </p:cNvSpPr>
          <p:nvPr>
            <p:ph type="body" idx="1"/>
          </p:nvPr>
        </p:nvSpPr>
        <p:spPr>
          <a:xfrm>
            <a:off x="576072" y="1901952"/>
            <a:ext cx="9363456" cy="387705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9"/>
          <p:cNvSpPr txBox="1">
            <a:spLocks noGrp="1"/>
          </p:cNvSpPr>
          <p:nvPr>
            <p:ph type="dt" idx="10"/>
          </p:nvPr>
        </p:nvSpPr>
        <p:spPr>
          <a:xfrm>
            <a:off x="365760" y="6464808"/>
            <a:ext cx="987552" cy="31089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9"/>
          <p:cNvSpPr txBox="1">
            <a:spLocks noGrp="1"/>
          </p:cNvSpPr>
          <p:nvPr>
            <p:ph type="ftr" idx="11"/>
          </p:nvPr>
        </p:nvSpPr>
        <p:spPr>
          <a:xfrm>
            <a:off x="4379976" y="6464808"/>
            <a:ext cx="3438144" cy="3108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7" name="Google Shape;77;p9"/>
          <p:cNvSpPr/>
          <p:nvPr/>
        </p:nvSpPr>
        <p:spPr>
          <a:xfrm>
            <a:off x="4600810" y="0"/>
            <a:ext cx="7591189" cy="6858000"/>
          </a:xfrm>
          <a:custGeom>
            <a:avLst/>
            <a:gdLst/>
            <a:ahLst/>
            <a:cxnLst/>
            <a:rect l="l" t="t" r="r" b="b"/>
            <a:pathLst>
              <a:path w="7591189" h="6858000" extrusionOk="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rgbClr val="C5C3AD">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78" name="Google Shape;78;p9"/>
          <p:cNvSpPr/>
          <p:nvPr/>
        </p:nvSpPr>
        <p:spPr>
          <a:xfrm>
            <a:off x="6134000" y="-30589"/>
            <a:ext cx="5047481" cy="6915258"/>
          </a:xfrm>
          <a:custGeom>
            <a:avLst/>
            <a:gdLst/>
            <a:ahLst/>
            <a:cxnLst/>
            <a:rect l="l" t="t" r="r" b="b"/>
            <a:pathLst>
              <a:path w="5047481" h="6915258" extrusionOk="0">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6"/>
        </a:solidFill>
        <a:effectLst/>
      </p:bgPr>
    </p:bg>
    <p:spTree>
      <p:nvGrpSpPr>
        <p:cNvPr id="1" name="Shape 79"/>
        <p:cNvGrpSpPr/>
        <p:nvPr/>
      </p:nvGrpSpPr>
      <p:grpSpPr>
        <a:xfrm>
          <a:off x="0" y="0"/>
          <a:ext cx="0" cy="0"/>
          <a:chOff x="0" y="0"/>
          <a:chExt cx="0" cy="0"/>
        </a:xfrm>
      </p:grpSpPr>
      <p:sp>
        <p:nvSpPr>
          <p:cNvPr id="80" name="Google Shape;80;p10"/>
          <p:cNvSpPr/>
          <p:nvPr/>
        </p:nvSpPr>
        <p:spPr>
          <a:xfrm>
            <a:off x="1" y="1"/>
            <a:ext cx="3216357" cy="3480449"/>
          </a:xfrm>
          <a:custGeom>
            <a:avLst/>
            <a:gdLst/>
            <a:ahLst/>
            <a:cxnLst/>
            <a:rect l="l" t="t" r="r" b="b"/>
            <a:pathLst>
              <a:path w="3216357" h="3480449" extrusionOk="0">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882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1" name="Google Shape;81;p10"/>
          <p:cNvSpPr/>
          <p:nvPr/>
        </p:nvSpPr>
        <p:spPr>
          <a:xfrm>
            <a:off x="8485589" y="1618811"/>
            <a:ext cx="3706413" cy="5229819"/>
          </a:xfrm>
          <a:custGeom>
            <a:avLst/>
            <a:gdLst/>
            <a:ahLst/>
            <a:cxnLst/>
            <a:rect l="l" t="t" r="r" b="b"/>
            <a:pathLst>
              <a:path w="3706413" h="5229819" extrusionOk="0">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lt1">
              <a:alpha val="3294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82" name="Google Shape;82;p10"/>
          <p:cNvSpPr txBox="1">
            <a:spLocks noGrp="1"/>
          </p:cNvSpPr>
          <p:nvPr>
            <p:ph type="dt" idx="10"/>
          </p:nvPr>
        </p:nvSpPr>
        <p:spPr>
          <a:xfrm>
            <a:off x="365760" y="6464808"/>
            <a:ext cx="987552" cy="31089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
          <p:cNvSpPr txBox="1">
            <a:spLocks noGrp="1"/>
          </p:cNvSpPr>
          <p:nvPr>
            <p:ph type="ftr" idx="11"/>
          </p:nvPr>
        </p:nvSpPr>
        <p:spPr>
          <a:xfrm>
            <a:off x="4379976" y="6464808"/>
            <a:ext cx="3438144" cy="3108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0"/>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85" name="Google Shape;85;p10"/>
          <p:cNvPicPr preferRelativeResize="0"/>
          <p:nvPr/>
        </p:nvPicPr>
        <p:blipFill rotWithShape="1">
          <a:blip r:embed="rId2">
            <a:alphaModFix/>
          </a:blip>
          <a:srcRect/>
          <a:stretch/>
        </p:blipFill>
        <p:spPr>
          <a:xfrm>
            <a:off x="1411582" y="447749"/>
            <a:ext cx="2330685" cy="1898712"/>
          </a:xfrm>
          <a:prstGeom prst="rect">
            <a:avLst/>
          </a:prstGeom>
          <a:noFill/>
          <a:ln>
            <a:noFill/>
          </a:ln>
        </p:spPr>
      </p:pic>
      <p:sp>
        <p:nvSpPr>
          <p:cNvPr id="86" name="Google Shape;86;p10"/>
          <p:cNvSpPr txBox="1">
            <a:spLocks noGrp="1"/>
          </p:cNvSpPr>
          <p:nvPr>
            <p:ph type="body" idx="1"/>
          </p:nvPr>
        </p:nvSpPr>
        <p:spPr>
          <a:xfrm>
            <a:off x="3278188" y="2740025"/>
            <a:ext cx="5688012" cy="2028825"/>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dk1"/>
              </a:buClr>
              <a:buSzPts val="2400"/>
              <a:buNone/>
              <a:defRPr sz="2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10"/>
          <p:cNvSpPr txBox="1">
            <a:spLocks noGrp="1"/>
          </p:cNvSpPr>
          <p:nvPr>
            <p:ph type="title"/>
          </p:nvPr>
        </p:nvSpPr>
        <p:spPr>
          <a:xfrm>
            <a:off x="838200" y="1901952"/>
            <a:ext cx="10515600" cy="466344"/>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2400"/>
              <a:buFont typeface="Gill Sans"/>
              <a:buNone/>
              <a:defRPr sz="2400" cap="none">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0"/>
          <p:cNvSpPr/>
          <p:nvPr/>
        </p:nvSpPr>
        <p:spPr>
          <a:xfrm>
            <a:off x="0" y="2"/>
            <a:ext cx="2476443" cy="3377247"/>
          </a:xfrm>
          <a:custGeom>
            <a:avLst/>
            <a:gdLst/>
            <a:ahLst/>
            <a:cxnLst/>
            <a:rect l="l" t="t" r="r" b="b"/>
            <a:pathLst>
              <a:path w="2476443" h="3377247" extrusionOk="0">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dk1">
              <a:alpha val="11764"/>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89" name="Google Shape;89;p10"/>
          <p:cNvSpPr/>
          <p:nvPr/>
        </p:nvSpPr>
        <p:spPr>
          <a:xfrm>
            <a:off x="2032253" y="592989"/>
            <a:ext cx="8339975" cy="5016456"/>
          </a:xfrm>
          <a:custGeom>
            <a:avLst/>
            <a:gdLst/>
            <a:ahLst/>
            <a:cxnLst/>
            <a:rect l="l" t="t" r="r" b="b"/>
            <a:pathLst>
              <a:path w="8339975" h="5016456" extrusionOk="0">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Gill Sans"/>
                <a:ea typeface="Gill Sans"/>
                <a:cs typeface="Gill Sans"/>
                <a:sym typeface="Gill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Gill Sans"/>
                <a:ea typeface="Gill Sans"/>
                <a:cs typeface="Gill Sans"/>
                <a:sym typeface="Gill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9pPr>
          </a:lstStyle>
          <a:p>
            <a:endParaRPr/>
          </a:p>
        </p:txBody>
      </p:sp>
      <p:sp>
        <p:nvSpPr>
          <p:cNvPr id="12" name="Google Shape;12;p1"/>
          <p:cNvSpPr txBox="1">
            <a:spLocks noGrp="1"/>
          </p:cNvSpPr>
          <p:nvPr>
            <p:ph type="dt" idx="10"/>
          </p:nvPr>
        </p:nvSpPr>
        <p:spPr>
          <a:xfrm>
            <a:off x="365760" y="6464808"/>
            <a:ext cx="987552" cy="310896"/>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1"/>
          <p:cNvSpPr txBox="1">
            <a:spLocks noGrp="1"/>
          </p:cNvSpPr>
          <p:nvPr>
            <p:ph type="ftr" idx="11"/>
          </p:nvPr>
        </p:nvSpPr>
        <p:spPr>
          <a:xfrm>
            <a:off x="4379976" y="6464808"/>
            <a:ext cx="3438144" cy="310896"/>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40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1"/>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400" b="0" i="0" u="none" strike="noStrike" cap="none">
                <a:solidFill>
                  <a:schemeClr val="dk1"/>
                </a:solidFill>
                <a:latin typeface="Gill Sans"/>
                <a:ea typeface="Gill Sans"/>
                <a:cs typeface="Gill Sans"/>
                <a:sym typeface="Gill Sans"/>
              </a:defRPr>
            </a:lvl1pPr>
            <a:lvl2pPr marL="0" marR="0" lvl="1" indent="0" algn="r" rtl="0">
              <a:spcBef>
                <a:spcPts val="0"/>
              </a:spcBef>
              <a:buNone/>
              <a:defRPr sz="1400" b="0" i="0" u="none" strike="noStrike" cap="none">
                <a:solidFill>
                  <a:schemeClr val="dk1"/>
                </a:solidFill>
                <a:latin typeface="Gill Sans"/>
                <a:ea typeface="Gill Sans"/>
                <a:cs typeface="Gill Sans"/>
                <a:sym typeface="Gill Sans"/>
              </a:defRPr>
            </a:lvl2pPr>
            <a:lvl3pPr marL="0" marR="0" lvl="2" indent="0" algn="r" rtl="0">
              <a:spcBef>
                <a:spcPts val="0"/>
              </a:spcBef>
              <a:buNone/>
              <a:defRPr sz="1400" b="0" i="0" u="none" strike="noStrike" cap="none">
                <a:solidFill>
                  <a:schemeClr val="dk1"/>
                </a:solidFill>
                <a:latin typeface="Gill Sans"/>
                <a:ea typeface="Gill Sans"/>
                <a:cs typeface="Gill Sans"/>
                <a:sym typeface="Gill Sans"/>
              </a:defRPr>
            </a:lvl3pPr>
            <a:lvl4pPr marL="0" marR="0" lvl="3" indent="0" algn="r" rtl="0">
              <a:spcBef>
                <a:spcPts val="0"/>
              </a:spcBef>
              <a:buNone/>
              <a:defRPr sz="1400" b="0" i="0" u="none" strike="noStrike" cap="none">
                <a:solidFill>
                  <a:schemeClr val="dk1"/>
                </a:solidFill>
                <a:latin typeface="Gill Sans"/>
                <a:ea typeface="Gill Sans"/>
                <a:cs typeface="Gill Sans"/>
                <a:sym typeface="Gill Sans"/>
              </a:defRPr>
            </a:lvl4pPr>
            <a:lvl5pPr marL="0" marR="0" lvl="4" indent="0" algn="r" rtl="0">
              <a:spcBef>
                <a:spcPts val="0"/>
              </a:spcBef>
              <a:buNone/>
              <a:defRPr sz="1400" b="0" i="0" u="none" strike="noStrike" cap="none">
                <a:solidFill>
                  <a:schemeClr val="dk1"/>
                </a:solidFill>
                <a:latin typeface="Gill Sans"/>
                <a:ea typeface="Gill Sans"/>
                <a:cs typeface="Gill Sans"/>
                <a:sym typeface="Gill Sans"/>
              </a:defRPr>
            </a:lvl5pPr>
            <a:lvl6pPr marL="0" marR="0" lvl="5" indent="0" algn="r" rtl="0">
              <a:spcBef>
                <a:spcPts val="0"/>
              </a:spcBef>
              <a:buNone/>
              <a:defRPr sz="1400" b="0" i="0" u="none" strike="noStrike" cap="none">
                <a:solidFill>
                  <a:schemeClr val="dk1"/>
                </a:solidFill>
                <a:latin typeface="Gill Sans"/>
                <a:ea typeface="Gill Sans"/>
                <a:cs typeface="Gill Sans"/>
                <a:sym typeface="Gill Sans"/>
              </a:defRPr>
            </a:lvl6pPr>
            <a:lvl7pPr marL="0" marR="0" lvl="6" indent="0" algn="r" rtl="0">
              <a:spcBef>
                <a:spcPts val="0"/>
              </a:spcBef>
              <a:buNone/>
              <a:defRPr sz="1400" b="0" i="0" u="none" strike="noStrike" cap="none">
                <a:solidFill>
                  <a:schemeClr val="dk1"/>
                </a:solidFill>
                <a:latin typeface="Gill Sans"/>
                <a:ea typeface="Gill Sans"/>
                <a:cs typeface="Gill Sans"/>
                <a:sym typeface="Gill Sans"/>
              </a:defRPr>
            </a:lvl7pPr>
            <a:lvl8pPr marL="0" marR="0" lvl="7" indent="0" algn="r" rtl="0">
              <a:spcBef>
                <a:spcPts val="0"/>
              </a:spcBef>
              <a:buNone/>
              <a:defRPr sz="1400" b="0" i="0" u="none" strike="noStrike" cap="none">
                <a:solidFill>
                  <a:schemeClr val="dk1"/>
                </a:solidFill>
                <a:latin typeface="Gill Sans"/>
                <a:ea typeface="Gill Sans"/>
                <a:cs typeface="Gill Sans"/>
                <a:sym typeface="Gill Sans"/>
              </a:defRPr>
            </a:lvl8pPr>
            <a:lvl9pPr marL="0" marR="0" lvl="8" indent="0" algn="r" rtl="0">
              <a:spcBef>
                <a:spcPts val="0"/>
              </a:spcBef>
              <a:buNone/>
              <a:defRPr sz="1400" b="0" i="0" u="none" strike="noStrike" cap="none">
                <a:solidFill>
                  <a:schemeClr val="dk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cxnSp>
        <p:nvCxnSpPr>
          <p:cNvPr id="15" name="Google Shape;15;p1"/>
          <p:cNvCxnSpPr/>
          <p:nvPr/>
        </p:nvCxnSpPr>
        <p:spPr>
          <a:xfrm>
            <a:off x="0" y="6324600"/>
            <a:ext cx="12192000" cy="0"/>
          </a:xfrm>
          <a:prstGeom prst="straightConnector1">
            <a:avLst/>
          </a:prstGeom>
          <a:noFill/>
          <a:ln w="15875" cap="flat" cmpd="sng">
            <a:solidFill>
              <a:schemeClr val="dk1"/>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022BSCIT024@sxc.edu.n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mailto:022BSCIT024@sxc.edu.np"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Shape 211"/>
        <p:cNvGrpSpPr/>
        <p:nvPr/>
      </p:nvGrpSpPr>
      <p:grpSpPr>
        <a:xfrm>
          <a:off x="0" y="0"/>
          <a:ext cx="0" cy="0"/>
          <a:chOff x="0" y="0"/>
          <a:chExt cx="0" cy="0"/>
        </a:xfrm>
      </p:grpSpPr>
      <p:sp>
        <p:nvSpPr>
          <p:cNvPr id="212" name="Google Shape;212;p2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Arial"/>
              <a:buNone/>
            </a:pPr>
            <a:r>
              <a:rPr lang="en-US" dirty="0"/>
              <a:t>1.1 Digital System</a:t>
            </a:r>
            <a:endParaRPr dirty="0"/>
          </a:p>
        </p:txBody>
      </p:sp>
      <p:sp>
        <p:nvSpPr>
          <p:cNvPr id="213" name="Google Shape;213;p2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90000"/>
              </a:lnSpc>
              <a:spcBef>
                <a:spcPts val="0"/>
              </a:spcBef>
              <a:spcAft>
                <a:spcPts val="0"/>
              </a:spcAft>
              <a:buClr>
                <a:schemeClr val="dk2"/>
              </a:buClr>
              <a:buSzPts val="2400"/>
              <a:buNone/>
            </a:pPr>
            <a:endParaRPr dirty="0"/>
          </a:p>
          <a:p>
            <a:pPr marL="0" lvl="0" indent="0" algn="ctr" rtl="0">
              <a:lnSpc>
                <a:spcPct val="90000"/>
              </a:lnSpc>
              <a:spcBef>
                <a:spcPts val="1000"/>
              </a:spcBef>
              <a:spcAft>
                <a:spcPts val="0"/>
              </a:spcAft>
              <a:buClr>
                <a:schemeClr val="dk2"/>
              </a:buClr>
              <a:buSzPts val="2400"/>
              <a:buNone/>
            </a:pPr>
            <a:r>
              <a:rPr lang="en-US" dirty="0"/>
              <a:t>By: NIRJAL MAHARJAN</a:t>
            </a:r>
            <a:endParaRPr dirty="0"/>
          </a:p>
          <a:p>
            <a:pPr marL="0" lvl="0" indent="0" algn="ctr" rtl="0">
              <a:lnSpc>
                <a:spcPct val="90000"/>
              </a:lnSpc>
              <a:spcBef>
                <a:spcPts val="1000"/>
              </a:spcBef>
              <a:spcAft>
                <a:spcPts val="0"/>
              </a:spcAft>
              <a:buClr>
                <a:schemeClr val="dk2"/>
              </a:buClr>
              <a:buSzPts val="2400"/>
              <a:buNone/>
            </a:pPr>
            <a:r>
              <a:rPr lang="en-US" u="sng" dirty="0">
                <a:solidFill>
                  <a:schemeClr val="hlink"/>
                </a:solidFill>
                <a:hlinkClick r:id="rId3"/>
              </a:rPr>
              <a:t>022BSCIT024@sxc.edu.np</a:t>
            </a:r>
            <a:endParaRPr dirty="0"/>
          </a:p>
          <a:p>
            <a:pPr marL="0" lvl="0" indent="0" algn="r" rtl="0">
              <a:lnSpc>
                <a:spcPct val="90000"/>
              </a:lnSpc>
              <a:spcBef>
                <a:spcPts val="1000"/>
              </a:spcBef>
              <a:spcAft>
                <a:spcPts val="0"/>
              </a:spcAft>
              <a:buClr>
                <a:srgbClr val="000000"/>
              </a:buClr>
              <a:buSzPts val="1600"/>
              <a:buNone/>
            </a:pPr>
            <a:r>
              <a:rPr lang="en-US" sz="1600" dirty="0">
                <a:solidFill>
                  <a:srgbClr val="000000"/>
                </a:solidFill>
              </a:rPr>
              <a:t>2023/02/13</a:t>
            </a:r>
            <a:endParaRPr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3">
                                            <p:txEl>
                                              <p:pRg st="1" end="1"/>
                                            </p:txEl>
                                          </p:spTgt>
                                        </p:tgtEl>
                                        <p:attrNameLst>
                                          <p:attrName>style.visibility</p:attrName>
                                        </p:attrNameLst>
                                      </p:cBhvr>
                                      <p:to>
                                        <p:strVal val="visible"/>
                                      </p:to>
                                    </p:set>
                                    <p:anim calcmode="lin" valueType="num">
                                      <p:cBhvr additive="base">
                                        <p:cTn id="7" dur="500" fill="hold"/>
                                        <p:tgtEl>
                                          <p:spTgt spid="21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3">
                                            <p:txEl>
                                              <p:pRg st="2" end="2"/>
                                            </p:txEl>
                                          </p:spTgt>
                                        </p:tgtEl>
                                        <p:attrNameLst>
                                          <p:attrName>style.visibility</p:attrName>
                                        </p:attrNameLst>
                                      </p:cBhvr>
                                      <p:to>
                                        <p:strVal val="visible"/>
                                      </p:to>
                                    </p:set>
                                    <p:anim calcmode="lin" valueType="num">
                                      <p:cBhvr additive="base">
                                        <p:cTn id="11" dur="500" fill="hold"/>
                                        <p:tgtEl>
                                          <p:spTgt spid="21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1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13">
                                            <p:txEl>
                                              <p:pRg st="3" end="3"/>
                                            </p:txEl>
                                          </p:spTgt>
                                        </p:tgtEl>
                                        <p:attrNameLst>
                                          <p:attrName>style.visibility</p:attrName>
                                        </p:attrNameLst>
                                      </p:cBhvr>
                                      <p:to>
                                        <p:strVal val="visible"/>
                                      </p:to>
                                    </p:set>
                                    <p:anim calcmode="lin" valueType="num">
                                      <p:cBhvr additive="base">
                                        <p:cTn id="15" dur="500" fill="hold"/>
                                        <p:tgtEl>
                                          <p:spTgt spid="21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1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9"/>
          <p:cNvSpPr txBox="1">
            <a:spLocks noGrp="1"/>
          </p:cNvSpPr>
          <p:nvPr>
            <p:ph type="sldNum" idx="12"/>
          </p:nvPr>
        </p:nvSpPr>
        <p:spPr>
          <a:xfrm>
            <a:off x="11027664" y="6464808"/>
            <a:ext cx="987600" cy="3108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
        <p:nvSpPr>
          <p:cNvPr id="287" name="Google Shape;287;p29"/>
          <p:cNvSpPr txBox="1">
            <a:spLocks noGrp="1"/>
          </p:cNvSpPr>
          <p:nvPr>
            <p:ph type="title"/>
          </p:nvPr>
        </p:nvSpPr>
        <p:spPr>
          <a:xfrm>
            <a:off x="576072" y="704088"/>
            <a:ext cx="10515600" cy="676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4300"/>
              <a:t>Disadvantages of digital system:</a:t>
            </a:r>
            <a:endParaRPr sz="4400"/>
          </a:p>
        </p:txBody>
      </p:sp>
      <p:sp>
        <p:nvSpPr>
          <p:cNvPr id="288" name="Google Shape;288;p29"/>
          <p:cNvSpPr txBox="1">
            <a:spLocks noGrp="1"/>
          </p:cNvSpPr>
          <p:nvPr>
            <p:ph type="body" idx="1"/>
          </p:nvPr>
        </p:nvSpPr>
        <p:spPr>
          <a:xfrm>
            <a:off x="576072" y="1901952"/>
            <a:ext cx="10515600" cy="3877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dirty="0"/>
              <a:t>Uses more energy than analog circuits to accomplish the same tasks.</a:t>
            </a:r>
            <a:endParaRPr dirty="0"/>
          </a:p>
          <a:p>
            <a:pPr marL="457200" lvl="0" indent="-342900" algn="l" rtl="0">
              <a:spcBef>
                <a:spcPts val="0"/>
              </a:spcBef>
              <a:spcAft>
                <a:spcPts val="0"/>
              </a:spcAft>
              <a:buSzPts val="1800"/>
              <a:buChar char="➢"/>
            </a:pPr>
            <a:r>
              <a:rPr lang="en-US" dirty="0"/>
              <a:t>Digital circuit are often fragile, in that if a single piece of digital data is lost or misinterpreted the meaning of large blocks of related data can completely change.</a:t>
            </a:r>
            <a:endParaRPr dirty="0"/>
          </a:p>
          <a:p>
            <a:pPr marL="457200" lvl="0" indent="-342900" algn="l" rtl="0">
              <a:spcBef>
                <a:spcPts val="0"/>
              </a:spcBef>
              <a:spcAft>
                <a:spcPts val="0"/>
              </a:spcAft>
              <a:buSzPts val="1800"/>
              <a:buChar char="➢"/>
            </a:pPr>
            <a:r>
              <a:rPr lang="en-US" dirty="0"/>
              <a:t>Digital computer manipulates discrete elements of information by means of a binary code.</a:t>
            </a:r>
            <a:endParaRPr dirty="0"/>
          </a:p>
          <a:p>
            <a:pPr marL="457200" lvl="0" indent="-342900" algn="l" rtl="0">
              <a:spcBef>
                <a:spcPts val="0"/>
              </a:spcBef>
              <a:spcAft>
                <a:spcPts val="0"/>
              </a:spcAft>
              <a:buSzPts val="1800"/>
              <a:buChar char="➢"/>
            </a:pPr>
            <a:r>
              <a:rPr lang="en-US" dirty="0"/>
              <a:t>Quantization error during analog signal sampling.</a:t>
            </a:r>
            <a:endParaRPr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8">
                                            <p:txEl>
                                              <p:pRg st="0" end="0"/>
                                            </p:txEl>
                                          </p:spTgt>
                                        </p:tgtEl>
                                        <p:attrNameLst>
                                          <p:attrName>style.visibility</p:attrName>
                                        </p:attrNameLst>
                                      </p:cBhvr>
                                      <p:to>
                                        <p:strVal val="visible"/>
                                      </p:to>
                                    </p:set>
                                    <p:animEffect transition="in" filter="fade">
                                      <p:cBhvr>
                                        <p:cTn id="7" dur="500"/>
                                        <p:tgtEl>
                                          <p:spTgt spid="2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8">
                                            <p:txEl>
                                              <p:pRg st="1" end="1"/>
                                            </p:txEl>
                                          </p:spTgt>
                                        </p:tgtEl>
                                        <p:attrNameLst>
                                          <p:attrName>style.visibility</p:attrName>
                                        </p:attrNameLst>
                                      </p:cBhvr>
                                      <p:to>
                                        <p:strVal val="visible"/>
                                      </p:to>
                                    </p:set>
                                    <p:animEffect transition="in" filter="fade">
                                      <p:cBhvr>
                                        <p:cTn id="12" dur="500"/>
                                        <p:tgtEl>
                                          <p:spTgt spid="2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8">
                                            <p:txEl>
                                              <p:pRg st="2" end="2"/>
                                            </p:txEl>
                                          </p:spTgt>
                                        </p:tgtEl>
                                        <p:attrNameLst>
                                          <p:attrName>style.visibility</p:attrName>
                                        </p:attrNameLst>
                                      </p:cBhvr>
                                      <p:to>
                                        <p:strVal val="visible"/>
                                      </p:to>
                                    </p:set>
                                    <p:animEffect transition="in" filter="fade">
                                      <p:cBhvr>
                                        <p:cTn id="17" dur="500"/>
                                        <p:tgtEl>
                                          <p:spTgt spid="28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8">
                                            <p:txEl>
                                              <p:pRg st="3" end="3"/>
                                            </p:txEl>
                                          </p:spTgt>
                                        </p:tgtEl>
                                        <p:attrNameLst>
                                          <p:attrName>style.visibility</p:attrName>
                                        </p:attrNameLst>
                                      </p:cBhvr>
                                      <p:to>
                                        <p:strVal val="visible"/>
                                      </p:to>
                                    </p:set>
                                    <p:animEffect transition="in" filter="fade">
                                      <p:cBhvr>
                                        <p:cTn id="22" dur="500"/>
                                        <p:tgtEl>
                                          <p:spTgt spid="28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0"/>
          <p:cNvSpPr txBox="1">
            <a:spLocks noGrp="1"/>
          </p:cNvSpPr>
          <p:nvPr>
            <p:ph type="ctrTitle"/>
          </p:nvPr>
        </p:nvSpPr>
        <p:spPr>
          <a:xfrm>
            <a:off x="1524000" y="1170432"/>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Arial"/>
              <a:buNone/>
            </a:pPr>
            <a:r>
              <a:rPr lang="en-US" dirty="0"/>
              <a:t>Thank You</a:t>
            </a:r>
            <a:endParaRPr dirty="0"/>
          </a:p>
        </p:txBody>
      </p:sp>
      <p:sp>
        <p:nvSpPr>
          <p:cNvPr id="294" name="Google Shape;294;p3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2"/>
              </a:buClr>
              <a:buSzPts val="2400"/>
              <a:buNone/>
            </a:pPr>
            <a:endParaRPr lang="en-US" dirty="0"/>
          </a:p>
          <a:p>
            <a:pPr marL="0" lvl="0" indent="0" algn="r" rtl="0">
              <a:lnSpc>
                <a:spcPct val="90000"/>
              </a:lnSpc>
              <a:spcBef>
                <a:spcPts val="0"/>
              </a:spcBef>
              <a:spcAft>
                <a:spcPts val="0"/>
              </a:spcAft>
              <a:buClr>
                <a:schemeClr val="dk2"/>
              </a:buClr>
              <a:buSzPts val="2400"/>
              <a:buNone/>
            </a:pPr>
            <a:r>
              <a:rPr lang="en-US" dirty="0"/>
              <a:t>NIRJAL MAHARJAN</a:t>
            </a:r>
            <a:endParaRPr dirty="0"/>
          </a:p>
          <a:p>
            <a:pPr marL="0" lvl="0" indent="0" algn="r" rtl="0">
              <a:lnSpc>
                <a:spcPct val="90000"/>
              </a:lnSpc>
              <a:spcBef>
                <a:spcPts val="1000"/>
              </a:spcBef>
              <a:spcAft>
                <a:spcPts val="0"/>
              </a:spcAft>
              <a:buClr>
                <a:schemeClr val="dk2"/>
              </a:buClr>
              <a:buSzPts val="2400"/>
              <a:buNone/>
            </a:pPr>
            <a:r>
              <a:rPr lang="en-US" u="sng" dirty="0">
                <a:solidFill>
                  <a:schemeClr val="hlink"/>
                </a:solidFill>
                <a:hlinkClick r:id="rId3"/>
              </a:rPr>
              <a:t>022BSCIT024@sxc.edu.np</a:t>
            </a:r>
            <a:endParaRPr dirty="0"/>
          </a:p>
          <a:p>
            <a:pPr marL="0" lvl="0" indent="0" algn="ctr" rtl="0">
              <a:lnSpc>
                <a:spcPct val="90000"/>
              </a:lnSpc>
              <a:spcBef>
                <a:spcPts val="1000"/>
              </a:spcBef>
              <a:spcAft>
                <a:spcPts val="0"/>
              </a:spcAft>
              <a:buClr>
                <a:schemeClr val="dk2"/>
              </a:buClr>
              <a:buSzPts val="2400"/>
              <a:buNone/>
            </a:pPr>
            <a:endParaRPr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4">
                                            <p:txEl>
                                              <p:pRg st="1" end="1"/>
                                            </p:txEl>
                                          </p:spTgt>
                                        </p:tgtEl>
                                        <p:attrNameLst>
                                          <p:attrName>style.visibility</p:attrName>
                                        </p:attrNameLst>
                                      </p:cBhvr>
                                      <p:to>
                                        <p:strVal val="visible"/>
                                      </p:to>
                                    </p:set>
                                    <p:animEffect transition="in" filter="fade">
                                      <p:cBhvr>
                                        <p:cTn id="7" dur="500"/>
                                        <p:tgtEl>
                                          <p:spTgt spid="29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4">
                                            <p:txEl>
                                              <p:pRg st="2" end="2"/>
                                            </p:txEl>
                                          </p:spTgt>
                                        </p:tgtEl>
                                        <p:attrNameLst>
                                          <p:attrName>style.visibility</p:attrName>
                                        </p:attrNameLst>
                                      </p:cBhvr>
                                      <p:to>
                                        <p:strVal val="visible"/>
                                      </p:to>
                                    </p:set>
                                    <p:animEffect transition="in" filter="fade">
                                      <p:cBhvr>
                                        <p:cTn id="10" dur="500"/>
                                        <p:tgtEl>
                                          <p:spTgt spid="29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Shape 218"/>
        <p:cNvGrpSpPr/>
        <p:nvPr/>
      </p:nvGrpSpPr>
      <p:grpSpPr>
        <a:xfrm>
          <a:off x="0" y="0"/>
          <a:ext cx="0" cy="0"/>
          <a:chOff x="0" y="0"/>
          <a:chExt cx="0" cy="0"/>
        </a:xfrm>
      </p:grpSpPr>
      <p:sp>
        <p:nvSpPr>
          <p:cNvPr id="219" name="Google Shape;219;p21"/>
          <p:cNvSpPr txBox="1">
            <a:spLocks noGrp="1"/>
          </p:cNvSpPr>
          <p:nvPr>
            <p:ph type="title"/>
          </p:nvPr>
        </p:nvSpPr>
        <p:spPr>
          <a:xfrm>
            <a:off x="704384" y="2788521"/>
            <a:ext cx="622953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1"/>
              </a:buClr>
              <a:buSzPts val="6000"/>
              <a:buFont typeface="Arial"/>
              <a:buNone/>
            </a:pPr>
            <a:r>
              <a:rPr lang="en-US" dirty="0"/>
              <a:t>Contents</a:t>
            </a:r>
            <a:endParaRPr dirty="0"/>
          </a:p>
        </p:txBody>
      </p:sp>
      <p:graphicFrame>
        <p:nvGraphicFramePr>
          <p:cNvPr id="220" name="Google Shape;220;p21"/>
          <p:cNvGraphicFramePr/>
          <p:nvPr>
            <p:extLst>
              <p:ext uri="{D42A27DB-BD31-4B8C-83A1-F6EECF244321}">
                <p14:modId xmlns:p14="http://schemas.microsoft.com/office/powerpoint/2010/main" val="2217187049"/>
              </p:ext>
            </p:extLst>
          </p:nvPr>
        </p:nvGraphicFramePr>
        <p:xfrm>
          <a:off x="7791450" y="1169988"/>
          <a:ext cx="4132275" cy="4621915"/>
        </p:xfrm>
        <a:graphic>
          <a:graphicData uri="http://schemas.openxmlformats.org/drawingml/2006/table">
            <a:tbl>
              <a:tblPr>
                <a:noFill/>
                <a:tableStyleId>{AF85343F-5C7C-4281-A8B7-470A3B1978B1}</a:tableStyleId>
              </a:tblPr>
              <a:tblGrid>
                <a:gridCol w="4132275">
                  <a:extLst>
                    <a:ext uri="{9D8B030D-6E8A-4147-A177-3AD203B41FA5}">
                      <a16:colId xmlns:a16="http://schemas.microsoft.com/office/drawing/2014/main" val="20000"/>
                    </a:ext>
                  </a:extLst>
                </a:gridCol>
              </a:tblGrid>
              <a:tr h="504575">
                <a:tc>
                  <a:txBody>
                    <a:bodyPr/>
                    <a:lstStyle/>
                    <a:p>
                      <a:pPr marL="0" marR="0" lvl="0" indent="0" algn="r" rtl="0">
                        <a:lnSpc>
                          <a:spcPct val="100000"/>
                        </a:lnSpc>
                        <a:spcBef>
                          <a:spcPts val="0"/>
                        </a:spcBef>
                        <a:spcAft>
                          <a:spcPts val="0"/>
                        </a:spcAft>
                        <a:buClr>
                          <a:schemeClr val="dk1"/>
                        </a:buClr>
                        <a:buSzPts val="2400"/>
                        <a:buFont typeface="Gill Sans"/>
                        <a:buNone/>
                      </a:pPr>
                      <a:r>
                        <a:rPr lang="en-US" sz="2400" u="none" strike="noStrike" cap="none" dirty="0">
                          <a:latin typeface="Gill Sans"/>
                          <a:ea typeface="Gill Sans"/>
                          <a:cs typeface="Gill Sans"/>
                          <a:sym typeface="Gill Sans"/>
                        </a:rPr>
                        <a:t>Introduction to Digital System</a:t>
                      </a:r>
                    </a:p>
                    <a:p>
                      <a:pPr marL="0" marR="0" lvl="0" indent="0" algn="r" rtl="0">
                        <a:lnSpc>
                          <a:spcPct val="100000"/>
                        </a:lnSpc>
                        <a:spcBef>
                          <a:spcPts val="0"/>
                        </a:spcBef>
                        <a:spcAft>
                          <a:spcPts val="0"/>
                        </a:spcAft>
                        <a:buClr>
                          <a:schemeClr val="dk1"/>
                        </a:buClr>
                        <a:buSzPts val="2400"/>
                        <a:buFont typeface="Gill Sans"/>
                        <a:buNone/>
                      </a:pPr>
                      <a:r>
                        <a:rPr lang="en-US" sz="1600" b="0" u="none" strike="noStrike" cap="none" dirty="0">
                          <a:latin typeface="Gill Sans"/>
                          <a:sym typeface="Gill Sans"/>
                        </a:rPr>
                        <a:t>3-4</a:t>
                      </a:r>
                      <a:endParaRPr sz="1600" b="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870325">
                <a:tc>
                  <a:txBody>
                    <a:bodyPr/>
                    <a:lstStyle/>
                    <a:p>
                      <a:pPr marL="0" marR="0" lvl="0" indent="0" algn="r" rtl="0">
                        <a:lnSpc>
                          <a:spcPct val="100000"/>
                        </a:lnSpc>
                        <a:spcBef>
                          <a:spcPts val="0"/>
                        </a:spcBef>
                        <a:spcAft>
                          <a:spcPts val="0"/>
                        </a:spcAft>
                        <a:buClr>
                          <a:schemeClr val="dk1"/>
                        </a:buClr>
                        <a:buSzPts val="2400"/>
                        <a:buFont typeface="Gill Sans"/>
                        <a:buNone/>
                      </a:pPr>
                      <a:r>
                        <a:rPr lang="en-US" sz="2400" b="0" i="0" u="none" strike="noStrike" cap="none" dirty="0">
                          <a:solidFill>
                            <a:schemeClr val="dk1"/>
                          </a:solidFill>
                          <a:latin typeface="Gill Sans"/>
                          <a:ea typeface="Gill Sans"/>
                          <a:cs typeface="Gill Sans"/>
                          <a:sym typeface="Gill Sans"/>
                        </a:rPr>
                        <a:t>Digital and analog system</a:t>
                      </a:r>
                    </a:p>
                    <a:p>
                      <a:pPr marL="0" marR="0" lvl="0" indent="0" algn="r" rtl="0">
                        <a:lnSpc>
                          <a:spcPct val="100000"/>
                        </a:lnSpc>
                        <a:spcBef>
                          <a:spcPts val="0"/>
                        </a:spcBef>
                        <a:spcAft>
                          <a:spcPts val="0"/>
                        </a:spcAft>
                        <a:buClr>
                          <a:schemeClr val="dk1"/>
                        </a:buClr>
                        <a:buSzPts val="2400"/>
                        <a:buFont typeface="Gill Sans"/>
                        <a:buNone/>
                      </a:pPr>
                      <a:r>
                        <a:rPr lang="en-US" sz="1600" b="0" i="0" u="none" strike="noStrike" cap="none" dirty="0">
                          <a:solidFill>
                            <a:srgbClr val="000000"/>
                          </a:solidFill>
                          <a:latin typeface="Gill Sans"/>
                          <a:ea typeface="Arial"/>
                          <a:cs typeface="Arial"/>
                          <a:sym typeface="Arial"/>
                        </a:rPr>
                        <a:t>5-6</a:t>
                      </a:r>
                      <a:endParaRPr sz="1600" b="0" i="0" u="none" strike="noStrike" cap="none" dirty="0">
                        <a:solidFill>
                          <a:srgbClr val="000000"/>
                        </a:solidFill>
                        <a:latin typeface="Gill Sans"/>
                        <a:ea typeface="Arial"/>
                        <a:cs typeface="Arial"/>
                        <a:sym typeface="Arial"/>
                      </a:endParaRPr>
                    </a:p>
                  </a:txBody>
                  <a:tcPr marL="91450" marR="91450" marT="45725" marB="457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075775">
                <a:tc>
                  <a:txBody>
                    <a:bodyPr/>
                    <a:lstStyle/>
                    <a:p>
                      <a:pPr marL="0" marR="0" lvl="0" indent="0" algn="r" rtl="0">
                        <a:lnSpc>
                          <a:spcPct val="100000"/>
                        </a:lnSpc>
                        <a:spcBef>
                          <a:spcPts val="0"/>
                        </a:spcBef>
                        <a:spcAft>
                          <a:spcPts val="0"/>
                        </a:spcAft>
                        <a:buClr>
                          <a:schemeClr val="dk1"/>
                        </a:buClr>
                        <a:buSzPts val="2400"/>
                        <a:buFont typeface="Gill Sans"/>
                        <a:buNone/>
                      </a:pPr>
                      <a:r>
                        <a:rPr lang="en-US" sz="2400" b="0" i="0" u="none" strike="noStrike" cap="none" dirty="0">
                          <a:solidFill>
                            <a:schemeClr val="dk1"/>
                          </a:solidFill>
                          <a:latin typeface="Gill Sans"/>
                          <a:ea typeface="Gill Sans"/>
                          <a:cs typeface="Gill Sans"/>
                          <a:sym typeface="Gill Sans"/>
                        </a:rPr>
                        <a:t>Block diagram of digital computer</a:t>
                      </a:r>
                    </a:p>
                    <a:p>
                      <a:pPr marL="0" marR="0" lvl="0" indent="0" algn="r" rtl="0">
                        <a:lnSpc>
                          <a:spcPct val="100000"/>
                        </a:lnSpc>
                        <a:spcBef>
                          <a:spcPts val="0"/>
                        </a:spcBef>
                        <a:spcAft>
                          <a:spcPts val="0"/>
                        </a:spcAft>
                        <a:buClr>
                          <a:schemeClr val="dk1"/>
                        </a:buClr>
                        <a:buSzPts val="2400"/>
                        <a:buFont typeface="Gill Sans"/>
                        <a:buNone/>
                      </a:pPr>
                      <a:r>
                        <a:rPr lang="en-US" sz="1800" u="none" strike="noStrike" cap="none" dirty="0">
                          <a:solidFill>
                            <a:schemeClr val="dk1"/>
                          </a:solidFill>
                          <a:latin typeface="Arial"/>
                          <a:ea typeface="Arial"/>
                          <a:cs typeface="Arial"/>
                          <a:sym typeface="Arial"/>
                        </a:rPr>
                        <a:t>7-8</a:t>
                      </a:r>
                      <a:endParaRPr sz="1800" u="none" strike="noStrike" cap="none" dirty="0">
                        <a:solidFill>
                          <a:schemeClr val="dk1"/>
                        </a:solidFill>
                        <a:latin typeface="Arial"/>
                        <a:ea typeface="Arial"/>
                        <a:cs typeface="Arial"/>
                        <a:sym typeface="Arial"/>
                      </a:endParaRPr>
                    </a:p>
                  </a:txBody>
                  <a:tcPr marL="91450" marR="91450" marT="45725" marB="457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032725">
                <a:tc>
                  <a:txBody>
                    <a:bodyPr/>
                    <a:lstStyle/>
                    <a:p>
                      <a:pPr marL="0" marR="0" lvl="0" indent="0" algn="r" rtl="0">
                        <a:lnSpc>
                          <a:spcPct val="100000"/>
                        </a:lnSpc>
                        <a:spcBef>
                          <a:spcPts val="0"/>
                        </a:spcBef>
                        <a:spcAft>
                          <a:spcPts val="0"/>
                        </a:spcAft>
                        <a:buClr>
                          <a:schemeClr val="dk1"/>
                        </a:buClr>
                        <a:buSzPts val="2400"/>
                        <a:buFont typeface="Gill Sans"/>
                        <a:buNone/>
                      </a:pPr>
                      <a:r>
                        <a:rPr lang="en-US" sz="2400" b="0" i="0" u="none" strike="noStrike" cap="none" dirty="0">
                          <a:solidFill>
                            <a:schemeClr val="dk1"/>
                          </a:solidFill>
                          <a:latin typeface="Gill Sans"/>
                          <a:ea typeface="Gill Sans"/>
                          <a:cs typeface="Gill Sans"/>
                          <a:sym typeface="Gill Sans"/>
                        </a:rPr>
                        <a:t>Advantage of digital system</a:t>
                      </a:r>
                    </a:p>
                    <a:p>
                      <a:pPr marL="0" marR="0" lvl="0" indent="0" algn="r" rtl="0">
                        <a:lnSpc>
                          <a:spcPct val="100000"/>
                        </a:lnSpc>
                        <a:spcBef>
                          <a:spcPts val="0"/>
                        </a:spcBef>
                        <a:spcAft>
                          <a:spcPts val="0"/>
                        </a:spcAft>
                        <a:buClr>
                          <a:schemeClr val="dk1"/>
                        </a:buClr>
                        <a:buSzPts val="2400"/>
                        <a:buFont typeface="Gill Sans"/>
                        <a:buNone/>
                      </a:pPr>
                      <a:r>
                        <a:rPr lang="en-US" sz="1800" b="0" i="0" u="none" strike="noStrike" cap="none" dirty="0">
                          <a:solidFill>
                            <a:schemeClr val="dk1"/>
                          </a:solidFill>
                          <a:latin typeface="Gill Sans"/>
                          <a:ea typeface="Arial"/>
                          <a:cs typeface="Arial"/>
                          <a:sym typeface="Gill Sans"/>
                        </a:rPr>
                        <a:t>9</a:t>
                      </a:r>
                      <a:endParaRPr sz="1800" u="none" strike="noStrike" cap="none" dirty="0">
                        <a:solidFill>
                          <a:schemeClr val="dk1"/>
                        </a:solidFill>
                        <a:latin typeface="Arial"/>
                        <a:ea typeface="Arial"/>
                        <a:cs typeface="Arial"/>
                        <a:sym typeface="Arial"/>
                      </a:endParaRPr>
                    </a:p>
                  </a:txBody>
                  <a:tcPr marL="91450" marR="91450" marT="45725" marB="457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920525">
                <a:tc>
                  <a:txBody>
                    <a:bodyPr/>
                    <a:lstStyle/>
                    <a:p>
                      <a:pPr marL="0" marR="0" lvl="0" indent="0" algn="r" rtl="0">
                        <a:lnSpc>
                          <a:spcPct val="100000"/>
                        </a:lnSpc>
                        <a:spcBef>
                          <a:spcPts val="0"/>
                        </a:spcBef>
                        <a:spcAft>
                          <a:spcPts val="0"/>
                        </a:spcAft>
                        <a:buClr>
                          <a:schemeClr val="dk1"/>
                        </a:buClr>
                        <a:buSzPts val="1800"/>
                        <a:buFont typeface="Gill Sans"/>
                        <a:buNone/>
                      </a:pPr>
                      <a:r>
                        <a:rPr lang="en-US" sz="2400" b="0" i="0" u="none" strike="noStrike" cap="none" dirty="0">
                          <a:solidFill>
                            <a:schemeClr val="dk1"/>
                          </a:solidFill>
                          <a:latin typeface="Gill Sans"/>
                          <a:ea typeface="Gill Sans"/>
                          <a:cs typeface="Gill Sans"/>
                          <a:sym typeface="Gill Sans"/>
                        </a:rPr>
                        <a:t>Disadvantages of digital system</a:t>
                      </a:r>
                    </a:p>
                    <a:p>
                      <a:pPr marL="0" marR="0" lvl="0" indent="0" algn="r" rtl="0">
                        <a:lnSpc>
                          <a:spcPct val="100000"/>
                        </a:lnSpc>
                        <a:spcBef>
                          <a:spcPts val="0"/>
                        </a:spcBef>
                        <a:spcAft>
                          <a:spcPts val="0"/>
                        </a:spcAft>
                        <a:buClr>
                          <a:schemeClr val="dk1"/>
                        </a:buClr>
                        <a:buSzPts val="2400"/>
                        <a:buFont typeface="Gill Sans"/>
                        <a:buNone/>
                      </a:pPr>
                      <a:r>
                        <a:rPr lang="en-US" sz="1800" b="0" i="0" u="none" strike="noStrike" cap="none" dirty="0">
                          <a:solidFill>
                            <a:schemeClr val="dk1"/>
                          </a:solidFill>
                          <a:latin typeface="Gill Sans"/>
                          <a:ea typeface="Arial"/>
                          <a:cs typeface="Arial"/>
                          <a:sym typeface="Gill Sans"/>
                        </a:rPr>
                        <a:t>10</a:t>
                      </a:r>
                      <a:endParaRPr sz="1800" b="0" i="0" u="none" strike="noStrike" cap="none" dirty="0">
                        <a:solidFill>
                          <a:schemeClr val="dk1"/>
                        </a:solidFill>
                        <a:latin typeface="Gill Sans"/>
                        <a:ea typeface="Arial"/>
                        <a:cs typeface="Arial"/>
                        <a:sym typeface="Arial"/>
                      </a:endParaRPr>
                    </a:p>
                  </a:txBody>
                  <a:tcPr marL="91450" marR="91450" marT="45725" marB="457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Shape 224"/>
        <p:cNvGrpSpPr/>
        <p:nvPr/>
      </p:nvGrpSpPr>
      <p:grpSpPr>
        <a:xfrm>
          <a:off x="0" y="0"/>
          <a:ext cx="0" cy="0"/>
          <a:chOff x="0" y="0"/>
          <a:chExt cx="0" cy="0"/>
        </a:xfrm>
      </p:grpSpPr>
      <p:sp>
        <p:nvSpPr>
          <p:cNvPr id="225" name="Google Shape;225;p22"/>
          <p:cNvSpPr txBox="1">
            <a:spLocks noGrp="1"/>
          </p:cNvSpPr>
          <p:nvPr>
            <p:ph type="title"/>
          </p:nvPr>
        </p:nvSpPr>
        <p:spPr>
          <a:xfrm>
            <a:off x="576071" y="474939"/>
            <a:ext cx="6231129" cy="129844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400"/>
              <a:buFont typeface="Arial"/>
              <a:buNone/>
            </a:pPr>
            <a:r>
              <a:rPr lang="en-US" sz="4400" dirty="0"/>
              <a:t>Introduction to Digital System</a:t>
            </a:r>
            <a:endParaRPr dirty="0"/>
          </a:p>
        </p:txBody>
      </p:sp>
      <p:sp>
        <p:nvSpPr>
          <p:cNvPr id="226" name="Google Shape;226;p22"/>
          <p:cNvSpPr txBox="1">
            <a:spLocks noGrp="1"/>
          </p:cNvSpPr>
          <p:nvPr>
            <p:ph type="body" idx="1"/>
          </p:nvPr>
        </p:nvSpPr>
        <p:spPr>
          <a:xfrm>
            <a:off x="495097" y="2562577"/>
            <a:ext cx="7323023" cy="3224667"/>
          </a:xfrm>
          <a:prstGeom prst="rect">
            <a:avLst/>
          </a:prstGeom>
          <a:noFill/>
          <a:ln>
            <a:noFill/>
          </a:ln>
        </p:spPr>
        <p:txBody>
          <a:bodyPr spcFirstLastPara="1" wrap="square" lIns="91425" tIns="45700" rIns="91425" bIns="45700" anchor="t" anchorCtr="0">
            <a:normAutofit/>
          </a:bodyPr>
          <a:lstStyle/>
          <a:p>
            <a:pPr marL="285750" lvl="0" indent="-285750" algn="just" rtl="0">
              <a:lnSpc>
                <a:spcPct val="100000"/>
              </a:lnSpc>
              <a:spcBef>
                <a:spcPts val="0"/>
              </a:spcBef>
              <a:spcAft>
                <a:spcPts val="0"/>
              </a:spcAft>
              <a:buClr>
                <a:schemeClr val="dk1"/>
              </a:buClr>
              <a:buSzPts val="2000"/>
              <a:buFont typeface="Noto Sans Symbols"/>
              <a:buChar char="⮚"/>
            </a:pPr>
            <a:r>
              <a:rPr lang="en-US" sz="2000" dirty="0"/>
              <a:t>A set of things working together as parts of a mechanism or an interconnecting network; a complex whole is called </a:t>
            </a:r>
            <a:r>
              <a:rPr lang="en-US" sz="2000" b="1" dirty="0"/>
              <a:t>system</a:t>
            </a:r>
            <a:r>
              <a:rPr lang="en-US" sz="2000" dirty="0"/>
              <a:t>.</a:t>
            </a:r>
            <a:endParaRPr dirty="0"/>
          </a:p>
          <a:p>
            <a:pPr marL="285750" lvl="0" indent="-285750" algn="just" rtl="0">
              <a:lnSpc>
                <a:spcPct val="100000"/>
              </a:lnSpc>
              <a:spcBef>
                <a:spcPts val="0"/>
              </a:spcBef>
              <a:spcAft>
                <a:spcPts val="0"/>
              </a:spcAft>
              <a:buClr>
                <a:schemeClr val="dk1"/>
              </a:buClr>
              <a:buSzPts val="2000"/>
              <a:buFont typeface="Noto Sans Symbols"/>
              <a:buChar char="⮚"/>
            </a:pPr>
            <a:r>
              <a:rPr lang="en-US" sz="2000" b="1" dirty="0"/>
              <a:t>Digital systems</a:t>
            </a:r>
            <a:r>
              <a:rPr lang="en-US" sz="2000" dirty="0"/>
              <a:t> are designed to store, process, and communicate information in digital form.</a:t>
            </a:r>
            <a:endParaRPr dirty="0"/>
          </a:p>
          <a:p>
            <a:pPr marL="285750" lvl="0" indent="-285750" algn="just" rtl="0">
              <a:lnSpc>
                <a:spcPct val="100000"/>
              </a:lnSpc>
              <a:spcBef>
                <a:spcPts val="0"/>
              </a:spcBef>
              <a:spcAft>
                <a:spcPts val="0"/>
              </a:spcAft>
              <a:buClr>
                <a:schemeClr val="dk1"/>
              </a:buClr>
              <a:buSzPts val="2000"/>
              <a:buFont typeface="Noto Sans Symbols"/>
              <a:buChar char="⮚"/>
            </a:pPr>
            <a:r>
              <a:rPr lang="en-US" sz="2000" dirty="0"/>
              <a:t>The </a:t>
            </a:r>
            <a:r>
              <a:rPr lang="en-US" sz="2000" b="1" dirty="0"/>
              <a:t>digital computers </a:t>
            </a:r>
            <a:r>
              <a:rPr lang="en-US" sz="2000" dirty="0"/>
              <a:t>we commonly use for general purpose is best-known example of a typical digital system.</a:t>
            </a:r>
            <a:endParaRPr dirty="0"/>
          </a:p>
          <a:p>
            <a:pPr marL="285750" lvl="0" indent="-285750" algn="just" rtl="0">
              <a:lnSpc>
                <a:spcPct val="100000"/>
              </a:lnSpc>
              <a:spcBef>
                <a:spcPts val="0"/>
              </a:spcBef>
              <a:spcAft>
                <a:spcPts val="0"/>
              </a:spcAft>
              <a:buClr>
                <a:schemeClr val="dk1"/>
              </a:buClr>
              <a:buSzPts val="2000"/>
              <a:buFont typeface="Noto Sans Symbols"/>
              <a:buChar char="⮚"/>
            </a:pPr>
            <a:r>
              <a:rPr lang="en-US" sz="2000" dirty="0"/>
              <a:t>Digital systems are all around us in the form of computers, smartphones, scanners, cash registers and digital ticket readers.</a:t>
            </a:r>
            <a:endParaRPr dirty="0"/>
          </a:p>
          <a:p>
            <a:pPr marL="285750" lvl="0" indent="-285750" algn="just" rtl="0">
              <a:lnSpc>
                <a:spcPct val="100000"/>
              </a:lnSpc>
              <a:spcBef>
                <a:spcPts val="0"/>
              </a:spcBef>
              <a:spcAft>
                <a:spcPts val="0"/>
              </a:spcAft>
              <a:buClr>
                <a:schemeClr val="dk1"/>
              </a:buClr>
              <a:buSzPts val="2000"/>
              <a:buFont typeface="Noto Sans Symbols"/>
              <a:buChar char="⮚"/>
            </a:pPr>
            <a:r>
              <a:rPr lang="en-US" sz="2000" dirty="0"/>
              <a:t>Characteristics of digital system is use of discrete elements of information.</a:t>
            </a:r>
            <a:endParaRPr dirty="0"/>
          </a:p>
        </p:txBody>
      </p:sp>
      <p:sp>
        <p:nvSpPr>
          <p:cNvPr id="227" name="Google Shape;227;p22"/>
          <p:cNvSpPr txBox="1">
            <a:spLocks noGrp="1"/>
          </p:cNvSpPr>
          <p:nvPr>
            <p:ph type="dt" idx="10"/>
          </p:nvPr>
        </p:nvSpPr>
        <p:spPr>
          <a:xfrm>
            <a:off x="365749" y="6464800"/>
            <a:ext cx="1075500" cy="310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2023/02/13</a:t>
            </a:r>
            <a:endParaRPr dirty="0"/>
          </a:p>
        </p:txBody>
      </p:sp>
      <p:sp>
        <p:nvSpPr>
          <p:cNvPr id="228" name="Google Shape;228;p22"/>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pic>
        <p:nvPicPr>
          <p:cNvPr id="229" name="Google Shape;229;p22"/>
          <p:cNvPicPr preferRelativeResize="0">
            <a:picLocks noGrp="1"/>
          </p:cNvPicPr>
          <p:nvPr>
            <p:ph type="pic" idx="2"/>
          </p:nvPr>
        </p:nvPicPr>
        <p:blipFill rotWithShape="1">
          <a:blip r:embed="rId3">
            <a:alphaModFix/>
          </a:blip>
          <a:srcRect l="-4484" t="-4410" r="1401" b="1115"/>
          <a:stretch/>
        </p:blipFill>
        <p:spPr>
          <a:xfrm>
            <a:off x="7136975" y="28725"/>
            <a:ext cx="4878300" cy="2157000"/>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animEffect transition="in" filter="fade">
                                      <p:cBhvr>
                                        <p:cTn id="7" dur="500"/>
                                        <p:tgtEl>
                                          <p:spTgt spid="2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6">
                                            <p:txEl>
                                              <p:pRg st="1" end="1"/>
                                            </p:txEl>
                                          </p:spTgt>
                                        </p:tgtEl>
                                        <p:attrNameLst>
                                          <p:attrName>style.visibility</p:attrName>
                                        </p:attrNameLst>
                                      </p:cBhvr>
                                      <p:to>
                                        <p:strVal val="visible"/>
                                      </p:to>
                                    </p:set>
                                    <p:animEffect transition="in" filter="fade">
                                      <p:cBhvr>
                                        <p:cTn id="12" dur="500"/>
                                        <p:tgtEl>
                                          <p:spTgt spid="2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6">
                                            <p:txEl>
                                              <p:pRg st="2" end="2"/>
                                            </p:txEl>
                                          </p:spTgt>
                                        </p:tgtEl>
                                        <p:attrNameLst>
                                          <p:attrName>style.visibility</p:attrName>
                                        </p:attrNameLst>
                                      </p:cBhvr>
                                      <p:to>
                                        <p:strVal val="visible"/>
                                      </p:to>
                                    </p:set>
                                    <p:animEffect transition="in" filter="fade">
                                      <p:cBhvr>
                                        <p:cTn id="17" dur="500"/>
                                        <p:tgtEl>
                                          <p:spTgt spid="2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6">
                                            <p:txEl>
                                              <p:pRg st="3" end="3"/>
                                            </p:txEl>
                                          </p:spTgt>
                                        </p:tgtEl>
                                        <p:attrNameLst>
                                          <p:attrName>style.visibility</p:attrName>
                                        </p:attrNameLst>
                                      </p:cBhvr>
                                      <p:to>
                                        <p:strVal val="visible"/>
                                      </p:to>
                                    </p:set>
                                    <p:animEffect transition="in" filter="fade">
                                      <p:cBhvr>
                                        <p:cTn id="22" dur="500"/>
                                        <p:tgtEl>
                                          <p:spTgt spid="2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6">
                                            <p:txEl>
                                              <p:pRg st="4" end="4"/>
                                            </p:txEl>
                                          </p:spTgt>
                                        </p:tgtEl>
                                        <p:attrNameLst>
                                          <p:attrName>style.visibility</p:attrName>
                                        </p:attrNameLst>
                                      </p:cBhvr>
                                      <p:to>
                                        <p:strVal val="visible"/>
                                      </p:to>
                                    </p:set>
                                    <p:animEffect transition="in" filter="fade">
                                      <p:cBhvr>
                                        <p:cTn id="27" dur="500"/>
                                        <p:tgtEl>
                                          <p:spTgt spid="22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9"/>
                                        </p:tgtEl>
                                        <p:attrNameLst>
                                          <p:attrName>style.visibility</p:attrName>
                                        </p:attrNameLst>
                                      </p:cBhvr>
                                      <p:to>
                                        <p:strVal val="visible"/>
                                      </p:to>
                                    </p:set>
                                    <p:animEffect transition="in" filter="fade">
                                      <p:cBhvr>
                                        <p:cTn id="32" dur="5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3"/>
          <p:cNvSpPr txBox="1">
            <a:spLocks noGrp="1"/>
          </p:cNvSpPr>
          <p:nvPr>
            <p:ph type="title"/>
          </p:nvPr>
        </p:nvSpPr>
        <p:spPr>
          <a:xfrm>
            <a:off x="598105" y="264956"/>
            <a:ext cx="10515600" cy="67665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US" sz="4400"/>
              <a:t>Introduction to Digital system </a:t>
            </a:r>
            <a:r>
              <a:rPr lang="en-US" sz="2000"/>
              <a:t>(continued..)</a:t>
            </a:r>
            <a:endParaRPr/>
          </a:p>
        </p:txBody>
      </p:sp>
      <p:sp>
        <p:nvSpPr>
          <p:cNvPr id="235" name="Google Shape;235;p23"/>
          <p:cNvSpPr txBox="1">
            <a:spLocks noGrp="1"/>
          </p:cNvSpPr>
          <p:nvPr>
            <p:ph type="body" idx="1"/>
          </p:nvPr>
        </p:nvSpPr>
        <p:spPr>
          <a:xfrm>
            <a:off x="763359" y="1666742"/>
            <a:ext cx="9363456" cy="3877056"/>
          </a:xfrm>
          <a:prstGeom prst="rect">
            <a:avLst/>
          </a:prstGeom>
          <a:noFill/>
          <a:ln>
            <a:noFill/>
          </a:ln>
        </p:spPr>
        <p:txBody>
          <a:bodyPr spcFirstLastPara="1" wrap="square" lIns="91425" tIns="45700" rIns="91425" bIns="45700" anchor="t" anchorCtr="0">
            <a:normAutofit/>
          </a:bodyPr>
          <a:lstStyle/>
          <a:p>
            <a:pPr marL="285750" lvl="0" indent="-285750" algn="just" rtl="0">
              <a:lnSpc>
                <a:spcPct val="90000"/>
              </a:lnSpc>
              <a:spcBef>
                <a:spcPts val="0"/>
              </a:spcBef>
              <a:spcAft>
                <a:spcPts val="0"/>
              </a:spcAft>
              <a:buClr>
                <a:schemeClr val="dk1"/>
              </a:buClr>
              <a:buSzPts val="2400"/>
              <a:buFont typeface="Noto Sans Symbols"/>
              <a:buChar char="⮚"/>
            </a:pPr>
            <a:r>
              <a:rPr lang="en-US" sz="2400" dirty="0"/>
              <a:t>The basic blocks of a computer are the central processing unit (CPU), the memory, and the input/output (I/O).</a:t>
            </a:r>
            <a:endParaRPr dirty="0"/>
          </a:p>
          <a:p>
            <a:pPr marL="285750" lvl="0" indent="-285750" algn="just" rtl="0">
              <a:lnSpc>
                <a:spcPct val="90000"/>
              </a:lnSpc>
              <a:spcBef>
                <a:spcPts val="1000"/>
              </a:spcBef>
              <a:spcAft>
                <a:spcPts val="0"/>
              </a:spcAft>
              <a:buClr>
                <a:schemeClr val="dk1"/>
              </a:buClr>
              <a:buSzPts val="2400"/>
              <a:buFont typeface="Noto Sans Symbols"/>
              <a:buChar char="⮚"/>
            </a:pPr>
            <a:r>
              <a:rPr lang="en-US" sz="2400" dirty="0"/>
              <a:t>The CPU of the computer is basically the same as the </a:t>
            </a:r>
            <a:r>
              <a:rPr lang="en-US" sz="2400" b="1" dirty="0"/>
              <a:t>brain of a human</a:t>
            </a:r>
            <a:r>
              <a:rPr lang="en-US" sz="2400" dirty="0"/>
              <a:t>. </a:t>
            </a:r>
            <a:endParaRPr dirty="0"/>
          </a:p>
          <a:p>
            <a:pPr marL="228600" lvl="0" indent="-50800" algn="l" rtl="0">
              <a:lnSpc>
                <a:spcPct val="90000"/>
              </a:lnSpc>
              <a:spcBef>
                <a:spcPts val="1000"/>
              </a:spcBef>
              <a:spcAft>
                <a:spcPts val="0"/>
              </a:spcAft>
              <a:buClr>
                <a:schemeClr val="dk1"/>
              </a:buClr>
              <a:buSzPts val="2800"/>
              <a:buNone/>
            </a:pPr>
            <a:endParaRPr dirty="0"/>
          </a:p>
        </p:txBody>
      </p:sp>
      <p:sp>
        <p:nvSpPr>
          <p:cNvPr id="236" name="Google Shape;236;p23"/>
          <p:cNvSpPr txBox="1">
            <a:spLocks noGrp="1"/>
          </p:cNvSpPr>
          <p:nvPr>
            <p:ph type="dt" idx="10"/>
          </p:nvPr>
        </p:nvSpPr>
        <p:spPr>
          <a:xfrm>
            <a:off x="365760" y="6464808"/>
            <a:ext cx="1005840" cy="31089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2023/02/13</a:t>
            </a:r>
          </a:p>
        </p:txBody>
      </p:sp>
      <p:sp>
        <p:nvSpPr>
          <p:cNvPr id="238" name="Google Shape;238;p23"/>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5">
                                            <p:txEl>
                                              <p:pRg st="0" end="0"/>
                                            </p:txEl>
                                          </p:spTgt>
                                        </p:tgtEl>
                                        <p:attrNameLst>
                                          <p:attrName>style.visibility</p:attrName>
                                        </p:attrNameLst>
                                      </p:cBhvr>
                                      <p:to>
                                        <p:strVal val="visible"/>
                                      </p:to>
                                    </p:set>
                                    <p:animEffect transition="in" filter="fade">
                                      <p:cBhvr>
                                        <p:cTn id="7" dur="500"/>
                                        <p:tgtEl>
                                          <p:spTgt spid="2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5">
                                            <p:txEl>
                                              <p:pRg st="1" end="1"/>
                                            </p:txEl>
                                          </p:spTgt>
                                        </p:tgtEl>
                                        <p:attrNameLst>
                                          <p:attrName>style.visibility</p:attrName>
                                        </p:attrNameLst>
                                      </p:cBhvr>
                                      <p:to>
                                        <p:strVal val="visible"/>
                                      </p:to>
                                    </p:set>
                                    <p:animEffect transition="in" filter="fade">
                                      <p:cBhvr>
                                        <p:cTn id="12" dur="500"/>
                                        <p:tgtEl>
                                          <p:spTgt spid="2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Shape 242"/>
        <p:cNvGrpSpPr/>
        <p:nvPr/>
      </p:nvGrpSpPr>
      <p:grpSpPr>
        <a:xfrm>
          <a:off x="0" y="0"/>
          <a:ext cx="0" cy="0"/>
          <a:chOff x="0" y="0"/>
          <a:chExt cx="0" cy="0"/>
        </a:xfrm>
      </p:grpSpPr>
      <p:sp>
        <p:nvSpPr>
          <p:cNvPr id="243" name="Google Shape;243;p24"/>
          <p:cNvSpPr txBox="1">
            <a:spLocks noGrp="1"/>
          </p:cNvSpPr>
          <p:nvPr>
            <p:ph type="title"/>
          </p:nvPr>
        </p:nvSpPr>
        <p:spPr>
          <a:xfrm>
            <a:off x="576072" y="704088"/>
            <a:ext cx="10515600" cy="67665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800"/>
              <a:buFont typeface="Arial"/>
              <a:buNone/>
            </a:pPr>
            <a:r>
              <a:rPr lang="en-US" sz="4800">
                <a:latin typeface="Arial"/>
                <a:ea typeface="Arial"/>
                <a:cs typeface="Arial"/>
                <a:sym typeface="Arial"/>
              </a:rPr>
              <a:t>Digital and Analog system</a:t>
            </a:r>
            <a:endParaRPr/>
          </a:p>
        </p:txBody>
      </p:sp>
      <p:sp>
        <p:nvSpPr>
          <p:cNvPr id="244" name="Google Shape;244;p24"/>
          <p:cNvSpPr txBox="1">
            <a:spLocks noGrp="1"/>
          </p:cNvSpPr>
          <p:nvPr>
            <p:ph type="dt" idx="10"/>
          </p:nvPr>
        </p:nvSpPr>
        <p:spPr>
          <a:xfrm>
            <a:off x="365750" y="6464800"/>
            <a:ext cx="1104600" cy="310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2023/02/13</a:t>
            </a:r>
            <a:endParaRPr/>
          </a:p>
        </p:txBody>
      </p:sp>
      <p:sp>
        <p:nvSpPr>
          <p:cNvPr id="245" name="Google Shape;245;p24"/>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46" name="Google Shape;246;p24"/>
          <p:cNvSpPr txBox="1">
            <a:spLocks noGrp="1"/>
          </p:cNvSpPr>
          <p:nvPr>
            <p:ph type="body" idx="1"/>
          </p:nvPr>
        </p:nvSpPr>
        <p:spPr>
          <a:xfrm>
            <a:off x="576072" y="1901952"/>
            <a:ext cx="9363456" cy="3877056"/>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90000"/>
              </a:lnSpc>
              <a:spcBef>
                <a:spcPts val="0"/>
              </a:spcBef>
              <a:spcAft>
                <a:spcPts val="0"/>
              </a:spcAft>
              <a:buClr>
                <a:schemeClr val="dk1"/>
              </a:buClr>
              <a:buSzPct val="100000"/>
              <a:buNone/>
            </a:pPr>
            <a:r>
              <a:rPr lang="en-US" sz="3400" b="1" dirty="0"/>
              <a:t>What is an Analog System?</a:t>
            </a:r>
            <a:endParaRPr dirty="0"/>
          </a:p>
          <a:p>
            <a:pPr marL="228600" lvl="0" indent="-228600" algn="l" rtl="0">
              <a:lnSpc>
                <a:spcPct val="90000"/>
              </a:lnSpc>
              <a:spcBef>
                <a:spcPts val="1000"/>
              </a:spcBef>
              <a:spcAft>
                <a:spcPts val="0"/>
              </a:spcAft>
              <a:buClr>
                <a:schemeClr val="dk1"/>
              </a:buClr>
              <a:buSzPct val="100000"/>
              <a:buFont typeface="Noto Sans Symbols"/>
              <a:buChar char="⮚"/>
            </a:pPr>
            <a:r>
              <a:rPr lang="en-US" dirty="0"/>
              <a:t>A system that uses continuous time signal for processing is known as an analog system. The analog signals or continuous time signals are the signals whose magnitude continuously changes with time. Most analog systems use continuous time signals having sinusoidal waveforms.</a:t>
            </a:r>
            <a:endParaRPr dirty="0"/>
          </a:p>
          <a:p>
            <a:pPr marL="228600" lvl="0" indent="-104140" algn="l" rtl="0">
              <a:lnSpc>
                <a:spcPct val="90000"/>
              </a:lnSpc>
              <a:spcBef>
                <a:spcPts val="1000"/>
              </a:spcBef>
              <a:spcAft>
                <a:spcPts val="0"/>
              </a:spcAft>
              <a:buClr>
                <a:schemeClr val="dk1"/>
              </a:buClr>
              <a:buSzPct val="100000"/>
              <a:buFont typeface="Noto Sans Symbols"/>
              <a:buNone/>
            </a:pPr>
            <a:endParaRPr dirty="0"/>
          </a:p>
          <a:p>
            <a:pPr marL="228600" lvl="0" indent="-228600" algn="l" rtl="0">
              <a:lnSpc>
                <a:spcPct val="90000"/>
              </a:lnSpc>
              <a:spcBef>
                <a:spcPts val="1000"/>
              </a:spcBef>
              <a:spcAft>
                <a:spcPts val="0"/>
              </a:spcAft>
              <a:buClr>
                <a:schemeClr val="dk1"/>
              </a:buClr>
              <a:buSzPct val="100000"/>
              <a:buFont typeface="Noto Sans Symbols"/>
              <a:buChar char="⮚"/>
            </a:pPr>
            <a:r>
              <a:rPr lang="en-US" dirty="0"/>
              <a:t>Analog systems are much faster in comparison to digital systems because these systems accept the signals in their original form, and hence there is no need of signal transformation. However, the data transmission through analog systems is badly affected by electronic noise during transmission.</a:t>
            </a:r>
            <a:endParaRPr dirty="0"/>
          </a:p>
          <a:p>
            <a:pPr marL="228600" lvl="0" indent="-104140" algn="l" rtl="0">
              <a:lnSpc>
                <a:spcPct val="90000"/>
              </a:lnSpc>
              <a:spcBef>
                <a:spcPts val="1000"/>
              </a:spcBef>
              <a:spcAft>
                <a:spcPts val="0"/>
              </a:spcAft>
              <a:buClr>
                <a:schemeClr val="dk1"/>
              </a:buClr>
              <a:buSzPct val="100000"/>
              <a:buFont typeface="Noto Sans Symbols"/>
              <a:buNone/>
            </a:pPr>
            <a:endParaRPr dirty="0"/>
          </a:p>
          <a:p>
            <a:pPr marL="228600" lvl="0" indent="-228600" algn="l" rtl="0">
              <a:lnSpc>
                <a:spcPct val="90000"/>
              </a:lnSpc>
              <a:spcBef>
                <a:spcPts val="1000"/>
              </a:spcBef>
              <a:spcAft>
                <a:spcPts val="0"/>
              </a:spcAft>
              <a:buClr>
                <a:schemeClr val="dk1"/>
              </a:buClr>
              <a:buSzPct val="100000"/>
              <a:buFont typeface="Noto Sans Symbols"/>
              <a:buChar char="⮚"/>
            </a:pPr>
            <a:r>
              <a:rPr lang="en-US" dirty="0"/>
              <a:t>Another major drawback of analog systems is that they consume more power as compared to digital systems. These days, analog systems are not so frequently used in general purpose applications, though they are still used in specialized applications.</a:t>
            </a:r>
            <a:endParaRPr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6">
                                            <p:txEl>
                                              <p:pRg st="0" end="0"/>
                                            </p:txEl>
                                          </p:spTgt>
                                        </p:tgtEl>
                                        <p:attrNameLst>
                                          <p:attrName>style.visibility</p:attrName>
                                        </p:attrNameLst>
                                      </p:cBhvr>
                                      <p:to>
                                        <p:strVal val="visible"/>
                                      </p:to>
                                    </p:set>
                                    <p:animEffect transition="in" filter="fade">
                                      <p:cBhvr>
                                        <p:cTn id="7" dur="500"/>
                                        <p:tgtEl>
                                          <p:spTgt spid="2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6">
                                            <p:txEl>
                                              <p:pRg st="1" end="1"/>
                                            </p:txEl>
                                          </p:spTgt>
                                        </p:tgtEl>
                                        <p:attrNameLst>
                                          <p:attrName>style.visibility</p:attrName>
                                        </p:attrNameLst>
                                      </p:cBhvr>
                                      <p:to>
                                        <p:strVal val="visible"/>
                                      </p:to>
                                    </p:set>
                                    <p:animEffect transition="in" filter="fade">
                                      <p:cBhvr>
                                        <p:cTn id="12" dur="500"/>
                                        <p:tgtEl>
                                          <p:spTgt spid="2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6">
                                            <p:txEl>
                                              <p:pRg st="3" end="3"/>
                                            </p:txEl>
                                          </p:spTgt>
                                        </p:tgtEl>
                                        <p:attrNameLst>
                                          <p:attrName>style.visibility</p:attrName>
                                        </p:attrNameLst>
                                      </p:cBhvr>
                                      <p:to>
                                        <p:strVal val="visible"/>
                                      </p:to>
                                    </p:set>
                                    <p:animEffect transition="in" filter="fade">
                                      <p:cBhvr>
                                        <p:cTn id="17" dur="500"/>
                                        <p:tgtEl>
                                          <p:spTgt spid="24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6">
                                            <p:txEl>
                                              <p:pRg st="5" end="5"/>
                                            </p:txEl>
                                          </p:spTgt>
                                        </p:tgtEl>
                                        <p:attrNameLst>
                                          <p:attrName>style.visibility</p:attrName>
                                        </p:attrNameLst>
                                      </p:cBhvr>
                                      <p:to>
                                        <p:strVal val="visible"/>
                                      </p:to>
                                    </p:set>
                                    <p:animEffect transition="in" filter="fade">
                                      <p:cBhvr>
                                        <p:cTn id="22" dur="500"/>
                                        <p:tgtEl>
                                          <p:spTgt spid="24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5"/>
          <p:cNvSpPr txBox="1">
            <a:spLocks noGrp="1"/>
          </p:cNvSpPr>
          <p:nvPr>
            <p:ph type="dt" idx="10"/>
          </p:nvPr>
        </p:nvSpPr>
        <p:spPr>
          <a:xfrm>
            <a:off x="365749" y="6464800"/>
            <a:ext cx="1090200" cy="310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2023/02/13</a:t>
            </a:r>
            <a:endParaRPr/>
          </a:p>
        </p:txBody>
      </p:sp>
      <p:sp>
        <p:nvSpPr>
          <p:cNvPr id="252" name="Google Shape;252;p25"/>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graphicFrame>
        <p:nvGraphicFramePr>
          <p:cNvPr id="253" name="Google Shape;253;p25"/>
          <p:cNvGraphicFramePr/>
          <p:nvPr/>
        </p:nvGraphicFramePr>
        <p:xfrm>
          <a:off x="579893" y="329296"/>
          <a:ext cx="11325375" cy="5873305"/>
        </p:xfrm>
        <a:graphic>
          <a:graphicData uri="http://schemas.openxmlformats.org/drawingml/2006/table">
            <a:tbl>
              <a:tblPr firstRow="1" bandRow="1">
                <a:noFill/>
                <a:tableStyleId>{04149B45-A344-44CA-8D7E-0FA551512531}</a:tableStyleId>
              </a:tblPr>
              <a:tblGrid>
                <a:gridCol w="3775125">
                  <a:extLst>
                    <a:ext uri="{9D8B030D-6E8A-4147-A177-3AD203B41FA5}">
                      <a16:colId xmlns:a16="http://schemas.microsoft.com/office/drawing/2014/main" val="20000"/>
                    </a:ext>
                  </a:extLst>
                </a:gridCol>
                <a:gridCol w="3775125">
                  <a:extLst>
                    <a:ext uri="{9D8B030D-6E8A-4147-A177-3AD203B41FA5}">
                      <a16:colId xmlns:a16="http://schemas.microsoft.com/office/drawing/2014/main" val="20001"/>
                    </a:ext>
                  </a:extLst>
                </a:gridCol>
                <a:gridCol w="3775125">
                  <a:extLst>
                    <a:ext uri="{9D8B030D-6E8A-4147-A177-3AD203B41FA5}">
                      <a16:colId xmlns:a16="http://schemas.microsoft.com/office/drawing/2014/main" val="20002"/>
                    </a:ext>
                  </a:extLst>
                </a:gridCol>
              </a:tblGrid>
              <a:tr h="389025">
                <a:tc>
                  <a:txBody>
                    <a:bodyPr/>
                    <a:lstStyle/>
                    <a:p>
                      <a:pPr marL="0" marR="0" lvl="0" indent="0" algn="l" rtl="0">
                        <a:spcBef>
                          <a:spcPts val="0"/>
                        </a:spcBef>
                        <a:spcAft>
                          <a:spcPts val="0"/>
                        </a:spcAft>
                        <a:buNone/>
                      </a:pPr>
                      <a:r>
                        <a:rPr lang="en-US" sz="1800" u="none" strike="noStrike" cap="none"/>
                        <a:t>Factor</a:t>
                      </a:r>
                      <a:endParaRPr/>
                    </a:p>
                  </a:txBody>
                  <a:tcPr marL="91450" marR="91450" marT="45725" marB="45725"/>
                </a:tc>
                <a:tc>
                  <a:txBody>
                    <a:bodyPr/>
                    <a:lstStyle/>
                    <a:p>
                      <a:pPr marL="0" marR="0" lvl="0" indent="0" algn="l" rtl="0">
                        <a:spcBef>
                          <a:spcPts val="0"/>
                        </a:spcBef>
                        <a:spcAft>
                          <a:spcPts val="0"/>
                        </a:spcAft>
                        <a:buNone/>
                      </a:pPr>
                      <a:r>
                        <a:rPr lang="en-US" sz="1800"/>
                        <a:t>Digital System</a:t>
                      </a:r>
                      <a:endParaRPr/>
                    </a:p>
                  </a:txBody>
                  <a:tcPr marL="91450" marR="91450" marT="45725" marB="45725"/>
                </a:tc>
                <a:tc>
                  <a:txBody>
                    <a:bodyPr/>
                    <a:lstStyle/>
                    <a:p>
                      <a:pPr marL="0" marR="0" lvl="0" indent="0" algn="l" rtl="0">
                        <a:spcBef>
                          <a:spcPts val="0"/>
                        </a:spcBef>
                        <a:spcAft>
                          <a:spcPts val="0"/>
                        </a:spcAft>
                        <a:buNone/>
                      </a:pPr>
                      <a:r>
                        <a:rPr lang="en-US" sz="1800"/>
                        <a:t>Analog System</a:t>
                      </a:r>
                      <a:endParaRPr/>
                    </a:p>
                  </a:txBody>
                  <a:tcPr marL="91450" marR="91450" marT="45725" marB="45725"/>
                </a:tc>
                <a:extLst>
                  <a:ext uri="{0D108BD9-81ED-4DB2-BD59-A6C34878D82A}">
                    <a16:rowId xmlns:a16="http://schemas.microsoft.com/office/drawing/2014/main" val="10000"/>
                  </a:ext>
                </a:extLst>
              </a:tr>
              <a:tr h="804950">
                <a:tc>
                  <a:txBody>
                    <a:bodyPr/>
                    <a:lstStyle/>
                    <a:p>
                      <a:pPr marL="0" marR="0" lvl="0" indent="0" algn="l" rtl="0">
                        <a:spcBef>
                          <a:spcPts val="0"/>
                        </a:spcBef>
                        <a:spcAft>
                          <a:spcPts val="0"/>
                        </a:spcAft>
                        <a:buNone/>
                      </a:pPr>
                      <a:r>
                        <a:rPr lang="en-US" sz="1800"/>
                        <a:t>Signal Type</a:t>
                      </a:r>
                      <a:endParaRPr/>
                    </a:p>
                  </a:txBody>
                  <a:tcPr marL="91450" marR="91450" marT="45725" marB="45725"/>
                </a:tc>
                <a:tc>
                  <a:txBody>
                    <a:bodyPr/>
                    <a:lstStyle/>
                    <a:p>
                      <a:pPr marL="0" marR="0" lvl="0" indent="0" algn="l" rtl="0">
                        <a:spcBef>
                          <a:spcPts val="0"/>
                        </a:spcBef>
                        <a:spcAft>
                          <a:spcPts val="0"/>
                        </a:spcAft>
                        <a:buNone/>
                      </a:pPr>
                      <a:r>
                        <a:rPr lang="en-US" sz="1800" b="0" i="0">
                          <a:solidFill>
                            <a:schemeClr val="dk1"/>
                          </a:solidFill>
                          <a:latin typeface="Gill Sans"/>
                          <a:ea typeface="Gill Sans"/>
                          <a:cs typeface="Gill Sans"/>
                          <a:sym typeface="Gill Sans"/>
                        </a:rPr>
                        <a:t>Digital Systems use discrete signals as on/off representing binary format. Off is 0, On is 1.</a:t>
                      </a:r>
                      <a:endParaRPr sz="1800"/>
                    </a:p>
                  </a:txBody>
                  <a:tcPr marL="91450" marR="91450" marT="45725" marB="45725"/>
                </a:tc>
                <a:tc>
                  <a:txBody>
                    <a:bodyPr/>
                    <a:lstStyle/>
                    <a:p>
                      <a:pPr marL="0" marR="0" lvl="0" indent="0" algn="l" rtl="0">
                        <a:spcBef>
                          <a:spcPts val="0"/>
                        </a:spcBef>
                        <a:spcAft>
                          <a:spcPts val="0"/>
                        </a:spcAft>
                        <a:buNone/>
                      </a:pPr>
                      <a:r>
                        <a:rPr lang="en-US" sz="1800" b="0" i="0">
                          <a:solidFill>
                            <a:schemeClr val="dk1"/>
                          </a:solidFill>
                          <a:latin typeface="Gill Sans"/>
                          <a:ea typeface="Gill Sans"/>
                          <a:cs typeface="Gill Sans"/>
                          <a:sym typeface="Gill Sans"/>
                        </a:rPr>
                        <a:t>Analog Systems use continuous signals with varying magnitude.</a:t>
                      </a:r>
                      <a:endParaRPr sz="1800"/>
                    </a:p>
                  </a:txBody>
                  <a:tcPr marL="91450" marR="91450" marT="45725" marB="45725"/>
                </a:tc>
                <a:extLst>
                  <a:ext uri="{0D108BD9-81ED-4DB2-BD59-A6C34878D82A}">
                    <a16:rowId xmlns:a16="http://schemas.microsoft.com/office/drawing/2014/main" val="10001"/>
                  </a:ext>
                </a:extLst>
              </a:tr>
              <a:tr h="389025">
                <a:tc>
                  <a:txBody>
                    <a:bodyPr/>
                    <a:lstStyle/>
                    <a:p>
                      <a:pPr marL="0" marR="0" lvl="0" indent="0" algn="l" rtl="0">
                        <a:spcBef>
                          <a:spcPts val="0"/>
                        </a:spcBef>
                        <a:spcAft>
                          <a:spcPts val="0"/>
                        </a:spcAft>
                        <a:buNone/>
                      </a:pPr>
                      <a:r>
                        <a:rPr lang="en-US" sz="1800"/>
                        <a:t>Wave Type</a:t>
                      </a:r>
                      <a:endParaRPr/>
                    </a:p>
                  </a:txBody>
                  <a:tcPr marL="91450" marR="91450" marT="45725" marB="45725"/>
                </a:tc>
                <a:tc>
                  <a:txBody>
                    <a:bodyPr/>
                    <a:lstStyle/>
                    <a:p>
                      <a:pPr marL="0" marR="0" lvl="0" indent="0" algn="l" rtl="0">
                        <a:spcBef>
                          <a:spcPts val="0"/>
                        </a:spcBef>
                        <a:spcAft>
                          <a:spcPts val="0"/>
                        </a:spcAft>
                        <a:buNone/>
                      </a:pPr>
                      <a:r>
                        <a:rPr lang="en-US" sz="1800"/>
                        <a:t>Digital Systems use square waves.</a:t>
                      </a:r>
                      <a:endParaRPr/>
                    </a:p>
                  </a:txBody>
                  <a:tcPr marL="76200" marR="76200" marT="76200" marB="76200"/>
                </a:tc>
                <a:tc>
                  <a:txBody>
                    <a:bodyPr/>
                    <a:lstStyle/>
                    <a:p>
                      <a:pPr marL="0" marR="0" lvl="0" indent="0" algn="l" rtl="0">
                        <a:spcBef>
                          <a:spcPts val="0"/>
                        </a:spcBef>
                        <a:spcAft>
                          <a:spcPts val="0"/>
                        </a:spcAft>
                        <a:buNone/>
                      </a:pPr>
                      <a:r>
                        <a:rPr lang="en-US" sz="1800"/>
                        <a:t>Analog systems use sine waves.</a:t>
                      </a:r>
                      <a:endParaRPr/>
                    </a:p>
                  </a:txBody>
                  <a:tcPr marL="76200" marR="76200" marT="76200" marB="76200"/>
                </a:tc>
                <a:extLst>
                  <a:ext uri="{0D108BD9-81ED-4DB2-BD59-A6C34878D82A}">
                    <a16:rowId xmlns:a16="http://schemas.microsoft.com/office/drawing/2014/main" val="10002"/>
                  </a:ext>
                </a:extLst>
              </a:tr>
              <a:tr h="1046425">
                <a:tc>
                  <a:txBody>
                    <a:bodyPr/>
                    <a:lstStyle/>
                    <a:p>
                      <a:pPr marL="0" marR="0" lvl="0" indent="0" algn="l" rtl="0">
                        <a:spcBef>
                          <a:spcPts val="0"/>
                        </a:spcBef>
                        <a:spcAft>
                          <a:spcPts val="0"/>
                        </a:spcAft>
                        <a:buNone/>
                      </a:pPr>
                      <a:r>
                        <a:rPr lang="en-US" sz="1800" dirty="0"/>
                        <a:t>Technology</a:t>
                      </a:r>
                      <a:endParaRPr dirty="0"/>
                    </a:p>
                  </a:txBody>
                  <a:tcPr marL="91450" marR="91450" marT="45725" marB="45725"/>
                </a:tc>
                <a:tc>
                  <a:txBody>
                    <a:bodyPr/>
                    <a:lstStyle/>
                    <a:p>
                      <a:pPr marL="0" marR="0" lvl="0" indent="0" algn="l" rtl="0">
                        <a:spcBef>
                          <a:spcPts val="0"/>
                        </a:spcBef>
                        <a:spcAft>
                          <a:spcPts val="0"/>
                        </a:spcAft>
                        <a:buNone/>
                      </a:pPr>
                      <a:r>
                        <a:rPr lang="en-US" sz="1800" b="0" i="0" dirty="0">
                          <a:solidFill>
                            <a:schemeClr val="dk1"/>
                          </a:solidFill>
                          <a:latin typeface="Gill Sans"/>
                          <a:ea typeface="Gill Sans"/>
                          <a:cs typeface="Gill Sans"/>
                          <a:sym typeface="Gill Sans"/>
                        </a:rPr>
                        <a:t>Digital systems first transform the analog waves to limited set of numbers and then record them as digital square waves.</a:t>
                      </a:r>
                      <a:endParaRPr sz="1800" dirty="0"/>
                    </a:p>
                  </a:txBody>
                  <a:tcPr marL="91450" marR="91450" marT="45725" marB="45725"/>
                </a:tc>
                <a:tc>
                  <a:txBody>
                    <a:bodyPr/>
                    <a:lstStyle/>
                    <a:p>
                      <a:pPr marL="0" marR="0" lvl="0" indent="0" algn="l" rtl="0">
                        <a:spcBef>
                          <a:spcPts val="0"/>
                        </a:spcBef>
                        <a:spcAft>
                          <a:spcPts val="0"/>
                        </a:spcAft>
                        <a:buNone/>
                      </a:pPr>
                      <a:r>
                        <a:rPr lang="en-US" sz="1800" b="0" i="0">
                          <a:solidFill>
                            <a:schemeClr val="dk1"/>
                          </a:solidFill>
                          <a:latin typeface="Gill Sans"/>
                          <a:ea typeface="Gill Sans"/>
                          <a:cs typeface="Gill Sans"/>
                          <a:sym typeface="Gill Sans"/>
                        </a:rPr>
                        <a:t>Analog systems records the physical waveforms as they are originally generated.</a:t>
                      </a:r>
                      <a:endParaRPr sz="1800"/>
                    </a:p>
                  </a:txBody>
                  <a:tcPr marL="91450" marR="91450" marT="45725" marB="45725"/>
                </a:tc>
                <a:extLst>
                  <a:ext uri="{0D108BD9-81ED-4DB2-BD59-A6C34878D82A}">
                    <a16:rowId xmlns:a16="http://schemas.microsoft.com/office/drawing/2014/main" val="10003"/>
                  </a:ext>
                </a:extLst>
              </a:tr>
              <a:tr h="637925">
                <a:tc>
                  <a:txBody>
                    <a:bodyPr/>
                    <a:lstStyle/>
                    <a:p>
                      <a:pPr marL="0" marR="0" lvl="0" indent="0" algn="l" rtl="0">
                        <a:spcBef>
                          <a:spcPts val="0"/>
                        </a:spcBef>
                        <a:spcAft>
                          <a:spcPts val="0"/>
                        </a:spcAft>
                        <a:buNone/>
                      </a:pPr>
                      <a:r>
                        <a:rPr lang="en-US" sz="1800"/>
                        <a:t>Transmission</a:t>
                      </a:r>
                      <a:endParaRPr/>
                    </a:p>
                  </a:txBody>
                  <a:tcPr marL="91450" marR="91450" marT="45725" marB="45725"/>
                </a:tc>
                <a:tc>
                  <a:txBody>
                    <a:bodyPr/>
                    <a:lstStyle/>
                    <a:p>
                      <a:pPr marL="0" marR="0" lvl="0" indent="0" algn="l" rtl="0">
                        <a:spcBef>
                          <a:spcPts val="0"/>
                        </a:spcBef>
                        <a:spcAft>
                          <a:spcPts val="0"/>
                        </a:spcAft>
                        <a:buNone/>
                      </a:pPr>
                      <a:r>
                        <a:rPr lang="en-US" sz="1800" b="0" i="0">
                          <a:solidFill>
                            <a:schemeClr val="dk1"/>
                          </a:solidFill>
                          <a:latin typeface="Gill Sans"/>
                          <a:ea typeface="Gill Sans"/>
                          <a:cs typeface="Gill Sans"/>
                          <a:sym typeface="Gill Sans"/>
                        </a:rPr>
                        <a:t>Digital transmission is easy and can be made noise proof with no loss at all.</a:t>
                      </a:r>
                      <a:endParaRPr sz="1800"/>
                    </a:p>
                  </a:txBody>
                  <a:tcPr marL="91450" marR="91450" marT="45725" marB="45725"/>
                </a:tc>
                <a:tc>
                  <a:txBody>
                    <a:bodyPr/>
                    <a:lstStyle/>
                    <a:p>
                      <a:pPr marL="0" marR="0" lvl="0" indent="0" algn="l" rtl="0">
                        <a:spcBef>
                          <a:spcPts val="0"/>
                        </a:spcBef>
                        <a:spcAft>
                          <a:spcPts val="0"/>
                        </a:spcAft>
                        <a:buNone/>
                      </a:pPr>
                      <a:r>
                        <a:rPr lang="en-US" sz="1800" b="0" i="0">
                          <a:solidFill>
                            <a:schemeClr val="dk1"/>
                          </a:solidFill>
                          <a:latin typeface="Gill Sans"/>
                          <a:ea typeface="Gill Sans"/>
                          <a:cs typeface="Gill Sans"/>
                          <a:sym typeface="Gill Sans"/>
                        </a:rPr>
                        <a:t>Analog systems are affected badly by noise during transmission.</a:t>
                      </a:r>
                      <a:endParaRPr sz="1800"/>
                    </a:p>
                  </a:txBody>
                  <a:tcPr marL="91450" marR="91450" marT="45725" marB="45725"/>
                </a:tc>
                <a:extLst>
                  <a:ext uri="{0D108BD9-81ED-4DB2-BD59-A6C34878D82A}">
                    <a16:rowId xmlns:a16="http://schemas.microsoft.com/office/drawing/2014/main" val="10004"/>
                  </a:ext>
                </a:extLst>
              </a:tr>
              <a:tr h="563475">
                <a:tc>
                  <a:txBody>
                    <a:bodyPr/>
                    <a:lstStyle/>
                    <a:p>
                      <a:pPr marL="0" marR="0" lvl="0" indent="0" algn="l" rtl="0">
                        <a:spcBef>
                          <a:spcPts val="0"/>
                        </a:spcBef>
                        <a:spcAft>
                          <a:spcPts val="0"/>
                        </a:spcAft>
                        <a:buNone/>
                      </a:pPr>
                      <a:r>
                        <a:rPr lang="en-US" sz="1800"/>
                        <a:t>Flexibility</a:t>
                      </a:r>
                      <a:endParaRPr/>
                    </a:p>
                  </a:txBody>
                  <a:tcPr marL="91450" marR="91450" marT="45725" marB="45725"/>
                </a:tc>
                <a:tc>
                  <a:txBody>
                    <a:bodyPr/>
                    <a:lstStyle/>
                    <a:p>
                      <a:pPr marL="0" marR="0" lvl="0" indent="0" algn="l" rtl="0">
                        <a:spcBef>
                          <a:spcPts val="0"/>
                        </a:spcBef>
                        <a:spcAft>
                          <a:spcPts val="0"/>
                        </a:spcAft>
                        <a:buNone/>
                      </a:pPr>
                      <a:r>
                        <a:rPr lang="en-US" sz="1800" b="0" i="0">
                          <a:solidFill>
                            <a:schemeClr val="dk1"/>
                          </a:solidFill>
                          <a:latin typeface="Gill Sans"/>
                          <a:ea typeface="Gill Sans"/>
                          <a:cs typeface="Gill Sans"/>
                          <a:sym typeface="Gill Sans"/>
                        </a:rPr>
                        <a:t>Digital system hardware can be easily modulated as per the requirements.</a:t>
                      </a:r>
                      <a:endParaRPr sz="1800"/>
                    </a:p>
                  </a:txBody>
                  <a:tcPr marL="91450" marR="91450" marT="45725" marB="45725"/>
                </a:tc>
                <a:tc>
                  <a:txBody>
                    <a:bodyPr/>
                    <a:lstStyle/>
                    <a:p>
                      <a:pPr marL="0" marR="0" lvl="0" indent="0" algn="l" rtl="0">
                        <a:spcBef>
                          <a:spcPts val="0"/>
                        </a:spcBef>
                        <a:spcAft>
                          <a:spcPts val="0"/>
                        </a:spcAft>
                        <a:buNone/>
                      </a:pPr>
                      <a:r>
                        <a:rPr lang="en-US" sz="1800" b="0" i="0">
                          <a:solidFill>
                            <a:schemeClr val="dk1"/>
                          </a:solidFill>
                          <a:latin typeface="Gill Sans"/>
                          <a:ea typeface="Gill Sans"/>
                          <a:cs typeface="Gill Sans"/>
                          <a:sym typeface="Gill Sans"/>
                        </a:rPr>
                        <a:t>Analog system's hardware are not flexible.</a:t>
                      </a:r>
                      <a:endParaRPr sz="1800"/>
                    </a:p>
                  </a:txBody>
                  <a:tcPr marL="91450" marR="91450" marT="45725" marB="45725"/>
                </a:tc>
                <a:extLst>
                  <a:ext uri="{0D108BD9-81ED-4DB2-BD59-A6C34878D82A}">
                    <a16:rowId xmlns:a16="http://schemas.microsoft.com/office/drawing/2014/main" val="10005"/>
                  </a:ext>
                </a:extLst>
              </a:tr>
              <a:tr h="637925">
                <a:tc>
                  <a:txBody>
                    <a:bodyPr/>
                    <a:lstStyle/>
                    <a:p>
                      <a:pPr marL="0" marR="0" lvl="0" indent="0" algn="l" rtl="0">
                        <a:spcBef>
                          <a:spcPts val="0"/>
                        </a:spcBef>
                        <a:spcAft>
                          <a:spcPts val="0"/>
                        </a:spcAft>
                        <a:buNone/>
                      </a:pPr>
                      <a:r>
                        <a:rPr lang="en-US" sz="1800"/>
                        <a:t>Bandthwidth</a:t>
                      </a:r>
                      <a:endParaRPr sz="1800"/>
                    </a:p>
                  </a:txBody>
                  <a:tcPr marL="91450" marR="91450" marT="45725" marB="45725"/>
                </a:tc>
                <a:tc>
                  <a:txBody>
                    <a:bodyPr/>
                    <a:lstStyle/>
                    <a:p>
                      <a:pPr marL="0" marR="0" lvl="0" indent="0" algn="l" rtl="0">
                        <a:spcBef>
                          <a:spcPts val="0"/>
                        </a:spcBef>
                        <a:spcAft>
                          <a:spcPts val="0"/>
                        </a:spcAft>
                        <a:buNone/>
                      </a:pPr>
                      <a:r>
                        <a:rPr lang="en-US" sz="1800" b="0" i="0">
                          <a:solidFill>
                            <a:schemeClr val="dk1"/>
                          </a:solidFill>
                          <a:latin typeface="Gill Sans"/>
                          <a:ea typeface="Gill Sans"/>
                          <a:cs typeface="Gill Sans"/>
                          <a:sym typeface="Gill Sans"/>
                        </a:rPr>
                        <a:t>Digital transmission needs more bandwidth to carry same information.</a:t>
                      </a:r>
                      <a:endParaRPr sz="1800"/>
                    </a:p>
                  </a:txBody>
                  <a:tcPr marL="91450" marR="91450" marT="45725" marB="45725"/>
                </a:tc>
                <a:tc>
                  <a:txBody>
                    <a:bodyPr/>
                    <a:lstStyle/>
                    <a:p>
                      <a:pPr marL="0" marR="0" lvl="0" indent="0" algn="l" rtl="0">
                        <a:spcBef>
                          <a:spcPts val="0"/>
                        </a:spcBef>
                        <a:spcAft>
                          <a:spcPts val="0"/>
                        </a:spcAft>
                        <a:buNone/>
                      </a:pPr>
                      <a:r>
                        <a:rPr lang="en-US" sz="1800" b="0" i="0">
                          <a:solidFill>
                            <a:schemeClr val="dk1"/>
                          </a:solidFill>
                          <a:latin typeface="Gill Sans"/>
                          <a:ea typeface="Gill Sans"/>
                          <a:cs typeface="Gill Sans"/>
                          <a:sym typeface="Gill Sans"/>
                        </a:rPr>
                        <a:t>Analog transmission requires less bandwidth.</a:t>
                      </a:r>
                      <a:endParaRPr sz="1800"/>
                    </a:p>
                  </a:txBody>
                  <a:tcPr marL="91450" marR="91450" marT="45725" marB="45725"/>
                </a:tc>
                <a:extLst>
                  <a:ext uri="{0D108BD9-81ED-4DB2-BD59-A6C34878D82A}">
                    <a16:rowId xmlns:a16="http://schemas.microsoft.com/office/drawing/2014/main" val="10006"/>
                  </a:ext>
                </a:extLst>
              </a:tr>
              <a:tr h="389025">
                <a:tc>
                  <a:txBody>
                    <a:bodyPr/>
                    <a:lstStyle/>
                    <a:p>
                      <a:pPr marL="0" marR="0" lvl="0" indent="0" algn="l" rtl="0">
                        <a:spcBef>
                          <a:spcPts val="0"/>
                        </a:spcBef>
                        <a:spcAft>
                          <a:spcPts val="0"/>
                        </a:spcAft>
                        <a:buNone/>
                      </a:pPr>
                      <a:r>
                        <a:rPr lang="en-US" sz="1800"/>
                        <a:t>Cost</a:t>
                      </a:r>
                      <a:endParaRPr/>
                    </a:p>
                  </a:txBody>
                  <a:tcPr marL="91450" marR="91450" marT="45725" marB="45725"/>
                </a:tc>
                <a:tc>
                  <a:txBody>
                    <a:bodyPr/>
                    <a:lstStyle/>
                    <a:p>
                      <a:pPr marL="0" marR="0" lvl="0" indent="0" algn="l" rtl="0">
                        <a:spcBef>
                          <a:spcPts val="0"/>
                        </a:spcBef>
                        <a:spcAft>
                          <a:spcPts val="0"/>
                        </a:spcAft>
                        <a:buNone/>
                      </a:pPr>
                      <a:r>
                        <a:rPr lang="en-US" sz="1800" b="0" i="0">
                          <a:solidFill>
                            <a:schemeClr val="dk1"/>
                          </a:solidFill>
                          <a:latin typeface="Gill Sans"/>
                          <a:ea typeface="Gill Sans"/>
                          <a:cs typeface="Gill Sans"/>
                          <a:sym typeface="Gill Sans"/>
                        </a:rPr>
                        <a:t>Digital systems are costly.</a:t>
                      </a:r>
                      <a:endParaRPr sz="1800"/>
                    </a:p>
                  </a:txBody>
                  <a:tcPr marL="91450" marR="91450" marT="45725" marB="45725"/>
                </a:tc>
                <a:tc>
                  <a:txBody>
                    <a:bodyPr/>
                    <a:lstStyle/>
                    <a:p>
                      <a:pPr marL="0" marR="0" lvl="0" indent="0" algn="l" rtl="0">
                        <a:spcBef>
                          <a:spcPts val="0"/>
                        </a:spcBef>
                        <a:spcAft>
                          <a:spcPts val="0"/>
                        </a:spcAft>
                        <a:buNone/>
                      </a:pPr>
                      <a:r>
                        <a:rPr lang="en-US" sz="1800" b="0" i="0">
                          <a:solidFill>
                            <a:schemeClr val="dk1"/>
                          </a:solidFill>
                          <a:latin typeface="Gill Sans"/>
                          <a:ea typeface="Gill Sans"/>
                          <a:cs typeface="Gill Sans"/>
                          <a:sym typeface="Gill Sans"/>
                        </a:rPr>
                        <a:t>Analog systems are cheap.</a:t>
                      </a:r>
                      <a:endParaRPr sz="1800"/>
                    </a:p>
                  </a:txBody>
                  <a:tcPr marL="91450" marR="91450" marT="45725" marB="45725"/>
                </a:tc>
                <a:extLst>
                  <a:ext uri="{0D108BD9-81ED-4DB2-BD59-A6C34878D82A}">
                    <a16:rowId xmlns:a16="http://schemas.microsoft.com/office/drawing/2014/main" val="10007"/>
                  </a:ext>
                </a:extLst>
              </a:tr>
              <a:tr h="645125">
                <a:tc>
                  <a:txBody>
                    <a:bodyPr/>
                    <a:lstStyle/>
                    <a:p>
                      <a:pPr marL="0" marR="0" lvl="0" indent="0" algn="l" rtl="0">
                        <a:spcBef>
                          <a:spcPts val="0"/>
                        </a:spcBef>
                        <a:spcAft>
                          <a:spcPts val="0"/>
                        </a:spcAft>
                        <a:buNone/>
                      </a:pPr>
                      <a:r>
                        <a:rPr lang="en-US" sz="1800"/>
                        <a:t>Examples</a:t>
                      </a:r>
                      <a:endParaRPr/>
                    </a:p>
                  </a:txBody>
                  <a:tcPr marL="91450" marR="91450" marT="45725" marB="45725"/>
                </a:tc>
                <a:tc>
                  <a:txBody>
                    <a:bodyPr/>
                    <a:lstStyle/>
                    <a:p>
                      <a:pPr marL="0" marR="0" lvl="0" indent="0" algn="l" rtl="0">
                        <a:spcBef>
                          <a:spcPts val="0"/>
                        </a:spcBef>
                        <a:spcAft>
                          <a:spcPts val="0"/>
                        </a:spcAft>
                        <a:buNone/>
                      </a:pPr>
                      <a:r>
                        <a:rPr lang="en-US" sz="1800" b="0" i="0">
                          <a:solidFill>
                            <a:schemeClr val="dk1"/>
                          </a:solidFill>
                          <a:latin typeface="Gill Sans"/>
                          <a:ea typeface="Gill Sans"/>
                          <a:cs typeface="Gill Sans"/>
                          <a:sym typeface="Gill Sans"/>
                        </a:rPr>
                        <a:t>Examples </a:t>
                      </a:r>
                      <a:r>
                        <a:rPr lang="en-US" sz="1800">
                          <a:latin typeface="Gill Sans"/>
                          <a:ea typeface="Gill Sans"/>
                          <a:cs typeface="Gill Sans"/>
                          <a:sym typeface="Gill Sans"/>
                        </a:rPr>
                        <a:t>: </a:t>
                      </a:r>
                      <a:r>
                        <a:rPr lang="en-US" sz="1800" b="0" i="0">
                          <a:solidFill>
                            <a:schemeClr val="dk1"/>
                          </a:solidFill>
                          <a:latin typeface="Gill Sans"/>
                          <a:ea typeface="Gill Sans"/>
                          <a:cs typeface="Gill Sans"/>
                          <a:sym typeface="Gill Sans"/>
                        </a:rPr>
                        <a:t>Computers, CD, and DVD.</a:t>
                      </a:r>
                      <a:endParaRPr sz="1800"/>
                    </a:p>
                  </a:txBody>
                  <a:tcPr marL="91450" marR="91450" marT="45725" marB="45725"/>
                </a:tc>
                <a:tc>
                  <a:txBody>
                    <a:bodyPr/>
                    <a:lstStyle/>
                    <a:p>
                      <a:pPr marL="0" marR="0" lvl="0" indent="0" algn="l" rtl="0">
                        <a:spcBef>
                          <a:spcPts val="0"/>
                        </a:spcBef>
                        <a:spcAft>
                          <a:spcPts val="0"/>
                        </a:spcAft>
                        <a:buNone/>
                      </a:pPr>
                      <a:r>
                        <a:rPr lang="en-US" sz="1800" b="0" i="0" dirty="0">
                          <a:solidFill>
                            <a:schemeClr val="dk1"/>
                          </a:solidFill>
                          <a:latin typeface="Gill Sans"/>
                          <a:ea typeface="Gill Sans"/>
                          <a:cs typeface="Gill Sans"/>
                          <a:sym typeface="Gill Sans"/>
                        </a:rPr>
                        <a:t>Examples </a:t>
                      </a:r>
                      <a:r>
                        <a:rPr lang="en-US" sz="1800" dirty="0">
                          <a:latin typeface="Gill Sans"/>
                          <a:ea typeface="Gill Sans"/>
                          <a:cs typeface="Gill Sans"/>
                          <a:sym typeface="Gill Sans"/>
                        </a:rPr>
                        <a:t>:</a:t>
                      </a:r>
                      <a:r>
                        <a:rPr lang="en-US" sz="1800" b="0" i="0" dirty="0">
                          <a:solidFill>
                            <a:schemeClr val="dk1"/>
                          </a:solidFill>
                          <a:latin typeface="Gill Sans"/>
                          <a:ea typeface="Gill Sans"/>
                          <a:cs typeface="Gill Sans"/>
                          <a:sym typeface="Gill Sans"/>
                        </a:rPr>
                        <a:t> analog electronics, voice radio using AM frequency.</a:t>
                      </a:r>
                      <a:endParaRPr sz="1800" dirty="0"/>
                    </a:p>
                  </a:txBody>
                  <a:tcPr marL="91450" marR="91450" marT="45725" marB="45725"/>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E939AA-F85B-4ED8-A0D7-0DEC2DEE5D6D}"/>
              </a:ext>
            </a:extLst>
          </p:cNvPr>
          <p:cNvSpPr>
            <a:spLocks noGrp="1"/>
          </p:cNvSpPr>
          <p:nvPr>
            <p:ph type="body" idx="1"/>
          </p:nvPr>
        </p:nvSpPr>
        <p:spPr>
          <a:xfrm>
            <a:off x="258501" y="1354239"/>
            <a:ext cx="6211747" cy="4664162"/>
          </a:xfrm>
        </p:spPr>
        <p:txBody>
          <a:bodyPr>
            <a:normAutofit fontScale="70000" lnSpcReduction="20000"/>
          </a:bodyPr>
          <a:lstStyle/>
          <a:p>
            <a:pPr marL="457200" lvl="0" indent="-342900" algn="just" rtl="0">
              <a:spcBef>
                <a:spcPts val="1000"/>
              </a:spcBef>
              <a:spcAft>
                <a:spcPts val="0"/>
              </a:spcAft>
              <a:buClr>
                <a:srgbClr val="504B3A"/>
              </a:buClr>
              <a:buSzPts val="1800"/>
              <a:buFont typeface="Arial"/>
              <a:buChar char="➢"/>
            </a:pPr>
            <a:r>
              <a:rPr lang="en-US" sz="2600" dirty="0">
                <a:solidFill>
                  <a:srgbClr val="504B3A"/>
                </a:solidFill>
                <a:latin typeface="Arial"/>
                <a:ea typeface="Arial"/>
                <a:cs typeface="Arial"/>
                <a:sym typeface="Arial"/>
              </a:rPr>
              <a:t>Computer System mainly consists of three parts, that are central processing unit (CPU), Input Devices, and Output Devices.</a:t>
            </a:r>
          </a:p>
          <a:p>
            <a:pPr marL="457200" lvl="0" indent="-342900" algn="just" rtl="0">
              <a:spcBef>
                <a:spcPts val="0"/>
              </a:spcBef>
              <a:spcAft>
                <a:spcPts val="0"/>
              </a:spcAft>
              <a:buClr>
                <a:srgbClr val="504B3A"/>
              </a:buClr>
              <a:buSzPts val="1800"/>
              <a:buFont typeface="Arial"/>
              <a:buChar char="➢"/>
            </a:pPr>
            <a:r>
              <a:rPr lang="en-US" sz="2600" dirty="0">
                <a:solidFill>
                  <a:srgbClr val="504B3A"/>
                </a:solidFill>
                <a:latin typeface="Arial"/>
                <a:ea typeface="Arial"/>
                <a:cs typeface="Arial"/>
                <a:sym typeface="Arial"/>
              </a:rPr>
              <a:t>The Central Processing Unit (CPU) is divided into two parts again: arithmetic logic unit (ALU) and the control unit (CU). The set of instruction is in the form of raw data.</a:t>
            </a:r>
          </a:p>
          <a:p>
            <a:pPr marL="457200" lvl="0" indent="-342900" algn="just" rtl="0">
              <a:spcBef>
                <a:spcPts val="0"/>
              </a:spcBef>
              <a:spcAft>
                <a:spcPts val="0"/>
              </a:spcAft>
              <a:buClr>
                <a:srgbClr val="504B3A"/>
              </a:buClr>
              <a:buSzPts val="1800"/>
              <a:buFont typeface="Arial"/>
              <a:buChar char="➢"/>
            </a:pPr>
            <a:r>
              <a:rPr lang="en-US" sz="2600" dirty="0">
                <a:solidFill>
                  <a:srgbClr val="666666"/>
                </a:solidFill>
                <a:latin typeface="Arial"/>
                <a:ea typeface="Arial"/>
                <a:cs typeface="Arial"/>
                <a:sym typeface="Arial"/>
              </a:rPr>
              <a:t>A large amount of data is stored in the computer memory with the help of primary and secondary storage devices. </a:t>
            </a:r>
          </a:p>
          <a:p>
            <a:pPr marL="457200" lvl="0" indent="-342900" algn="just" rtl="0">
              <a:spcBef>
                <a:spcPts val="0"/>
              </a:spcBef>
              <a:spcAft>
                <a:spcPts val="0"/>
              </a:spcAft>
              <a:buClr>
                <a:srgbClr val="504B3A"/>
              </a:buClr>
              <a:buSzPts val="1800"/>
              <a:buFont typeface="Arial"/>
              <a:buChar char="➢"/>
            </a:pPr>
            <a:r>
              <a:rPr lang="en-US" sz="2600" dirty="0">
                <a:solidFill>
                  <a:srgbClr val="666666"/>
                </a:solidFill>
                <a:latin typeface="Arial"/>
                <a:ea typeface="Arial"/>
                <a:cs typeface="Arial"/>
                <a:sym typeface="Arial"/>
              </a:rPr>
              <a:t>The user does not get the desired output, without the necessary option taken by the CPU. </a:t>
            </a:r>
          </a:p>
          <a:p>
            <a:pPr marL="457200" lvl="0" indent="-342900" algn="just" rtl="0">
              <a:spcBef>
                <a:spcPts val="0"/>
              </a:spcBef>
              <a:spcAft>
                <a:spcPts val="0"/>
              </a:spcAft>
              <a:buClr>
                <a:srgbClr val="504B3A"/>
              </a:buClr>
              <a:buSzPts val="1800"/>
              <a:buFont typeface="Arial"/>
              <a:buChar char="➢"/>
            </a:pPr>
            <a:r>
              <a:rPr lang="en-US" sz="2600" dirty="0">
                <a:solidFill>
                  <a:srgbClr val="666666"/>
                </a:solidFill>
                <a:latin typeface="Arial"/>
                <a:ea typeface="Arial"/>
                <a:cs typeface="Arial"/>
                <a:sym typeface="Arial"/>
              </a:rPr>
              <a:t>The Central processing unit (CPU) is responsible for the processing of all the instructions which are given by the user to the computer.</a:t>
            </a:r>
          </a:p>
          <a:p>
            <a:pPr lvl="0" indent="-342900" algn="just">
              <a:buClr>
                <a:srgbClr val="504B3A"/>
              </a:buClr>
              <a:buFont typeface="Arial"/>
              <a:buChar char="➢"/>
            </a:pPr>
            <a:r>
              <a:rPr lang="en-US" sz="2600" dirty="0">
                <a:solidFill>
                  <a:srgbClr val="666666"/>
                </a:solidFill>
                <a:latin typeface="Arial"/>
                <a:ea typeface="Arial"/>
                <a:cs typeface="Arial"/>
                <a:sym typeface="Arial"/>
              </a:rPr>
              <a:t>The data is entered through input devices such as the keyboard, mouse, etc. This set of instruction is processed by the CPU after getting the input by the user, and then the computer system produces the output showed by output devices.</a:t>
            </a:r>
          </a:p>
          <a:p>
            <a:pPr marL="457200" lvl="0" indent="-342900" algn="just" rtl="0">
              <a:spcBef>
                <a:spcPts val="0"/>
              </a:spcBef>
              <a:spcAft>
                <a:spcPts val="0"/>
              </a:spcAft>
              <a:buClr>
                <a:srgbClr val="504B3A"/>
              </a:buClr>
              <a:buSzPts val="1800"/>
              <a:buFont typeface="Arial"/>
              <a:buChar char="➢"/>
            </a:pPr>
            <a:endParaRPr lang="en-US" sz="2600" dirty="0">
              <a:solidFill>
                <a:srgbClr val="666666"/>
              </a:solidFill>
              <a:latin typeface="Arial"/>
              <a:ea typeface="Arial"/>
              <a:cs typeface="Arial"/>
              <a:sym typeface="Arial"/>
            </a:endParaRPr>
          </a:p>
          <a:p>
            <a:pPr marL="457200" lvl="0" indent="-342900" algn="just" rtl="0">
              <a:spcBef>
                <a:spcPts val="0"/>
              </a:spcBef>
              <a:spcAft>
                <a:spcPts val="0"/>
              </a:spcAft>
              <a:buClr>
                <a:srgbClr val="666666"/>
              </a:buClr>
              <a:buSzPts val="1800"/>
              <a:buFont typeface="Arial"/>
              <a:buChar char="➢"/>
            </a:pPr>
            <a:endParaRPr lang="en-US" sz="2400" dirty="0">
              <a:solidFill>
                <a:srgbClr val="666666"/>
              </a:solidFill>
              <a:latin typeface="Arial"/>
              <a:ea typeface="Arial"/>
              <a:cs typeface="Arial"/>
              <a:sym typeface="Arial"/>
            </a:endParaRPr>
          </a:p>
          <a:p>
            <a:endParaRPr lang="en-US" dirty="0"/>
          </a:p>
        </p:txBody>
      </p:sp>
      <p:sp>
        <p:nvSpPr>
          <p:cNvPr id="3" name="Slide Number Placeholder 2">
            <a:extLst>
              <a:ext uri="{FF2B5EF4-FFF2-40B4-BE49-F238E27FC236}">
                <a16:creationId xmlns:a16="http://schemas.microsoft.com/office/drawing/2014/main" id="{C0460473-A8A9-47B2-9E93-78EA2D172C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4" name="Title 3">
            <a:extLst>
              <a:ext uri="{FF2B5EF4-FFF2-40B4-BE49-F238E27FC236}">
                <a16:creationId xmlns:a16="http://schemas.microsoft.com/office/drawing/2014/main" id="{5061B70F-3D1A-44DD-B9F0-15119FDDC009}"/>
              </a:ext>
            </a:extLst>
          </p:cNvPr>
          <p:cNvSpPr>
            <a:spLocks noGrp="1"/>
          </p:cNvSpPr>
          <p:nvPr>
            <p:ph type="title"/>
          </p:nvPr>
        </p:nvSpPr>
        <p:spPr>
          <a:xfrm>
            <a:off x="576072" y="501272"/>
            <a:ext cx="9144000" cy="676656"/>
          </a:xfrm>
        </p:spPr>
        <p:txBody>
          <a:bodyPr/>
          <a:lstStyle/>
          <a:p>
            <a:r>
              <a:rPr lang="en-US" sz="4400" dirty="0"/>
              <a:t>Block Diagram of Digital Computer</a:t>
            </a:r>
          </a:p>
        </p:txBody>
      </p:sp>
      <p:pic>
        <p:nvPicPr>
          <p:cNvPr id="6" name="Google Shape;272;p27">
            <a:extLst>
              <a:ext uri="{FF2B5EF4-FFF2-40B4-BE49-F238E27FC236}">
                <a16:creationId xmlns:a16="http://schemas.microsoft.com/office/drawing/2014/main" id="{BA0030B2-B907-4134-B69D-0A3860D9FCB8}"/>
              </a:ext>
            </a:extLst>
          </p:cNvPr>
          <p:cNvPicPr preferRelativeResize="0">
            <a:picLocks noGrp="1"/>
          </p:cNvPicPr>
          <p:nvPr>
            <p:ph type="pic" idx="2"/>
          </p:nvPr>
        </p:nvPicPr>
        <p:blipFill rotWithShape="1">
          <a:blip r:embed="rId3">
            <a:alphaModFix/>
          </a:blip>
          <a:srcRect l="-48" t="1" b="156"/>
          <a:stretch/>
        </p:blipFill>
        <p:spPr>
          <a:xfrm>
            <a:off x="6632294" y="1565475"/>
            <a:ext cx="5301205" cy="2801073"/>
          </a:xfrm>
          <a:prstGeom prst="rect">
            <a:avLst/>
          </a:prstGeom>
          <a:noFill/>
          <a:ln>
            <a:noFill/>
          </a:ln>
        </p:spPr>
      </p:pic>
    </p:spTree>
    <p:extLst>
      <p:ext uri="{BB962C8B-B14F-4D97-AF65-F5344CB8AC3E}">
        <p14:creationId xmlns:p14="http://schemas.microsoft.com/office/powerpoint/2010/main" val="23583708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Shape 258"/>
        <p:cNvGrpSpPr/>
        <p:nvPr/>
      </p:nvGrpSpPr>
      <p:grpSpPr>
        <a:xfrm>
          <a:off x="0" y="0"/>
          <a:ext cx="0" cy="0"/>
          <a:chOff x="0" y="0"/>
          <a:chExt cx="0" cy="0"/>
        </a:xfrm>
      </p:grpSpPr>
      <p:sp>
        <p:nvSpPr>
          <p:cNvPr id="259" name="Google Shape;259;p26"/>
          <p:cNvSpPr txBox="1">
            <a:spLocks noGrp="1"/>
          </p:cNvSpPr>
          <p:nvPr>
            <p:ph type="dt" idx="10"/>
          </p:nvPr>
        </p:nvSpPr>
        <p:spPr>
          <a:xfrm>
            <a:off x="365759" y="6464808"/>
            <a:ext cx="1072515" cy="31089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2023/02/13</a:t>
            </a:r>
          </a:p>
        </p:txBody>
      </p:sp>
      <p:sp>
        <p:nvSpPr>
          <p:cNvPr id="261" name="Google Shape;261;p26"/>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62" name="Google Shape;262;p26"/>
          <p:cNvSpPr txBox="1">
            <a:spLocks noGrp="1"/>
          </p:cNvSpPr>
          <p:nvPr>
            <p:ph type="title"/>
          </p:nvPr>
        </p:nvSpPr>
        <p:spPr>
          <a:xfrm>
            <a:off x="512064" y="338328"/>
            <a:ext cx="10515600" cy="67665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US" sz="4400" dirty="0"/>
              <a:t>Block Diagram of Digital computers </a:t>
            </a:r>
            <a:endParaRPr dirty="0"/>
          </a:p>
        </p:txBody>
      </p:sp>
      <p:pic>
        <p:nvPicPr>
          <p:cNvPr id="263" name="Google Shape;263;p26"/>
          <p:cNvPicPr preferRelativeResize="0"/>
          <p:nvPr/>
        </p:nvPicPr>
        <p:blipFill rotWithShape="1">
          <a:blip r:embed="rId3">
            <a:alphaModFix/>
          </a:blip>
          <a:srcRect/>
          <a:stretch/>
        </p:blipFill>
        <p:spPr>
          <a:xfrm>
            <a:off x="743836" y="1358919"/>
            <a:ext cx="8747406" cy="4382123"/>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8"/>
          <p:cNvSpPr txBox="1">
            <a:spLocks noGrp="1"/>
          </p:cNvSpPr>
          <p:nvPr>
            <p:ph type="sldNum" idx="12"/>
          </p:nvPr>
        </p:nvSpPr>
        <p:spPr>
          <a:xfrm>
            <a:off x="11027664" y="6464808"/>
            <a:ext cx="987600" cy="3108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
        <p:nvSpPr>
          <p:cNvPr id="279" name="Google Shape;279;p28"/>
          <p:cNvSpPr txBox="1">
            <a:spLocks noGrp="1"/>
          </p:cNvSpPr>
          <p:nvPr>
            <p:ph type="title"/>
          </p:nvPr>
        </p:nvSpPr>
        <p:spPr>
          <a:xfrm>
            <a:off x="576072" y="704088"/>
            <a:ext cx="10515600" cy="676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4400"/>
              <a:t>Advantages of Digital System:</a:t>
            </a:r>
            <a:endParaRPr sz="4400"/>
          </a:p>
        </p:txBody>
      </p:sp>
      <p:sp>
        <p:nvSpPr>
          <p:cNvPr id="280" name="Google Shape;280;p28"/>
          <p:cNvSpPr txBox="1">
            <a:spLocks noGrp="1"/>
          </p:cNvSpPr>
          <p:nvPr>
            <p:ph type="body" idx="1"/>
          </p:nvPr>
        </p:nvSpPr>
        <p:spPr>
          <a:xfrm>
            <a:off x="576072" y="1901952"/>
            <a:ext cx="10515600" cy="3877200"/>
          </a:xfrm>
          <a:prstGeom prst="rect">
            <a:avLst/>
          </a:prstGeom>
        </p:spPr>
        <p:txBody>
          <a:bodyPr spcFirstLastPara="1" wrap="square" lIns="91425" tIns="45700" rIns="91425" bIns="45700" anchor="t" anchorCtr="0">
            <a:normAutofit/>
          </a:bodyPr>
          <a:lstStyle/>
          <a:p>
            <a:pPr marL="457200" lvl="0" indent="-400050" algn="l" rtl="0">
              <a:spcBef>
                <a:spcPts val="1000"/>
              </a:spcBef>
              <a:spcAft>
                <a:spcPts val="0"/>
              </a:spcAft>
              <a:buSzPts val="2700"/>
              <a:buChar char="➢"/>
            </a:pPr>
            <a:r>
              <a:rPr lang="en-US" sz="2700" dirty="0"/>
              <a:t>Have made possible many scientific, industrial, and commercial advances have been unattainable otherwise.</a:t>
            </a:r>
            <a:endParaRPr sz="2700" dirty="0"/>
          </a:p>
          <a:p>
            <a:pPr marL="457200" lvl="0" indent="-400050" algn="l" rtl="0">
              <a:spcBef>
                <a:spcPts val="0"/>
              </a:spcBef>
              <a:spcAft>
                <a:spcPts val="0"/>
              </a:spcAft>
              <a:buSzPts val="2700"/>
              <a:buChar char="➢"/>
            </a:pPr>
            <a:r>
              <a:rPr lang="en-US" sz="2700" dirty="0"/>
              <a:t>More reliable.</a:t>
            </a:r>
            <a:endParaRPr sz="2700" dirty="0"/>
          </a:p>
          <a:p>
            <a:pPr marL="457200" lvl="0" indent="-400050" algn="l" rtl="0">
              <a:spcBef>
                <a:spcPts val="0"/>
              </a:spcBef>
              <a:spcAft>
                <a:spcPts val="0"/>
              </a:spcAft>
              <a:buSzPts val="2700"/>
              <a:buChar char="➢"/>
            </a:pPr>
            <a:r>
              <a:rPr lang="en-US" sz="2700" dirty="0"/>
              <a:t>Easy to manipulate.</a:t>
            </a:r>
            <a:endParaRPr sz="2700" dirty="0"/>
          </a:p>
          <a:p>
            <a:pPr marL="457200" lvl="0" indent="-400050" algn="l" rtl="0">
              <a:spcBef>
                <a:spcPts val="0"/>
              </a:spcBef>
              <a:spcAft>
                <a:spcPts val="0"/>
              </a:spcAft>
              <a:buSzPts val="2700"/>
              <a:buChar char="➢"/>
            </a:pPr>
            <a:r>
              <a:rPr lang="en-US" sz="2700" dirty="0"/>
              <a:t>Flexibility and compatibility.</a:t>
            </a:r>
            <a:endParaRPr sz="2700" dirty="0"/>
          </a:p>
          <a:p>
            <a:pPr marL="457200" lvl="0" indent="-400050" algn="l" rtl="0">
              <a:spcBef>
                <a:spcPts val="0"/>
              </a:spcBef>
              <a:spcAft>
                <a:spcPts val="0"/>
              </a:spcAft>
              <a:buSzPts val="2700"/>
              <a:buChar char="➢"/>
            </a:pPr>
            <a:r>
              <a:rPr lang="en-US" sz="2700" dirty="0"/>
              <a:t>Information storage can be easier in digital computer systems than in analog ones.</a:t>
            </a:r>
            <a:endParaRPr sz="2700" dirty="0"/>
          </a:p>
          <a:p>
            <a:pPr marL="457200" lvl="0" indent="-400050" algn="l" rtl="0">
              <a:spcBef>
                <a:spcPts val="0"/>
              </a:spcBef>
              <a:spcAft>
                <a:spcPts val="0"/>
              </a:spcAft>
              <a:buSzPts val="2700"/>
              <a:buChar char="➢"/>
            </a:pPr>
            <a:r>
              <a:rPr lang="en-US" sz="2700" dirty="0"/>
              <a:t>New features can be added to a digital system more easily too. </a:t>
            </a:r>
            <a:endParaRPr sz="27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0">
                                            <p:txEl>
                                              <p:pRg st="0" end="0"/>
                                            </p:txEl>
                                          </p:spTgt>
                                        </p:tgtEl>
                                        <p:attrNameLst>
                                          <p:attrName>style.visibility</p:attrName>
                                        </p:attrNameLst>
                                      </p:cBhvr>
                                      <p:to>
                                        <p:strVal val="visible"/>
                                      </p:to>
                                    </p:set>
                                    <p:animEffect transition="in" filter="fade">
                                      <p:cBhvr>
                                        <p:cTn id="7" dur="500"/>
                                        <p:tgtEl>
                                          <p:spTgt spid="2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0">
                                            <p:txEl>
                                              <p:pRg st="1" end="1"/>
                                            </p:txEl>
                                          </p:spTgt>
                                        </p:tgtEl>
                                        <p:attrNameLst>
                                          <p:attrName>style.visibility</p:attrName>
                                        </p:attrNameLst>
                                      </p:cBhvr>
                                      <p:to>
                                        <p:strVal val="visible"/>
                                      </p:to>
                                    </p:set>
                                    <p:animEffect transition="in" filter="fade">
                                      <p:cBhvr>
                                        <p:cTn id="12" dur="500"/>
                                        <p:tgtEl>
                                          <p:spTgt spid="28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0">
                                            <p:txEl>
                                              <p:pRg st="2" end="2"/>
                                            </p:txEl>
                                          </p:spTgt>
                                        </p:tgtEl>
                                        <p:attrNameLst>
                                          <p:attrName>style.visibility</p:attrName>
                                        </p:attrNameLst>
                                      </p:cBhvr>
                                      <p:to>
                                        <p:strVal val="visible"/>
                                      </p:to>
                                    </p:set>
                                    <p:animEffect transition="in" filter="fade">
                                      <p:cBhvr>
                                        <p:cTn id="17" dur="500"/>
                                        <p:tgtEl>
                                          <p:spTgt spid="28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0">
                                            <p:txEl>
                                              <p:pRg st="3" end="3"/>
                                            </p:txEl>
                                          </p:spTgt>
                                        </p:tgtEl>
                                        <p:attrNameLst>
                                          <p:attrName>style.visibility</p:attrName>
                                        </p:attrNameLst>
                                      </p:cBhvr>
                                      <p:to>
                                        <p:strVal val="visible"/>
                                      </p:to>
                                    </p:set>
                                    <p:animEffect transition="in" filter="fade">
                                      <p:cBhvr>
                                        <p:cTn id="22" dur="500"/>
                                        <p:tgtEl>
                                          <p:spTgt spid="28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0">
                                            <p:txEl>
                                              <p:pRg st="4" end="4"/>
                                            </p:txEl>
                                          </p:spTgt>
                                        </p:tgtEl>
                                        <p:attrNameLst>
                                          <p:attrName>style.visibility</p:attrName>
                                        </p:attrNameLst>
                                      </p:cBhvr>
                                      <p:to>
                                        <p:strVal val="visible"/>
                                      </p:to>
                                    </p:set>
                                    <p:animEffect transition="in" filter="fade">
                                      <p:cBhvr>
                                        <p:cTn id="27" dur="500"/>
                                        <p:tgtEl>
                                          <p:spTgt spid="28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0">
                                            <p:txEl>
                                              <p:pRg st="5" end="5"/>
                                            </p:txEl>
                                          </p:spTgt>
                                        </p:tgtEl>
                                        <p:attrNameLst>
                                          <p:attrName>style.visibility</p:attrName>
                                        </p:attrNameLst>
                                      </p:cBhvr>
                                      <p:to>
                                        <p:strVal val="visible"/>
                                      </p:to>
                                    </p:set>
                                    <p:animEffect transition="in" filter="fade">
                                      <p:cBhvr>
                                        <p:cTn id="32" dur="500"/>
                                        <p:tgtEl>
                                          <p:spTgt spid="28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 grpId="0" build="p"/>
    </p:bldLst>
  </p:timing>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853</Words>
  <Application>Microsoft Office PowerPoint</Application>
  <PresentationFormat>Widescreen</PresentationFormat>
  <Paragraphs>102</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Arial</vt:lpstr>
      <vt:lpstr>Courier New</vt:lpstr>
      <vt:lpstr>Gill Sans</vt:lpstr>
      <vt:lpstr>Noto Sans Symbols</vt:lpstr>
      <vt:lpstr>Office Theme</vt:lpstr>
      <vt:lpstr>1.1 Digital System</vt:lpstr>
      <vt:lpstr>Contents</vt:lpstr>
      <vt:lpstr>Introduction to Digital System</vt:lpstr>
      <vt:lpstr>Introduction to Digital system (continued..)</vt:lpstr>
      <vt:lpstr>Digital and Analog system</vt:lpstr>
      <vt:lpstr>PowerPoint Presentation</vt:lpstr>
      <vt:lpstr>Block Diagram of Digital Computer</vt:lpstr>
      <vt:lpstr>Block Diagram of Digital computers </vt:lpstr>
      <vt:lpstr>Advantages of Digital System:</vt:lpstr>
      <vt:lpstr>Disadvantages of digital system: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 Digital System</dc:title>
  <cp:lastModifiedBy>Nischal Maharjan</cp:lastModifiedBy>
  <cp:revision>5</cp:revision>
  <dcterms:modified xsi:type="dcterms:W3CDTF">2023-02-13T12:35:43Z</dcterms:modified>
</cp:coreProperties>
</file>