
<file path=[Content_Types].xml><?xml version="1.0" encoding="utf-8"?>
<Types xmlns="http://schemas.openxmlformats.org/package/2006/content-types">
  <Default Extension="png" ContentType="image/png"/>
  <Default Extension="aac" ContentType="audio/aac"/>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68" r:id="rId4"/>
  </p:sldMasterIdLst>
  <p:notesMasterIdLst>
    <p:notesMasterId r:id="rId18"/>
  </p:notesMasterIdLst>
  <p:handoutMasterIdLst>
    <p:handoutMasterId r:id="rId19"/>
  </p:handoutMasterIdLst>
  <p:sldIdLst>
    <p:sldId id="257" r:id="rId5"/>
    <p:sldId id="279" r:id="rId6"/>
    <p:sldId id="272" r:id="rId7"/>
    <p:sldId id="277" r:id="rId8"/>
    <p:sldId id="282" r:id="rId9"/>
    <p:sldId id="284" r:id="rId10"/>
    <p:sldId id="285" r:id="rId11"/>
    <p:sldId id="286" r:id="rId12"/>
    <p:sldId id="287" r:id="rId13"/>
    <p:sldId id="274" r:id="rId14"/>
    <p:sldId id="275" r:id="rId15"/>
    <p:sldId id="281"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2D5D8-90EA-4D36-B881-4FB1586B83C9}" v="128" dt="2022-12-06T13:58:27.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8501" autoAdjust="0"/>
  </p:normalViewPr>
  <p:slideViewPr>
    <p:cSldViewPr snapToGrid="0">
      <p:cViewPr varScale="1">
        <p:scale>
          <a:sx n="85" d="100"/>
          <a:sy n="85" d="100"/>
        </p:scale>
        <p:origin x="379"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9BC791-6E7A-4C59-B305-EB6BFA3DB33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9AD079C-98D5-4FF1-AC2D-77B4B2C34E25}">
      <dgm:prSet custT="1"/>
      <dgm:spPr>
        <a:blipFill rotWithShape="0">
          <a:blip xmlns:r="http://schemas.openxmlformats.org/officeDocument/2006/relationships" r:embed="rId1"/>
          <a:tile tx="0" ty="0" sx="100000" sy="100000" flip="none" algn="tl"/>
        </a:blipFill>
        <a:ln>
          <a:solidFill>
            <a:schemeClr val="tx1"/>
          </a:solidFill>
        </a:ln>
      </dgm:spPr>
      <dgm:t>
        <a:bodyPr/>
        <a:lstStyle/>
        <a:p>
          <a:pPr rtl="0"/>
          <a:r>
            <a:rPr lang="en-US" sz="4000" b="1" dirty="0">
              <a:solidFill>
                <a:schemeClr val="tx1"/>
              </a:solidFill>
              <a:latin typeface="Comic Sans MS" panose="030F0702030302020204" pitchFamily="66" charset="0"/>
            </a:rPr>
            <a:t>Presented By </a:t>
          </a:r>
        </a:p>
        <a:p>
          <a:pPr rtl="0"/>
          <a:r>
            <a:rPr lang="en-US" sz="4000" b="1" dirty="0">
              <a:solidFill>
                <a:schemeClr val="accent4">
                  <a:lumMod val="75000"/>
                </a:schemeClr>
              </a:solidFill>
              <a:latin typeface="Comic Sans MS" panose="030F0702030302020204" pitchFamily="66" charset="0"/>
            </a:rPr>
            <a:t>Cool Teachers</a:t>
          </a:r>
          <a:endParaRPr lang="en-US" sz="4000" dirty="0">
            <a:solidFill>
              <a:schemeClr val="accent4">
                <a:lumMod val="75000"/>
              </a:schemeClr>
            </a:solidFill>
            <a:latin typeface="Comic Sans MS" panose="030F0702030302020204" pitchFamily="66" charset="0"/>
          </a:endParaRPr>
        </a:p>
      </dgm:t>
    </dgm:pt>
    <dgm:pt modelId="{8137DFF7-53FA-4462-98CF-4984ADDB6690}" type="parTrans" cxnId="{ECF3CA75-364C-4F23-BE2B-D21A17280B2A}">
      <dgm:prSet/>
      <dgm:spPr/>
      <dgm:t>
        <a:bodyPr/>
        <a:lstStyle/>
        <a:p>
          <a:endParaRPr lang="en-US"/>
        </a:p>
      </dgm:t>
    </dgm:pt>
    <dgm:pt modelId="{E0B107C8-B6B0-4B44-AD81-A86C50DBC186}" type="sibTrans" cxnId="{ECF3CA75-364C-4F23-BE2B-D21A17280B2A}">
      <dgm:prSet/>
      <dgm:spPr/>
      <dgm:t>
        <a:bodyPr/>
        <a:lstStyle/>
        <a:p>
          <a:endParaRPr lang="en-US"/>
        </a:p>
      </dgm:t>
    </dgm:pt>
    <dgm:pt modelId="{B78E1F6B-BFC3-4B4F-9154-5739B703F255}" type="pres">
      <dgm:prSet presAssocID="{F59BC791-6E7A-4C59-B305-EB6BFA3DB338}" presName="Name0" presStyleCnt="0">
        <dgm:presLayoutVars>
          <dgm:dir/>
          <dgm:animLvl val="lvl"/>
          <dgm:resizeHandles val="exact"/>
        </dgm:presLayoutVars>
      </dgm:prSet>
      <dgm:spPr/>
      <dgm:t>
        <a:bodyPr/>
        <a:lstStyle/>
        <a:p>
          <a:endParaRPr lang="en-US"/>
        </a:p>
      </dgm:t>
    </dgm:pt>
    <dgm:pt modelId="{9789B0C6-B1FA-4330-95A5-7F7F3A06FC3E}" type="pres">
      <dgm:prSet presAssocID="{99AD079C-98D5-4FF1-AC2D-77B4B2C34E25}" presName="linNode" presStyleCnt="0"/>
      <dgm:spPr/>
    </dgm:pt>
    <dgm:pt modelId="{7E64D629-6A8C-4F83-AEE5-08BE6BA548CA}" type="pres">
      <dgm:prSet presAssocID="{99AD079C-98D5-4FF1-AC2D-77B4B2C34E25}" presName="parentText" presStyleLbl="node1" presStyleIdx="0" presStyleCnt="1" custScaleX="127095" custScaleY="71756" custLinFactNeighborX="-46273" custLinFactNeighborY="-8775">
        <dgm:presLayoutVars>
          <dgm:chMax val="1"/>
          <dgm:bulletEnabled val="1"/>
        </dgm:presLayoutVars>
      </dgm:prSet>
      <dgm:spPr/>
      <dgm:t>
        <a:bodyPr/>
        <a:lstStyle/>
        <a:p>
          <a:endParaRPr lang="en-US"/>
        </a:p>
      </dgm:t>
    </dgm:pt>
  </dgm:ptLst>
  <dgm:cxnLst>
    <dgm:cxn modelId="{45718140-8E34-41AD-B245-1FCAE39EE46A}" type="presOf" srcId="{99AD079C-98D5-4FF1-AC2D-77B4B2C34E25}" destId="{7E64D629-6A8C-4F83-AEE5-08BE6BA548CA}" srcOrd="0" destOrd="0" presId="urn:microsoft.com/office/officeart/2005/8/layout/vList5"/>
    <dgm:cxn modelId="{ECF3CA75-364C-4F23-BE2B-D21A17280B2A}" srcId="{F59BC791-6E7A-4C59-B305-EB6BFA3DB338}" destId="{99AD079C-98D5-4FF1-AC2D-77B4B2C34E25}" srcOrd="0" destOrd="0" parTransId="{8137DFF7-53FA-4462-98CF-4984ADDB6690}" sibTransId="{E0B107C8-B6B0-4B44-AD81-A86C50DBC186}"/>
    <dgm:cxn modelId="{2FE9A9E6-AFE0-479F-8F86-C6F82258FDA5}" type="presOf" srcId="{F59BC791-6E7A-4C59-B305-EB6BFA3DB338}" destId="{B78E1F6B-BFC3-4B4F-9154-5739B703F255}" srcOrd="0" destOrd="0" presId="urn:microsoft.com/office/officeart/2005/8/layout/vList5"/>
    <dgm:cxn modelId="{CDA8D964-717B-4F06-B096-30B857FA5836}" type="presParOf" srcId="{B78E1F6B-BFC3-4B4F-9154-5739B703F255}" destId="{9789B0C6-B1FA-4330-95A5-7F7F3A06FC3E}" srcOrd="0" destOrd="0" presId="urn:microsoft.com/office/officeart/2005/8/layout/vList5"/>
    <dgm:cxn modelId="{9DD2D86C-35D8-4630-8576-4DFB0C29CC8F}" type="presParOf" srcId="{9789B0C6-B1FA-4330-95A5-7F7F3A06FC3E}" destId="{7E64D629-6A8C-4F83-AEE5-08BE6BA548C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02DA7-5C34-4089-B203-5295CBFBFDC6}"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AC900311-F0E4-4E58-8809-C82CC5AA0132}" type="pres">
      <dgm:prSet presAssocID="{06E02DA7-5C34-4089-B203-5295CBFBFDC6}" presName="cycle" presStyleCnt="0">
        <dgm:presLayoutVars>
          <dgm:chMax val="1"/>
          <dgm:dir/>
          <dgm:animLvl val="ctr"/>
          <dgm:resizeHandles val="exact"/>
        </dgm:presLayoutVars>
      </dgm:prSet>
      <dgm:spPr/>
      <dgm:t>
        <a:bodyPr/>
        <a:lstStyle/>
        <a:p>
          <a:endParaRPr lang="en-US"/>
        </a:p>
      </dgm:t>
    </dgm:pt>
  </dgm:ptLst>
  <dgm:cxnLst>
    <dgm:cxn modelId="{D9F92344-EA3E-419A-9CB2-403E3CE1CF45}" type="presOf" srcId="{06E02DA7-5C34-4089-B203-5295CBFBFDC6}" destId="{AC900311-F0E4-4E58-8809-C82CC5AA0132}" srcOrd="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2C27E0-2FFB-4942-96F7-D570B1C684D9}" type="doc">
      <dgm:prSet loTypeId="urn:microsoft.com/office/officeart/2005/8/layout/vList3" loCatId="list" qsTypeId="urn:microsoft.com/office/officeart/2005/8/quickstyle/simple1" qsCatId="simple" csTypeId="urn:microsoft.com/office/officeart/2005/8/colors/accent1_2" csCatId="accent1" phldr="1"/>
      <dgm:spPr/>
    </dgm:pt>
    <dgm:pt modelId="{32AD239D-2923-472E-A663-F19CD2A2EF50}">
      <dgm:prSet phldrT="[Text]" custT="1"/>
      <dgm:spPr>
        <a:solidFill>
          <a:schemeClr val="bg2">
            <a:lumMod val="50000"/>
          </a:schemeClr>
        </a:solidFill>
      </dgm:spPr>
      <dgm:t>
        <a:bodyPr/>
        <a:lstStyle/>
        <a:p>
          <a:r>
            <a:rPr lang="en-US" sz="1800" b="1" baseline="0" dirty="0">
              <a:latin typeface="Trebuchet MS"/>
            </a:rPr>
            <a:t>Make chemistry laboratory interesting</a:t>
          </a:r>
        </a:p>
      </dgm:t>
    </dgm:pt>
    <dgm:pt modelId="{31480D31-A0C8-48A4-9ADB-591A11C2BD69}" type="parTrans" cxnId="{11B882BE-02A8-48C1-9CF4-AB79AC2B0CF1}">
      <dgm:prSet/>
      <dgm:spPr/>
      <dgm:t>
        <a:bodyPr/>
        <a:lstStyle/>
        <a:p>
          <a:endParaRPr lang="en-US"/>
        </a:p>
      </dgm:t>
    </dgm:pt>
    <dgm:pt modelId="{CAAEEF92-FCCC-426F-9A1B-1AC5C4676F3A}" type="sibTrans" cxnId="{11B882BE-02A8-48C1-9CF4-AB79AC2B0CF1}">
      <dgm:prSet/>
      <dgm:spPr/>
      <dgm:t>
        <a:bodyPr/>
        <a:lstStyle/>
        <a:p>
          <a:endParaRPr lang="en-US"/>
        </a:p>
      </dgm:t>
    </dgm:pt>
    <dgm:pt modelId="{1F4CA788-2590-43BB-83C9-49E86DA809AE}">
      <dgm:prSet phldrT="[Text]" custT="1"/>
      <dgm:spPr>
        <a:solidFill>
          <a:schemeClr val="bg2">
            <a:lumMod val="50000"/>
          </a:schemeClr>
        </a:solidFill>
      </dgm:spPr>
      <dgm:t>
        <a:bodyPr/>
        <a:lstStyle/>
        <a:p>
          <a:r>
            <a:rPr lang="en-US" sz="2000" dirty="0"/>
            <a:t>Provide a visual representation of chemical reaction </a:t>
          </a:r>
        </a:p>
      </dgm:t>
    </dgm:pt>
    <dgm:pt modelId="{899B3A2E-ECD2-40A0-8D2A-EBB584E2F092}" type="parTrans" cxnId="{870F0896-E9E7-4F12-9B59-AC03B868E58C}">
      <dgm:prSet/>
      <dgm:spPr/>
      <dgm:t>
        <a:bodyPr/>
        <a:lstStyle/>
        <a:p>
          <a:endParaRPr lang="en-US"/>
        </a:p>
      </dgm:t>
    </dgm:pt>
    <dgm:pt modelId="{AD01ED68-38AD-4EB5-A27A-F85A9A62951A}" type="sibTrans" cxnId="{870F0896-E9E7-4F12-9B59-AC03B868E58C}">
      <dgm:prSet/>
      <dgm:spPr/>
      <dgm:t>
        <a:bodyPr/>
        <a:lstStyle/>
        <a:p>
          <a:endParaRPr lang="en-US"/>
        </a:p>
      </dgm:t>
    </dgm:pt>
    <dgm:pt modelId="{52CBF6D1-D936-4942-BBC7-8C61C1780E2F}">
      <dgm:prSet phldrT="[Text]" custT="1"/>
      <dgm:spPr>
        <a:solidFill>
          <a:schemeClr val="bg2">
            <a:lumMod val="50000"/>
          </a:schemeClr>
        </a:solidFill>
      </dgm:spPr>
      <dgm:t>
        <a:bodyPr/>
        <a:lstStyle/>
        <a:p>
          <a:r>
            <a:rPr lang="en-US" sz="2000" dirty="0"/>
            <a:t>Learn through fun</a:t>
          </a:r>
        </a:p>
      </dgm:t>
    </dgm:pt>
    <dgm:pt modelId="{03CA8470-A6EA-46CB-BD68-7BB15C8CF32D}" type="parTrans" cxnId="{85DBD0A5-7778-4BA7-8346-33A81530E6BC}">
      <dgm:prSet/>
      <dgm:spPr/>
      <dgm:t>
        <a:bodyPr/>
        <a:lstStyle/>
        <a:p>
          <a:endParaRPr lang="en-US"/>
        </a:p>
      </dgm:t>
    </dgm:pt>
    <dgm:pt modelId="{B3C936EB-603B-4875-9EB0-1DEC3F47A077}" type="sibTrans" cxnId="{85DBD0A5-7778-4BA7-8346-33A81530E6BC}">
      <dgm:prSet/>
      <dgm:spPr/>
      <dgm:t>
        <a:bodyPr/>
        <a:lstStyle/>
        <a:p>
          <a:endParaRPr lang="en-US"/>
        </a:p>
      </dgm:t>
    </dgm:pt>
    <dgm:pt modelId="{E9BB1B56-B21C-4170-817E-1DEC4E234966}" type="pres">
      <dgm:prSet presAssocID="{BD2C27E0-2FFB-4942-96F7-D570B1C684D9}" presName="linearFlow" presStyleCnt="0">
        <dgm:presLayoutVars>
          <dgm:dir/>
          <dgm:resizeHandles val="exact"/>
        </dgm:presLayoutVars>
      </dgm:prSet>
      <dgm:spPr/>
    </dgm:pt>
    <dgm:pt modelId="{D308478E-69DB-4767-8045-BD8E9A9A6248}" type="pres">
      <dgm:prSet presAssocID="{32AD239D-2923-472E-A663-F19CD2A2EF50}" presName="composite" presStyleCnt="0"/>
      <dgm:spPr/>
    </dgm:pt>
    <dgm:pt modelId="{8B164A55-FA73-4ECF-B9CB-BA6D99A770AA}" type="pres">
      <dgm:prSet presAssocID="{32AD239D-2923-472E-A663-F19CD2A2EF50}" presName="imgShp" presStyleLbl="fgImgPlace1" presStyleIdx="0" presStyleCnt="3" custLinFactNeighborX="-60985" custLinFactNeighborY="-155"/>
      <dgm:spPr>
        <a:solidFill>
          <a:schemeClr val="accent1"/>
        </a:solidFill>
      </dgm:spPr>
    </dgm:pt>
    <dgm:pt modelId="{C9005444-4B92-4657-82C1-BCD6044561CD}" type="pres">
      <dgm:prSet presAssocID="{32AD239D-2923-472E-A663-F19CD2A2EF50}" presName="txShp" presStyleLbl="node1" presStyleIdx="0" presStyleCnt="3" custScaleX="129244">
        <dgm:presLayoutVars>
          <dgm:bulletEnabled val="1"/>
        </dgm:presLayoutVars>
      </dgm:prSet>
      <dgm:spPr/>
      <dgm:t>
        <a:bodyPr/>
        <a:lstStyle/>
        <a:p>
          <a:endParaRPr lang="en-US"/>
        </a:p>
      </dgm:t>
    </dgm:pt>
    <dgm:pt modelId="{2775456E-57ED-4679-AFAB-FDFD49A1397F}" type="pres">
      <dgm:prSet presAssocID="{CAAEEF92-FCCC-426F-9A1B-1AC5C4676F3A}" presName="spacing" presStyleCnt="0"/>
      <dgm:spPr/>
    </dgm:pt>
    <dgm:pt modelId="{37224A42-6BC8-47CB-A123-57D2056366EF}" type="pres">
      <dgm:prSet presAssocID="{1F4CA788-2590-43BB-83C9-49E86DA809AE}" presName="composite" presStyleCnt="0"/>
      <dgm:spPr/>
    </dgm:pt>
    <dgm:pt modelId="{CF4100DA-D293-4D70-840F-6086127023EA}" type="pres">
      <dgm:prSet presAssocID="{1F4CA788-2590-43BB-83C9-49E86DA809AE}" presName="imgShp" presStyleLbl="fgImgPlace1" presStyleIdx="1" presStyleCnt="3" custLinFactNeighborX="-61938" custLinFactNeighborY="-2903"/>
      <dgm:spPr>
        <a:solidFill>
          <a:schemeClr val="accent1"/>
        </a:solidFill>
      </dgm:spPr>
    </dgm:pt>
    <dgm:pt modelId="{252D4284-D4E1-430F-B125-05077E13B12D}" type="pres">
      <dgm:prSet presAssocID="{1F4CA788-2590-43BB-83C9-49E86DA809AE}" presName="txShp" presStyleLbl="node1" presStyleIdx="1" presStyleCnt="3" custScaleX="128789">
        <dgm:presLayoutVars>
          <dgm:bulletEnabled val="1"/>
        </dgm:presLayoutVars>
      </dgm:prSet>
      <dgm:spPr/>
      <dgm:t>
        <a:bodyPr/>
        <a:lstStyle/>
        <a:p>
          <a:endParaRPr lang="en-US"/>
        </a:p>
      </dgm:t>
    </dgm:pt>
    <dgm:pt modelId="{790DF8DF-F324-4B22-8052-BADDA59A3306}" type="pres">
      <dgm:prSet presAssocID="{AD01ED68-38AD-4EB5-A27A-F85A9A62951A}" presName="spacing" presStyleCnt="0"/>
      <dgm:spPr/>
    </dgm:pt>
    <dgm:pt modelId="{CC85DF78-676C-4104-8909-0944413CAE46}" type="pres">
      <dgm:prSet presAssocID="{52CBF6D1-D936-4942-BBC7-8C61C1780E2F}" presName="composite" presStyleCnt="0"/>
      <dgm:spPr/>
    </dgm:pt>
    <dgm:pt modelId="{D14FC765-52F1-4CA6-9D04-800EFADBD4E0}" type="pres">
      <dgm:prSet presAssocID="{52CBF6D1-D936-4942-BBC7-8C61C1780E2F}" presName="imgShp" presStyleLbl="fgImgPlace1" presStyleIdx="2" presStyleCnt="3" custLinFactNeighborX="-61948" custLinFactNeighborY="-8578"/>
      <dgm:spPr>
        <a:solidFill>
          <a:schemeClr val="accent1"/>
        </a:solidFill>
      </dgm:spPr>
    </dgm:pt>
    <dgm:pt modelId="{9A6661C2-9A05-4C27-95BF-B22C71403ED4}" type="pres">
      <dgm:prSet presAssocID="{52CBF6D1-D936-4942-BBC7-8C61C1780E2F}" presName="txShp" presStyleLbl="node1" presStyleIdx="2" presStyleCnt="3" custScaleX="128079" custScaleY="91825" custLinFactNeighborX="533" custLinFactNeighborY="-9704">
        <dgm:presLayoutVars>
          <dgm:bulletEnabled val="1"/>
        </dgm:presLayoutVars>
      </dgm:prSet>
      <dgm:spPr/>
      <dgm:t>
        <a:bodyPr/>
        <a:lstStyle/>
        <a:p>
          <a:endParaRPr lang="en-US"/>
        </a:p>
      </dgm:t>
    </dgm:pt>
  </dgm:ptLst>
  <dgm:cxnLst>
    <dgm:cxn modelId="{6F9F9831-0C64-48FF-A79D-8BFB4A177911}" type="presOf" srcId="{52CBF6D1-D936-4942-BBC7-8C61C1780E2F}" destId="{9A6661C2-9A05-4C27-95BF-B22C71403ED4}" srcOrd="0" destOrd="0" presId="urn:microsoft.com/office/officeart/2005/8/layout/vList3"/>
    <dgm:cxn modelId="{14AE862A-99E8-497E-AF6A-D70B0C6E7BC2}" type="presOf" srcId="{BD2C27E0-2FFB-4942-96F7-D570B1C684D9}" destId="{E9BB1B56-B21C-4170-817E-1DEC4E234966}" srcOrd="0" destOrd="0" presId="urn:microsoft.com/office/officeart/2005/8/layout/vList3"/>
    <dgm:cxn modelId="{11B882BE-02A8-48C1-9CF4-AB79AC2B0CF1}" srcId="{BD2C27E0-2FFB-4942-96F7-D570B1C684D9}" destId="{32AD239D-2923-472E-A663-F19CD2A2EF50}" srcOrd="0" destOrd="0" parTransId="{31480D31-A0C8-48A4-9ADB-591A11C2BD69}" sibTransId="{CAAEEF92-FCCC-426F-9A1B-1AC5C4676F3A}"/>
    <dgm:cxn modelId="{870F0896-E9E7-4F12-9B59-AC03B868E58C}" srcId="{BD2C27E0-2FFB-4942-96F7-D570B1C684D9}" destId="{1F4CA788-2590-43BB-83C9-49E86DA809AE}" srcOrd="1" destOrd="0" parTransId="{899B3A2E-ECD2-40A0-8D2A-EBB584E2F092}" sibTransId="{AD01ED68-38AD-4EB5-A27A-F85A9A62951A}"/>
    <dgm:cxn modelId="{62482750-82E3-47B7-BD74-60ED0A6D8B5B}" type="presOf" srcId="{1F4CA788-2590-43BB-83C9-49E86DA809AE}" destId="{252D4284-D4E1-430F-B125-05077E13B12D}" srcOrd="0" destOrd="0" presId="urn:microsoft.com/office/officeart/2005/8/layout/vList3"/>
    <dgm:cxn modelId="{85DBD0A5-7778-4BA7-8346-33A81530E6BC}" srcId="{BD2C27E0-2FFB-4942-96F7-D570B1C684D9}" destId="{52CBF6D1-D936-4942-BBC7-8C61C1780E2F}" srcOrd="2" destOrd="0" parTransId="{03CA8470-A6EA-46CB-BD68-7BB15C8CF32D}" sibTransId="{B3C936EB-603B-4875-9EB0-1DEC3F47A077}"/>
    <dgm:cxn modelId="{6AC1C144-8768-402A-93E8-64DAD4A06EE6}" type="presOf" srcId="{32AD239D-2923-472E-A663-F19CD2A2EF50}" destId="{C9005444-4B92-4657-82C1-BCD6044561CD}" srcOrd="0" destOrd="0" presId="urn:microsoft.com/office/officeart/2005/8/layout/vList3"/>
    <dgm:cxn modelId="{076148F6-BE8F-481E-AF96-E5C7FC810D8A}" type="presParOf" srcId="{E9BB1B56-B21C-4170-817E-1DEC4E234966}" destId="{D308478E-69DB-4767-8045-BD8E9A9A6248}" srcOrd="0" destOrd="0" presId="urn:microsoft.com/office/officeart/2005/8/layout/vList3"/>
    <dgm:cxn modelId="{6FC99164-7D2A-4F04-B102-342282D49E8D}" type="presParOf" srcId="{D308478E-69DB-4767-8045-BD8E9A9A6248}" destId="{8B164A55-FA73-4ECF-B9CB-BA6D99A770AA}" srcOrd="0" destOrd="0" presId="urn:microsoft.com/office/officeart/2005/8/layout/vList3"/>
    <dgm:cxn modelId="{D8FBB772-F1E5-4657-8117-BC21275AAB31}" type="presParOf" srcId="{D308478E-69DB-4767-8045-BD8E9A9A6248}" destId="{C9005444-4B92-4657-82C1-BCD6044561CD}" srcOrd="1" destOrd="0" presId="urn:microsoft.com/office/officeart/2005/8/layout/vList3"/>
    <dgm:cxn modelId="{3D92BF39-4A18-4A43-A27C-97AF72990F2B}" type="presParOf" srcId="{E9BB1B56-B21C-4170-817E-1DEC4E234966}" destId="{2775456E-57ED-4679-AFAB-FDFD49A1397F}" srcOrd="1" destOrd="0" presId="urn:microsoft.com/office/officeart/2005/8/layout/vList3"/>
    <dgm:cxn modelId="{247181AF-21E5-40B1-BA8B-5B192E9CF9AB}" type="presParOf" srcId="{E9BB1B56-B21C-4170-817E-1DEC4E234966}" destId="{37224A42-6BC8-47CB-A123-57D2056366EF}" srcOrd="2" destOrd="0" presId="urn:microsoft.com/office/officeart/2005/8/layout/vList3"/>
    <dgm:cxn modelId="{E0C8A98A-49B5-4082-AD1E-AC0A19FCF63D}" type="presParOf" srcId="{37224A42-6BC8-47CB-A123-57D2056366EF}" destId="{CF4100DA-D293-4D70-840F-6086127023EA}" srcOrd="0" destOrd="0" presId="urn:microsoft.com/office/officeart/2005/8/layout/vList3"/>
    <dgm:cxn modelId="{227F12FD-AAF9-4538-BC1E-2936F2BBBB7B}" type="presParOf" srcId="{37224A42-6BC8-47CB-A123-57D2056366EF}" destId="{252D4284-D4E1-430F-B125-05077E13B12D}" srcOrd="1" destOrd="0" presId="urn:microsoft.com/office/officeart/2005/8/layout/vList3"/>
    <dgm:cxn modelId="{3F5DAC8B-61BC-4B26-AB03-7C28CFC53D04}" type="presParOf" srcId="{E9BB1B56-B21C-4170-817E-1DEC4E234966}" destId="{790DF8DF-F324-4B22-8052-BADDA59A3306}" srcOrd="3" destOrd="0" presId="urn:microsoft.com/office/officeart/2005/8/layout/vList3"/>
    <dgm:cxn modelId="{1755CBA2-8DE5-4168-BFD8-654ED6031D0B}" type="presParOf" srcId="{E9BB1B56-B21C-4170-817E-1DEC4E234966}" destId="{CC85DF78-676C-4104-8909-0944413CAE46}" srcOrd="4" destOrd="0" presId="urn:microsoft.com/office/officeart/2005/8/layout/vList3"/>
    <dgm:cxn modelId="{664D3054-1DC8-434E-8A51-0BABEC02DCB2}" type="presParOf" srcId="{CC85DF78-676C-4104-8909-0944413CAE46}" destId="{D14FC765-52F1-4CA6-9D04-800EFADBD4E0}" srcOrd="0" destOrd="0" presId="urn:microsoft.com/office/officeart/2005/8/layout/vList3"/>
    <dgm:cxn modelId="{EA078637-85CA-4E42-B139-0307055B3F77}" type="presParOf" srcId="{CC85DF78-676C-4104-8909-0944413CAE46}" destId="{9A6661C2-9A05-4C27-95BF-B22C71403E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1E5D70-7B69-487C-A5F0-43A8237EF8C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CA556BB4-978F-4419-99B2-2258C6BD8861}">
      <dgm:prSet/>
      <dgm:spPr/>
      <dgm:t>
        <a:bodyPr/>
        <a:lstStyle/>
        <a:p>
          <a:pPr rtl="0"/>
          <a:r>
            <a:rPr lang="en-US"/>
            <a:t>Project Planning</a:t>
          </a:r>
        </a:p>
      </dgm:t>
    </dgm:pt>
    <dgm:pt modelId="{01E10651-920A-4AE6-B7C3-BBD66664033F}" type="parTrans" cxnId="{F8F9807C-2192-4815-98B4-AE8DBD4F8C00}">
      <dgm:prSet/>
      <dgm:spPr/>
      <dgm:t>
        <a:bodyPr/>
        <a:lstStyle/>
        <a:p>
          <a:endParaRPr lang="en-US"/>
        </a:p>
      </dgm:t>
    </dgm:pt>
    <dgm:pt modelId="{F82DBA10-1515-426B-B84C-84E830707A01}" type="sibTrans" cxnId="{F8F9807C-2192-4815-98B4-AE8DBD4F8C00}">
      <dgm:prSet/>
      <dgm:spPr/>
      <dgm:t>
        <a:bodyPr/>
        <a:lstStyle/>
        <a:p>
          <a:endParaRPr lang="en-US"/>
        </a:p>
      </dgm:t>
    </dgm:pt>
    <dgm:pt modelId="{947A0794-FC99-4C0A-B814-F9680C1DF4D1}">
      <dgm:prSet/>
      <dgm:spPr/>
      <dgm:t>
        <a:bodyPr/>
        <a:lstStyle/>
        <a:p>
          <a:pPr rtl="0"/>
          <a:r>
            <a:rPr lang="en-US"/>
            <a:t>Tool Selection</a:t>
          </a:r>
        </a:p>
      </dgm:t>
    </dgm:pt>
    <dgm:pt modelId="{4114E527-A7FF-4CDB-9928-108D5B75D630}" type="parTrans" cxnId="{D39233B1-B41E-49DC-98A1-1D8562BF0508}">
      <dgm:prSet/>
      <dgm:spPr/>
      <dgm:t>
        <a:bodyPr/>
        <a:lstStyle/>
        <a:p>
          <a:endParaRPr lang="en-US"/>
        </a:p>
      </dgm:t>
    </dgm:pt>
    <dgm:pt modelId="{C6606C84-2700-42AC-88B5-7D1398A78270}" type="sibTrans" cxnId="{D39233B1-B41E-49DC-98A1-1D8562BF0508}">
      <dgm:prSet/>
      <dgm:spPr/>
      <dgm:t>
        <a:bodyPr/>
        <a:lstStyle/>
        <a:p>
          <a:endParaRPr lang="en-US"/>
        </a:p>
      </dgm:t>
    </dgm:pt>
    <dgm:pt modelId="{47FB4CB6-5E3E-47C9-8D7D-8380D839E4AE}">
      <dgm:prSet/>
      <dgm:spPr/>
      <dgm:t>
        <a:bodyPr/>
        <a:lstStyle/>
        <a:p>
          <a:pPr rtl="0"/>
          <a:r>
            <a:rPr lang="en-US"/>
            <a:t>Work distribution</a:t>
          </a:r>
        </a:p>
      </dgm:t>
    </dgm:pt>
    <dgm:pt modelId="{A8B6D5C8-42F2-441B-A005-21B2885ADA12}" type="parTrans" cxnId="{8C4BF8F7-F2D0-4BFC-BA15-734BC568C3A3}">
      <dgm:prSet/>
      <dgm:spPr/>
      <dgm:t>
        <a:bodyPr/>
        <a:lstStyle/>
        <a:p>
          <a:endParaRPr lang="en-US"/>
        </a:p>
      </dgm:t>
    </dgm:pt>
    <dgm:pt modelId="{F686A3DE-2741-40BC-B8FE-364F21AFB1CF}" type="sibTrans" cxnId="{8C4BF8F7-F2D0-4BFC-BA15-734BC568C3A3}">
      <dgm:prSet/>
      <dgm:spPr/>
      <dgm:t>
        <a:bodyPr/>
        <a:lstStyle/>
        <a:p>
          <a:endParaRPr lang="en-US"/>
        </a:p>
      </dgm:t>
    </dgm:pt>
    <dgm:pt modelId="{1192CEB9-2319-449B-AC3B-6B4056E36DAD}">
      <dgm:prSet/>
      <dgm:spPr/>
      <dgm:t>
        <a:bodyPr/>
        <a:lstStyle/>
        <a:p>
          <a:pPr rtl="0"/>
          <a:r>
            <a:rPr lang="en-US"/>
            <a:t>Script writing</a:t>
          </a:r>
        </a:p>
      </dgm:t>
    </dgm:pt>
    <dgm:pt modelId="{B9312CF4-0F1B-4D5D-BA85-DE0CBB459583}" type="parTrans" cxnId="{1BCED0B8-7292-4E58-A4C1-CDE5FCB11800}">
      <dgm:prSet/>
      <dgm:spPr/>
      <dgm:t>
        <a:bodyPr/>
        <a:lstStyle/>
        <a:p>
          <a:endParaRPr lang="en-US"/>
        </a:p>
      </dgm:t>
    </dgm:pt>
    <dgm:pt modelId="{97C8FD0C-EC49-4895-8F40-A3C315B99EF6}" type="sibTrans" cxnId="{1BCED0B8-7292-4E58-A4C1-CDE5FCB11800}">
      <dgm:prSet/>
      <dgm:spPr/>
      <dgm:t>
        <a:bodyPr/>
        <a:lstStyle/>
        <a:p>
          <a:endParaRPr lang="en-US"/>
        </a:p>
      </dgm:t>
    </dgm:pt>
    <dgm:pt modelId="{8ABE86AA-C6C9-4AAB-9E43-A39C651F4B75}">
      <dgm:prSet/>
      <dgm:spPr/>
      <dgm:t>
        <a:bodyPr/>
        <a:lstStyle/>
        <a:p>
          <a:pPr rtl="0"/>
          <a:r>
            <a:rPr lang="en-US" dirty="0"/>
            <a:t>Introductory part of animation</a:t>
          </a:r>
        </a:p>
      </dgm:t>
    </dgm:pt>
    <dgm:pt modelId="{CC9FE6BF-E635-41AB-868D-09312F8B12C7}" type="parTrans" cxnId="{39866323-F61A-41C5-AA13-93502C51E69B}">
      <dgm:prSet/>
      <dgm:spPr/>
      <dgm:t>
        <a:bodyPr/>
        <a:lstStyle/>
        <a:p>
          <a:endParaRPr lang="en-US"/>
        </a:p>
      </dgm:t>
    </dgm:pt>
    <dgm:pt modelId="{CC4464B3-72E3-4289-BB75-87E15A1CD705}" type="sibTrans" cxnId="{39866323-F61A-41C5-AA13-93502C51E69B}">
      <dgm:prSet/>
      <dgm:spPr/>
      <dgm:t>
        <a:bodyPr/>
        <a:lstStyle/>
        <a:p>
          <a:endParaRPr lang="en-US"/>
        </a:p>
      </dgm:t>
    </dgm:pt>
    <dgm:pt modelId="{635F82B5-B6EC-4392-AD0C-CA5268FFFBB3}" type="pres">
      <dgm:prSet presAssocID="{5A1E5D70-7B69-487C-A5F0-43A8237EF8CE}" presName="CompostProcess" presStyleCnt="0">
        <dgm:presLayoutVars>
          <dgm:dir/>
          <dgm:resizeHandles val="exact"/>
        </dgm:presLayoutVars>
      </dgm:prSet>
      <dgm:spPr/>
      <dgm:t>
        <a:bodyPr/>
        <a:lstStyle/>
        <a:p>
          <a:endParaRPr lang="en-US"/>
        </a:p>
      </dgm:t>
    </dgm:pt>
    <dgm:pt modelId="{D0116852-ACCD-42F3-B44D-29F2B69FB01D}" type="pres">
      <dgm:prSet presAssocID="{5A1E5D70-7B69-487C-A5F0-43A8237EF8CE}" presName="arrow" presStyleLbl="bgShp" presStyleIdx="0" presStyleCnt="1"/>
      <dgm:spPr/>
    </dgm:pt>
    <dgm:pt modelId="{82AFA1EF-90F9-4479-8B56-53EF7D7E20B5}" type="pres">
      <dgm:prSet presAssocID="{5A1E5D70-7B69-487C-A5F0-43A8237EF8CE}" presName="linearProcess" presStyleCnt="0"/>
      <dgm:spPr/>
    </dgm:pt>
    <dgm:pt modelId="{C25B1AB2-337E-4A4F-AA28-42B7E7D684D0}" type="pres">
      <dgm:prSet presAssocID="{CA556BB4-978F-4419-99B2-2258C6BD8861}" presName="textNode" presStyleLbl="node1" presStyleIdx="0" presStyleCnt="5">
        <dgm:presLayoutVars>
          <dgm:bulletEnabled val="1"/>
        </dgm:presLayoutVars>
      </dgm:prSet>
      <dgm:spPr/>
      <dgm:t>
        <a:bodyPr/>
        <a:lstStyle/>
        <a:p>
          <a:endParaRPr lang="en-US"/>
        </a:p>
      </dgm:t>
    </dgm:pt>
    <dgm:pt modelId="{A81937F8-07FC-4263-9AA7-77E4659A7999}" type="pres">
      <dgm:prSet presAssocID="{F82DBA10-1515-426B-B84C-84E830707A01}" presName="sibTrans" presStyleCnt="0"/>
      <dgm:spPr/>
    </dgm:pt>
    <dgm:pt modelId="{86CF8020-0C5F-4D6E-905B-3FD3370F30AE}" type="pres">
      <dgm:prSet presAssocID="{947A0794-FC99-4C0A-B814-F9680C1DF4D1}" presName="textNode" presStyleLbl="node1" presStyleIdx="1" presStyleCnt="5">
        <dgm:presLayoutVars>
          <dgm:bulletEnabled val="1"/>
        </dgm:presLayoutVars>
      </dgm:prSet>
      <dgm:spPr/>
      <dgm:t>
        <a:bodyPr/>
        <a:lstStyle/>
        <a:p>
          <a:endParaRPr lang="en-US"/>
        </a:p>
      </dgm:t>
    </dgm:pt>
    <dgm:pt modelId="{A6CABB78-9FA0-4230-AF1F-69F307042EF1}" type="pres">
      <dgm:prSet presAssocID="{C6606C84-2700-42AC-88B5-7D1398A78270}" presName="sibTrans" presStyleCnt="0"/>
      <dgm:spPr/>
    </dgm:pt>
    <dgm:pt modelId="{05991379-52A2-4031-AB49-3480A210AC20}" type="pres">
      <dgm:prSet presAssocID="{47FB4CB6-5E3E-47C9-8D7D-8380D839E4AE}" presName="textNode" presStyleLbl="node1" presStyleIdx="2" presStyleCnt="5">
        <dgm:presLayoutVars>
          <dgm:bulletEnabled val="1"/>
        </dgm:presLayoutVars>
      </dgm:prSet>
      <dgm:spPr/>
      <dgm:t>
        <a:bodyPr/>
        <a:lstStyle/>
        <a:p>
          <a:endParaRPr lang="en-US"/>
        </a:p>
      </dgm:t>
    </dgm:pt>
    <dgm:pt modelId="{1FA3B3F6-FD05-46FE-A1D6-FFE908AF913D}" type="pres">
      <dgm:prSet presAssocID="{F686A3DE-2741-40BC-B8FE-364F21AFB1CF}" presName="sibTrans" presStyleCnt="0"/>
      <dgm:spPr/>
    </dgm:pt>
    <dgm:pt modelId="{AB9DE520-FCF0-40B5-A2D6-2C0545CDE10B}" type="pres">
      <dgm:prSet presAssocID="{1192CEB9-2319-449B-AC3B-6B4056E36DAD}" presName="textNode" presStyleLbl="node1" presStyleIdx="3" presStyleCnt="5">
        <dgm:presLayoutVars>
          <dgm:bulletEnabled val="1"/>
        </dgm:presLayoutVars>
      </dgm:prSet>
      <dgm:spPr/>
      <dgm:t>
        <a:bodyPr/>
        <a:lstStyle/>
        <a:p>
          <a:endParaRPr lang="en-US"/>
        </a:p>
      </dgm:t>
    </dgm:pt>
    <dgm:pt modelId="{082A21E8-E476-48E3-8C97-48128A67657A}" type="pres">
      <dgm:prSet presAssocID="{97C8FD0C-EC49-4895-8F40-A3C315B99EF6}" presName="sibTrans" presStyleCnt="0"/>
      <dgm:spPr/>
    </dgm:pt>
    <dgm:pt modelId="{F3EF547A-A3C9-40E0-9013-E1DC1C73FEAC}" type="pres">
      <dgm:prSet presAssocID="{8ABE86AA-C6C9-4AAB-9E43-A39C651F4B75}" presName="textNode" presStyleLbl="node1" presStyleIdx="4" presStyleCnt="5">
        <dgm:presLayoutVars>
          <dgm:bulletEnabled val="1"/>
        </dgm:presLayoutVars>
      </dgm:prSet>
      <dgm:spPr/>
      <dgm:t>
        <a:bodyPr/>
        <a:lstStyle/>
        <a:p>
          <a:endParaRPr lang="en-US"/>
        </a:p>
      </dgm:t>
    </dgm:pt>
  </dgm:ptLst>
  <dgm:cxnLst>
    <dgm:cxn modelId="{D73E38FB-C242-4919-8126-378F7925E4A1}" type="presOf" srcId="{5A1E5D70-7B69-487C-A5F0-43A8237EF8CE}" destId="{635F82B5-B6EC-4392-AD0C-CA5268FFFBB3}" srcOrd="0" destOrd="0" presId="urn:microsoft.com/office/officeart/2005/8/layout/hProcess9"/>
    <dgm:cxn modelId="{D39233B1-B41E-49DC-98A1-1D8562BF0508}" srcId="{5A1E5D70-7B69-487C-A5F0-43A8237EF8CE}" destId="{947A0794-FC99-4C0A-B814-F9680C1DF4D1}" srcOrd="1" destOrd="0" parTransId="{4114E527-A7FF-4CDB-9928-108D5B75D630}" sibTransId="{C6606C84-2700-42AC-88B5-7D1398A78270}"/>
    <dgm:cxn modelId="{39866323-F61A-41C5-AA13-93502C51E69B}" srcId="{5A1E5D70-7B69-487C-A5F0-43A8237EF8CE}" destId="{8ABE86AA-C6C9-4AAB-9E43-A39C651F4B75}" srcOrd="4" destOrd="0" parTransId="{CC9FE6BF-E635-41AB-868D-09312F8B12C7}" sibTransId="{CC4464B3-72E3-4289-BB75-87E15A1CD705}"/>
    <dgm:cxn modelId="{8C4BF8F7-F2D0-4BFC-BA15-734BC568C3A3}" srcId="{5A1E5D70-7B69-487C-A5F0-43A8237EF8CE}" destId="{47FB4CB6-5E3E-47C9-8D7D-8380D839E4AE}" srcOrd="2" destOrd="0" parTransId="{A8B6D5C8-42F2-441B-A005-21B2885ADA12}" sibTransId="{F686A3DE-2741-40BC-B8FE-364F21AFB1CF}"/>
    <dgm:cxn modelId="{5F41BEC9-8D49-4DC5-9866-C33D492D4766}" type="presOf" srcId="{47FB4CB6-5E3E-47C9-8D7D-8380D839E4AE}" destId="{05991379-52A2-4031-AB49-3480A210AC20}" srcOrd="0" destOrd="0" presId="urn:microsoft.com/office/officeart/2005/8/layout/hProcess9"/>
    <dgm:cxn modelId="{AEF6EC76-0C24-4CA2-8E5B-4253B5F22A17}" type="presOf" srcId="{1192CEB9-2319-449B-AC3B-6B4056E36DAD}" destId="{AB9DE520-FCF0-40B5-A2D6-2C0545CDE10B}" srcOrd="0" destOrd="0" presId="urn:microsoft.com/office/officeart/2005/8/layout/hProcess9"/>
    <dgm:cxn modelId="{900A5D9E-CBE6-4046-9F5B-6CA24B90F33A}" type="presOf" srcId="{947A0794-FC99-4C0A-B814-F9680C1DF4D1}" destId="{86CF8020-0C5F-4D6E-905B-3FD3370F30AE}" srcOrd="0" destOrd="0" presId="urn:microsoft.com/office/officeart/2005/8/layout/hProcess9"/>
    <dgm:cxn modelId="{1A6C5DF7-40E6-4DCB-8E4D-64A5CDAB9575}" type="presOf" srcId="{8ABE86AA-C6C9-4AAB-9E43-A39C651F4B75}" destId="{F3EF547A-A3C9-40E0-9013-E1DC1C73FEAC}" srcOrd="0" destOrd="0" presId="urn:microsoft.com/office/officeart/2005/8/layout/hProcess9"/>
    <dgm:cxn modelId="{CB45AF8A-8C3E-4DD0-9865-FCB0D925D6F0}" type="presOf" srcId="{CA556BB4-978F-4419-99B2-2258C6BD8861}" destId="{C25B1AB2-337E-4A4F-AA28-42B7E7D684D0}" srcOrd="0" destOrd="0" presId="urn:microsoft.com/office/officeart/2005/8/layout/hProcess9"/>
    <dgm:cxn modelId="{1BCED0B8-7292-4E58-A4C1-CDE5FCB11800}" srcId="{5A1E5D70-7B69-487C-A5F0-43A8237EF8CE}" destId="{1192CEB9-2319-449B-AC3B-6B4056E36DAD}" srcOrd="3" destOrd="0" parTransId="{B9312CF4-0F1B-4D5D-BA85-DE0CBB459583}" sibTransId="{97C8FD0C-EC49-4895-8F40-A3C315B99EF6}"/>
    <dgm:cxn modelId="{F8F9807C-2192-4815-98B4-AE8DBD4F8C00}" srcId="{5A1E5D70-7B69-487C-A5F0-43A8237EF8CE}" destId="{CA556BB4-978F-4419-99B2-2258C6BD8861}" srcOrd="0" destOrd="0" parTransId="{01E10651-920A-4AE6-B7C3-BBD66664033F}" sibTransId="{F82DBA10-1515-426B-B84C-84E830707A01}"/>
    <dgm:cxn modelId="{6EDE5F35-6E4B-4495-932F-37C5C832E182}" type="presParOf" srcId="{635F82B5-B6EC-4392-AD0C-CA5268FFFBB3}" destId="{D0116852-ACCD-42F3-B44D-29F2B69FB01D}" srcOrd="0" destOrd="0" presId="urn:microsoft.com/office/officeart/2005/8/layout/hProcess9"/>
    <dgm:cxn modelId="{1694C98F-4289-431E-A245-8DF9EF0F5B4D}" type="presParOf" srcId="{635F82B5-B6EC-4392-AD0C-CA5268FFFBB3}" destId="{82AFA1EF-90F9-4479-8B56-53EF7D7E20B5}" srcOrd="1" destOrd="0" presId="urn:microsoft.com/office/officeart/2005/8/layout/hProcess9"/>
    <dgm:cxn modelId="{D1FE556D-43F8-4F73-BD48-AEBA8647C5F3}" type="presParOf" srcId="{82AFA1EF-90F9-4479-8B56-53EF7D7E20B5}" destId="{C25B1AB2-337E-4A4F-AA28-42B7E7D684D0}" srcOrd="0" destOrd="0" presId="urn:microsoft.com/office/officeart/2005/8/layout/hProcess9"/>
    <dgm:cxn modelId="{D6532D35-DE5B-414A-A57E-43DEA46C13FD}" type="presParOf" srcId="{82AFA1EF-90F9-4479-8B56-53EF7D7E20B5}" destId="{A81937F8-07FC-4263-9AA7-77E4659A7999}" srcOrd="1" destOrd="0" presId="urn:microsoft.com/office/officeart/2005/8/layout/hProcess9"/>
    <dgm:cxn modelId="{B6787D75-F815-4BCD-88EB-27B1477A3DF2}" type="presParOf" srcId="{82AFA1EF-90F9-4479-8B56-53EF7D7E20B5}" destId="{86CF8020-0C5F-4D6E-905B-3FD3370F30AE}" srcOrd="2" destOrd="0" presId="urn:microsoft.com/office/officeart/2005/8/layout/hProcess9"/>
    <dgm:cxn modelId="{9910BE82-2771-4CF7-B80E-6648C84B341F}" type="presParOf" srcId="{82AFA1EF-90F9-4479-8B56-53EF7D7E20B5}" destId="{A6CABB78-9FA0-4230-AF1F-69F307042EF1}" srcOrd="3" destOrd="0" presId="urn:microsoft.com/office/officeart/2005/8/layout/hProcess9"/>
    <dgm:cxn modelId="{2410DDB4-94EC-4E6B-BB3A-510DF68B5A8A}" type="presParOf" srcId="{82AFA1EF-90F9-4479-8B56-53EF7D7E20B5}" destId="{05991379-52A2-4031-AB49-3480A210AC20}" srcOrd="4" destOrd="0" presId="urn:microsoft.com/office/officeart/2005/8/layout/hProcess9"/>
    <dgm:cxn modelId="{F8519CE7-5B1A-4626-B91B-AB44EBED8BE5}" type="presParOf" srcId="{82AFA1EF-90F9-4479-8B56-53EF7D7E20B5}" destId="{1FA3B3F6-FD05-46FE-A1D6-FFE908AF913D}" srcOrd="5" destOrd="0" presId="urn:microsoft.com/office/officeart/2005/8/layout/hProcess9"/>
    <dgm:cxn modelId="{C1741EB1-21D4-4A2B-A73A-B484761ADBAB}" type="presParOf" srcId="{82AFA1EF-90F9-4479-8B56-53EF7D7E20B5}" destId="{AB9DE520-FCF0-40B5-A2D6-2C0545CDE10B}" srcOrd="6" destOrd="0" presId="urn:microsoft.com/office/officeart/2005/8/layout/hProcess9"/>
    <dgm:cxn modelId="{E2D8B842-6974-402E-95C1-3A8109AA71C3}" type="presParOf" srcId="{82AFA1EF-90F9-4479-8B56-53EF7D7E20B5}" destId="{082A21E8-E476-48E3-8C97-48128A67657A}" srcOrd="7" destOrd="0" presId="urn:microsoft.com/office/officeart/2005/8/layout/hProcess9"/>
    <dgm:cxn modelId="{7B6512E2-D837-4A49-8171-088CFDA27EC7}" type="presParOf" srcId="{82AFA1EF-90F9-4479-8B56-53EF7D7E20B5}" destId="{F3EF547A-A3C9-40E0-9013-E1DC1C73FEAC}"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4D629-6A8C-4F83-AEE5-08BE6BA548CA}">
      <dsp:nvSpPr>
        <dsp:cNvPr id="0" name=""/>
        <dsp:cNvSpPr/>
      </dsp:nvSpPr>
      <dsp:spPr>
        <a:xfrm>
          <a:off x="1004728" y="178312"/>
          <a:ext cx="4392950" cy="2392934"/>
        </a:xfrm>
        <a:prstGeom prst="roundRect">
          <a:avLst/>
        </a:prstGeom>
        <a:blipFill rotWithShape="0">
          <a:blip xmlns:r="http://schemas.openxmlformats.org/officeDocument/2006/relationships" r:embed="rId1"/>
          <a:tile tx="0" ty="0" sx="100000" sy="100000" flip="none" algn="tl"/>
        </a:blip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b="1" kern="1200" dirty="0">
              <a:solidFill>
                <a:schemeClr val="tx1"/>
              </a:solidFill>
              <a:latin typeface="Comic Sans MS" panose="030F0702030302020204" pitchFamily="66" charset="0"/>
            </a:rPr>
            <a:t>Presented By </a:t>
          </a:r>
        </a:p>
        <a:p>
          <a:pPr lvl="0" algn="ctr" defTabSz="1778000" rtl="0">
            <a:lnSpc>
              <a:spcPct val="90000"/>
            </a:lnSpc>
            <a:spcBef>
              <a:spcPct val="0"/>
            </a:spcBef>
            <a:spcAft>
              <a:spcPct val="35000"/>
            </a:spcAft>
          </a:pPr>
          <a:r>
            <a:rPr lang="en-US" sz="4000" b="1" kern="1200" dirty="0">
              <a:solidFill>
                <a:schemeClr val="accent4">
                  <a:lumMod val="75000"/>
                </a:schemeClr>
              </a:solidFill>
              <a:latin typeface="Comic Sans MS" panose="030F0702030302020204" pitchFamily="66" charset="0"/>
            </a:rPr>
            <a:t>Cool Teachers</a:t>
          </a:r>
          <a:endParaRPr lang="en-US" sz="4000" kern="1200" dirty="0">
            <a:solidFill>
              <a:schemeClr val="accent4">
                <a:lumMod val="75000"/>
              </a:schemeClr>
            </a:solidFill>
            <a:latin typeface="Comic Sans MS" panose="030F0702030302020204" pitchFamily="66" charset="0"/>
          </a:endParaRPr>
        </a:p>
      </dsp:txBody>
      <dsp:txXfrm>
        <a:off x="1121541" y="295125"/>
        <a:ext cx="4159324" cy="2159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05444-4B92-4657-82C1-BCD6044561CD}">
      <dsp:nvSpPr>
        <dsp:cNvPr id="0" name=""/>
        <dsp:cNvSpPr/>
      </dsp:nvSpPr>
      <dsp:spPr>
        <a:xfrm rot="10800000">
          <a:off x="560873" y="1508"/>
          <a:ext cx="6860660" cy="971452"/>
        </a:xfrm>
        <a:prstGeom prst="homePlate">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384" tIns="68580" rIns="128016" bIns="68580" numCol="1" spcCol="1270" anchor="ctr" anchorCtr="0">
          <a:noAutofit/>
        </a:bodyPr>
        <a:lstStyle/>
        <a:p>
          <a:pPr lvl="0" algn="ctr" defTabSz="800100">
            <a:lnSpc>
              <a:spcPct val="90000"/>
            </a:lnSpc>
            <a:spcBef>
              <a:spcPct val="0"/>
            </a:spcBef>
            <a:spcAft>
              <a:spcPct val="35000"/>
            </a:spcAft>
          </a:pPr>
          <a:r>
            <a:rPr lang="en-US" sz="1800" b="1" kern="1200" baseline="0" dirty="0">
              <a:latin typeface="Trebuchet MS"/>
            </a:rPr>
            <a:t>Make chemistry laboratory interesting</a:t>
          </a:r>
        </a:p>
      </dsp:txBody>
      <dsp:txXfrm rot="10800000">
        <a:off x="803736" y="1508"/>
        <a:ext cx="6617797" cy="971452"/>
      </dsp:txXfrm>
    </dsp:sp>
    <dsp:sp modelId="{8B164A55-FA73-4ECF-B9CB-BA6D99A770AA}">
      <dsp:nvSpPr>
        <dsp:cNvPr id="0" name=""/>
        <dsp:cNvSpPr/>
      </dsp:nvSpPr>
      <dsp:spPr>
        <a:xfrm>
          <a:off x="258886" y="2"/>
          <a:ext cx="971452" cy="971452"/>
        </a:xfrm>
        <a:prstGeom prst="ellips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2D4284-D4E1-430F-B125-05077E13B12D}">
      <dsp:nvSpPr>
        <dsp:cNvPr id="0" name=""/>
        <dsp:cNvSpPr/>
      </dsp:nvSpPr>
      <dsp:spPr>
        <a:xfrm rot="10800000">
          <a:off x="572949" y="1262946"/>
          <a:ext cx="6836507" cy="971452"/>
        </a:xfrm>
        <a:prstGeom prst="homePlate">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384" tIns="76200" rIns="142240" bIns="76200" numCol="1" spcCol="1270" anchor="ctr" anchorCtr="0">
          <a:noAutofit/>
        </a:bodyPr>
        <a:lstStyle/>
        <a:p>
          <a:pPr lvl="0" algn="ctr" defTabSz="889000">
            <a:lnSpc>
              <a:spcPct val="90000"/>
            </a:lnSpc>
            <a:spcBef>
              <a:spcPct val="0"/>
            </a:spcBef>
            <a:spcAft>
              <a:spcPct val="35000"/>
            </a:spcAft>
          </a:pPr>
          <a:r>
            <a:rPr lang="en-US" sz="2000" kern="1200" dirty="0"/>
            <a:t>Provide a visual representation of chemical reaction </a:t>
          </a:r>
        </a:p>
      </dsp:txBody>
      <dsp:txXfrm rot="10800000">
        <a:off x="815812" y="1262946"/>
        <a:ext cx="6593644" cy="971452"/>
      </dsp:txXfrm>
    </dsp:sp>
    <dsp:sp modelId="{CF4100DA-D293-4D70-840F-6086127023EA}">
      <dsp:nvSpPr>
        <dsp:cNvPr id="0" name=""/>
        <dsp:cNvSpPr/>
      </dsp:nvSpPr>
      <dsp:spPr>
        <a:xfrm>
          <a:off x="249628" y="1234745"/>
          <a:ext cx="971452" cy="971452"/>
        </a:xfrm>
        <a:prstGeom prst="ellips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6661C2-9A05-4C27-95BF-B22C71403ED4}">
      <dsp:nvSpPr>
        <dsp:cNvPr id="0" name=""/>
        <dsp:cNvSpPr/>
      </dsp:nvSpPr>
      <dsp:spPr>
        <a:xfrm rot="10800000">
          <a:off x="620087" y="2469823"/>
          <a:ext cx="6798818" cy="892036"/>
        </a:xfrm>
        <a:prstGeom prst="homePlate">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384" tIns="76200" rIns="142240" bIns="76200" numCol="1" spcCol="1270" anchor="ctr" anchorCtr="0">
          <a:noAutofit/>
        </a:bodyPr>
        <a:lstStyle/>
        <a:p>
          <a:pPr lvl="0" algn="ctr" defTabSz="889000">
            <a:lnSpc>
              <a:spcPct val="90000"/>
            </a:lnSpc>
            <a:spcBef>
              <a:spcPct val="0"/>
            </a:spcBef>
            <a:spcAft>
              <a:spcPct val="35000"/>
            </a:spcAft>
          </a:pPr>
          <a:r>
            <a:rPr lang="en-US" sz="2000" kern="1200" dirty="0"/>
            <a:t>Learn through fun</a:t>
          </a:r>
        </a:p>
      </dsp:txBody>
      <dsp:txXfrm rot="10800000">
        <a:off x="843096" y="2469823"/>
        <a:ext cx="6575809" cy="892036"/>
      </dsp:txXfrm>
    </dsp:sp>
    <dsp:sp modelId="{D14FC765-52F1-4CA6-9D04-800EFADBD4E0}">
      <dsp:nvSpPr>
        <dsp:cNvPr id="0" name=""/>
        <dsp:cNvSpPr/>
      </dsp:nvSpPr>
      <dsp:spPr>
        <a:xfrm>
          <a:off x="249531" y="2441054"/>
          <a:ext cx="971452" cy="971452"/>
        </a:xfrm>
        <a:prstGeom prst="ellips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16852-ACCD-42F3-B44D-29F2B69FB01D}">
      <dsp:nvSpPr>
        <dsp:cNvPr id="0" name=""/>
        <dsp:cNvSpPr/>
      </dsp:nvSpPr>
      <dsp:spPr>
        <a:xfrm>
          <a:off x="461677" y="0"/>
          <a:ext cx="5232348" cy="282804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B1AB2-337E-4A4F-AA28-42B7E7D684D0}">
      <dsp:nvSpPr>
        <dsp:cNvPr id="0" name=""/>
        <dsp:cNvSpPr/>
      </dsp:nvSpPr>
      <dsp:spPr>
        <a:xfrm>
          <a:off x="2705" y="848412"/>
          <a:ext cx="1182748" cy="11312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a:t>Project Planning</a:t>
          </a:r>
        </a:p>
      </dsp:txBody>
      <dsp:txXfrm>
        <a:off x="57926" y="903633"/>
        <a:ext cx="1072306" cy="1020774"/>
      </dsp:txXfrm>
    </dsp:sp>
    <dsp:sp modelId="{86CF8020-0C5F-4D6E-905B-3FD3370F30AE}">
      <dsp:nvSpPr>
        <dsp:cNvPr id="0" name=""/>
        <dsp:cNvSpPr/>
      </dsp:nvSpPr>
      <dsp:spPr>
        <a:xfrm>
          <a:off x="1244591" y="848412"/>
          <a:ext cx="1182748" cy="11312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a:t>Tool Selection</a:t>
          </a:r>
        </a:p>
      </dsp:txBody>
      <dsp:txXfrm>
        <a:off x="1299812" y="903633"/>
        <a:ext cx="1072306" cy="1020774"/>
      </dsp:txXfrm>
    </dsp:sp>
    <dsp:sp modelId="{05991379-52A2-4031-AB49-3480A210AC20}">
      <dsp:nvSpPr>
        <dsp:cNvPr id="0" name=""/>
        <dsp:cNvSpPr/>
      </dsp:nvSpPr>
      <dsp:spPr>
        <a:xfrm>
          <a:off x="2486477" y="848412"/>
          <a:ext cx="1182748" cy="11312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a:t>Work distribution</a:t>
          </a:r>
        </a:p>
      </dsp:txBody>
      <dsp:txXfrm>
        <a:off x="2541698" y="903633"/>
        <a:ext cx="1072306" cy="1020774"/>
      </dsp:txXfrm>
    </dsp:sp>
    <dsp:sp modelId="{AB9DE520-FCF0-40B5-A2D6-2C0545CDE10B}">
      <dsp:nvSpPr>
        <dsp:cNvPr id="0" name=""/>
        <dsp:cNvSpPr/>
      </dsp:nvSpPr>
      <dsp:spPr>
        <a:xfrm>
          <a:off x="3728363" y="848412"/>
          <a:ext cx="1182748" cy="11312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a:t>Script writing</a:t>
          </a:r>
        </a:p>
      </dsp:txBody>
      <dsp:txXfrm>
        <a:off x="3783584" y="903633"/>
        <a:ext cx="1072306" cy="1020774"/>
      </dsp:txXfrm>
    </dsp:sp>
    <dsp:sp modelId="{F3EF547A-A3C9-40E0-9013-E1DC1C73FEAC}">
      <dsp:nvSpPr>
        <dsp:cNvPr id="0" name=""/>
        <dsp:cNvSpPr/>
      </dsp:nvSpPr>
      <dsp:spPr>
        <a:xfrm>
          <a:off x="4970250" y="848412"/>
          <a:ext cx="1182748" cy="11312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a:t>Introductory part of animation</a:t>
          </a:r>
        </a:p>
      </dsp:txBody>
      <dsp:txXfrm>
        <a:off x="5025471" y="903633"/>
        <a:ext cx="1072306" cy="10207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12/7/2022</a:t>
            </a:fld>
            <a:endParaRPr lang="en-US" dirty="0"/>
          </a:p>
        </p:txBody>
      </p:sp>
      <p:sp>
        <p:nvSpPr>
          <p:cNvPr id="4" name="Footer Placeholder 3">
            <a:extLst>
              <a:ext uri="{FF2B5EF4-FFF2-40B4-BE49-F238E27FC236}">
                <a16:creationId xmlns:a16="http://schemas.microsoft.com/office/drawing/2014/main" xmlns=""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309365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2</a:t>
            </a:fld>
            <a:endParaRPr lang="en-US" dirty="0"/>
          </a:p>
        </p:txBody>
      </p:sp>
    </p:spTree>
    <p:extLst>
      <p:ext uri="{BB962C8B-B14F-4D97-AF65-F5344CB8AC3E}">
        <p14:creationId xmlns:p14="http://schemas.microsoft.com/office/powerpoint/2010/main" val="899224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12/7/2022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12/7/2022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xmlns=""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xmlns=""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xmlns=""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xmlns=""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xmlns=""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xmlns=""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a:t>Click to edit Master title style</a:t>
            </a:r>
          </a:p>
        </p:txBody>
      </p:sp>
      <p:sp>
        <p:nvSpPr>
          <p:cNvPr id="3" name="Content Placeholder 2"/>
          <p:cNvSpPr>
            <a:spLocks noGrp="1"/>
          </p:cNvSpPr>
          <p:nvPr>
            <p:ph idx="1"/>
          </p:nvPr>
        </p:nvSpPr>
        <p:spPr>
          <a:xfrm>
            <a:off x="1295401"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12/7/2022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xmlns="" id="{D2FC6D4A-DA65-4AB4-A214-ABFCCC77CE2F}"/>
              </a:ext>
            </a:extLst>
          </p:cNvPr>
          <p:cNvSpPr>
            <a:spLocks noGrp="1"/>
          </p:cNvSpPr>
          <p:nvPr>
            <p:ph idx="13"/>
          </p:nvPr>
        </p:nvSpPr>
        <p:spPr>
          <a:xfrm>
            <a:off x="4620000"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0" name="Content Placeholder 2">
            <a:extLst>
              <a:ext uri="{FF2B5EF4-FFF2-40B4-BE49-F238E27FC236}">
                <a16:creationId xmlns:a16="http://schemas.microsoft.com/office/drawing/2014/main" xmlns="" id="{64EDB116-654D-48D8-BED5-DCA5C06DA378}"/>
              </a:ext>
            </a:extLst>
          </p:cNvPr>
          <p:cNvSpPr>
            <a:spLocks noGrp="1"/>
          </p:cNvSpPr>
          <p:nvPr>
            <p:ph idx="14"/>
          </p:nvPr>
        </p:nvSpPr>
        <p:spPr>
          <a:xfrm>
            <a:off x="7944598" y="4804495"/>
            <a:ext cx="2952000" cy="1109133"/>
          </a:xfrm>
        </p:spPr>
        <p:txBody>
          <a:bodyPr/>
          <a:lstStyle/>
          <a:p>
            <a:pPr lvl="0"/>
            <a:r>
              <a:rPr lang="en-US" noProof="0"/>
              <a:t>Click to edit Master text styles</a:t>
            </a:r>
          </a:p>
          <a:p>
            <a:pPr lvl="1"/>
            <a:r>
              <a:rPr lang="en-US" noProof="0"/>
              <a:t>Second level</a:t>
            </a:r>
          </a:p>
          <a:p>
            <a:pPr lvl="2"/>
            <a:r>
              <a:rPr lang="en-US" noProof="0"/>
              <a:t>Third level</a:t>
            </a:r>
          </a:p>
        </p:txBody>
      </p:sp>
      <p:sp>
        <p:nvSpPr>
          <p:cNvPr id="12" name="Picture Placeholder 11">
            <a:extLst>
              <a:ext uri="{FF2B5EF4-FFF2-40B4-BE49-F238E27FC236}">
                <a16:creationId xmlns:a16="http://schemas.microsoft.com/office/drawing/2014/main" xmlns=""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xmlns=""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xmlns=""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a:t>Click to edit Master title style</a:t>
            </a:r>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12/7/2022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xmlns=""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xmlns=""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xmlns=""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12/7/2022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xmlns=""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xmlns=""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xmlns=""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xmlns=""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xmlns=""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xmlns=""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xmlns=""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a:t>Click to edit Master title style</a:t>
            </a:r>
          </a:p>
        </p:txBody>
      </p:sp>
      <p:pic>
        <p:nvPicPr>
          <p:cNvPr id="7" name="Picture 6" descr="HD-PanelContent-GrommetsCombined.png">
            <a:extLst>
              <a:ext uri="{FF2B5EF4-FFF2-40B4-BE49-F238E27FC236}">
                <a16:creationId xmlns:a16="http://schemas.microsoft.com/office/drawing/2014/main" xmlns=""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xmlns=""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xmlns=""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xmlns=""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846CE7D5-CF57-46EF-B807-FDD0502418D4}" type="datetimeFigureOut">
              <a:rPr lang="en-US" noProof="0" smtClean="0"/>
              <a:t>12/7/2022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xmlns=""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xmlns=""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xmlns=""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xmlns=""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xmlns="" id="{68FEA8B0-7C15-481C-885B-E54C78BC32E7}"/>
              </a:ext>
            </a:extLst>
          </p:cNvPr>
          <p:cNvSpPr>
            <a:spLocks noGrp="1"/>
          </p:cNvSpPr>
          <p:nvPr>
            <p:ph idx="13"/>
          </p:nvPr>
        </p:nvSpPr>
        <p:spPr>
          <a:xfrm>
            <a:off x="6226935" y="982132"/>
            <a:ext cx="4669666" cy="4126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xmlns=""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xmlns=""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xmlns=""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xmlns=""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12/7/2022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jpg"/><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byjus.com/chemistry/bromine/"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audio" Target="../media/media5.aac"/><Relationship Id="rId3" Type="http://schemas.microsoft.com/office/2007/relationships/media" Target="../media/media3.aac"/><Relationship Id="rId7" Type="http://schemas.microsoft.com/office/2007/relationships/media" Target="../media/media5.aac"/><Relationship Id="rId2" Type="http://schemas.openxmlformats.org/officeDocument/2006/relationships/audio" Target="../media/media2.aac"/><Relationship Id="rId1" Type="http://schemas.microsoft.com/office/2007/relationships/media" Target="../media/media2.aac"/><Relationship Id="rId6" Type="http://schemas.openxmlformats.org/officeDocument/2006/relationships/audio" Target="../media/media4.aac"/><Relationship Id="rId5" Type="http://schemas.microsoft.com/office/2007/relationships/media" Target="../media/media4.aac"/><Relationship Id="rId10" Type="http://schemas.openxmlformats.org/officeDocument/2006/relationships/image" Target="../media/image17.png"/><Relationship Id="rId4" Type="http://schemas.openxmlformats.org/officeDocument/2006/relationships/audio" Target="../media/media3.aac"/><Relationship Id="rId9"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Comic Sans MS" panose="030F0702030302020204" pitchFamily="66" charset="0"/>
                <a:cs typeface="Calibri" panose="020F0502020204030204" pitchFamily="34" charset="0"/>
              </a:rPr>
              <a:t> </a:t>
            </a:r>
            <a:r>
              <a:rPr lang="en-US" sz="3200" b="1" dirty="0">
                <a:latin typeface="Comic Sans MS" panose="030F0702030302020204" pitchFamily="66" charset="0"/>
                <a:cs typeface="Calibri" panose="020F0502020204030204" pitchFamily="34" charset="0"/>
              </a:rPr>
              <a:t>An e-learning info-graphic template for class 10 chemistry laboratory experiments</a:t>
            </a:r>
            <a:r>
              <a:rPr lang="en-US" sz="2400" dirty="0">
                <a:latin typeface="Comic Sans MS" panose="030F0702030302020204" pitchFamily="66" charset="0"/>
                <a:cs typeface="Calibri" panose="020F0502020204030204" pitchFamily="34" charset="0"/>
              </a:rPr>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9674548"/>
              </p:ext>
            </p:extLst>
          </p:nvPr>
        </p:nvGraphicFramePr>
        <p:xfrm>
          <a:off x="1295401" y="2556931"/>
          <a:ext cx="9601196" cy="3334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184794" y="2498102"/>
            <a:ext cx="3288385" cy="3277820"/>
          </a:xfrm>
          <a:prstGeom prst="rect">
            <a:avLst/>
          </a:prstGeom>
          <a:blipFill>
            <a:blip r:embed="rId8"/>
            <a:tile tx="0" ty="0" sx="100000" sy="100000" flip="none" algn="tl"/>
          </a:blipFill>
        </p:spPr>
        <p:txBody>
          <a:bodyPr wrap="square" rtlCol="0">
            <a:spAutoFit/>
          </a:bodyPr>
          <a:lstStyle/>
          <a:p>
            <a:pPr lvl="0">
              <a:lnSpc>
                <a:spcPct val="150000"/>
              </a:lnSpc>
            </a:pPr>
            <a:r>
              <a:rPr lang="en-US" dirty="0" err="1">
                <a:latin typeface="Comic Sans MS" panose="030F0702030302020204" pitchFamily="66" charset="0"/>
              </a:rPr>
              <a:t>Rimi</a:t>
            </a:r>
            <a:r>
              <a:rPr lang="en-US" dirty="0">
                <a:latin typeface="Comic Sans MS" panose="030F0702030302020204" pitchFamily="66" charset="0"/>
              </a:rPr>
              <a:t> </a:t>
            </a:r>
            <a:r>
              <a:rPr lang="en-US" dirty="0" err="1">
                <a:latin typeface="Comic Sans MS" panose="030F0702030302020204" pitchFamily="66" charset="0"/>
              </a:rPr>
              <a:t>Akter</a:t>
            </a:r>
            <a:r>
              <a:rPr lang="en-US" dirty="0">
                <a:latin typeface="Comic Sans MS" panose="030F0702030302020204" pitchFamily="66" charset="0"/>
              </a:rPr>
              <a:t> - 303</a:t>
            </a:r>
          </a:p>
          <a:p>
            <a:pPr lvl="0">
              <a:lnSpc>
                <a:spcPct val="150000"/>
              </a:lnSpc>
            </a:pPr>
            <a:r>
              <a:rPr lang="en-US" dirty="0" err="1">
                <a:latin typeface="Comic Sans MS" panose="030F0702030302020204" pitchFamily="66" charset="0"/>
              </a:rPr>
              <a:t>Umme</a:t>
            </a:r>
            <a:r>
              <a:rPr lang="en-US" dirty="0">
                <a:latin typeface="Comic Sans MS" panose="030F0702030302020204" pitchFamily="66" charset="0"/>
              </a:rPr>
              <a:t> </a:t>
            </a:r>
            <a:r>
              <a:rPr lang="en-US" dirty="0" err="1">
                <a:latin typeface="Comic Sans MS" panose="030F0702030302020204" pitchFamily="66" charset="0"/>
              </a:rPr>
              <a:t>Kulsum</a:t>
            </a:r>
            <a:r>
              <a:rPr lang="en-US" dirty="0">
                <a:latin typeface="Comic Sans MS" panose="030F0702030302020204" pitchFamily="66" charset="0"/>
              </a:rPr>
              <a:t> </a:t>
            </a:r>
            <a:r>
              <a:rPr lang="en-US" dirty="0" err="1">
                <a:latin typeface="Comic Sans MS" panose="030F0702030302020204" pitchFamily="66" charset="0"/>
              </a:rPr>
              <a:t>Papri</a:t>
            </a:r>
            <a:r>
              <a:rPr lang="en-US" dirty="0">
                <a:latin typeface="Comic Sans MS" panose="030F0702030302020204" pitchFamily="66" charset="0"/>
              </a:rPr>
              <a:t> - 305</a:t>
            </a:r>
          </a:p>
          <a:p>
            <a:pPr lvl="0">
              <a:lnSpc>
                <a:spcPct val="150000"/>
              </a:lnSpc>
            </a:pPr>
            <a:r>
              <a:rPr lang="en-US" dirty="0" err="1">
                <a:latin typeface="Comic Sans MS" panose="030F0702030302020204" pitchFamily="66" charset="0"/>
              </a:rPr>
              <a:t>Mallika</a:t>
            </a:r>
            <a:r>
              <a:rPr lang="en-US" dirty="0">
                <a:latin typeface="Comic Sans MS" panose="030F0702030302020204" pitchFamily="66" charset="0"/>
              </a:rPr>
              <a:t> </a:t>
            </a:r>
            <a:r>
              <a:rPr lang="en-US" dirty="0" err="1">
                <a:latin typeface="Comic Sans MS" panose="030F0702030302020204" pitchFamily="66" charset="0"/>
              </a:rPr>
              <a:t>Dey</a:t>
            </a:r>
            <a:r>
              <a:rPr lang="en-US" dirty="0">
                <a:latin typeface="Comic Sans MS" panose="030F0702030302020204" pitchFamily="66" charset="0"/>
              </a:rPr>
              <a:t> - 307</a:t>
            </a:r>
          </a:p>
          <a:p>
            <a:pPr lvl="0">
              <a:lnSpc>
                <a:spcPct val="150000"/>
              </a:lnSpc>
            </a:pPr>
            <a:r>
              <a:rPr lang="en-US" dirty="0">
                <a:latin typeface="Comic Sans MS" panose="030F0702030302020204" pitchFamily="66" charset="0"/>
              </a:rPr>
              <a:t>MD. </a:t>
            </a:r>
            <a:r>
              <a:rPr lang="en-US" dirty="0" err="1">
                <a:latin typeface="Comic Sans MS" panose="030F0702030302020204" pitchFamily="66" charset="0"/>
              </a:rPr>
              <a:t>Forhad</a:t>
            </a:r>
            <a:r>
              <a:rPr lang="en-US" dirty="0">
                <a:latin typeface="Comic Sans MS" panose="030F0702030302020204" pitchFamily="66" charset="0"/>
              </a:rPr>
              <a:t> Hossain - 329</a:t>
            </a:r>
          </a:p>
          <a:p>
            <a:pPr lvl="0">
              <a:lnSpc>
                <a:spcPct val="150000"/>
              </a:lnSpc>
            </a:pPr>
            <a:r>
              <a:rPr lang="en-US" dirty="0" err="1">
                <a:latin typeface="Comic Sans MS" panose="030F0702030302020204" pitchFamily="66" charset="0"/>
              </a:rPr>
              <a:t>Mahbub</a:t>
            </a:r>
            <a:r>
              <a:rPr lang="en-US" dirty="0">
                <a:latin typeface="Comic Sans MS" panose="030F0702030302020204" pitchFamily="66" charset="0"/>
              </a:rPr>
              <a:t> Islam </a:t>
            </a:r>
            <a:r>
              <a:rPr lang="en-US" dirty="0" err="1">
                <a:latin typeface="Comic Sans MS" panose="030F0702030302020204" pitchFamily="66" charset="0"/>
              </a:rPr>
              <a:t>Mahim</a:t>
            </a:r>
            <a:r>
              <a:rPr lang="en-US" dirty="0">
                <a:latin typeface="Comic Sans MS" panose="030F0702030302020204" pitchFamily="66" charset="0"/>
              </a:rPr>
              <a:t>  - 323</a:t>
            </a:r>
          </a:p>
          <a:p>
            <a:pPr lvl="0">
              <a:lnSpc>
                <a:spcPct val="150000"/>
              </a:lnSpc>
            </a:pPr>
            <a:r>
              <a:rPr lang="en-US" dirty="0" err="1">
                <a:latin typeface="Comic Sans MS" panose="030F0702030302020204" pitchFamily="66" charset="0"/>
              </a:rPr>
              <a:t>Azizul</a:t>
            </a:r>
            <a:r>
              <a:rPr lang="en-US" dirty="0">
                <a:latin typeface="Comic Sans MS" panose="030F0702030302020204" pitchFamily="66" charset="0"/>
              </a:rPr>
              <a:t> Islam - 334</a:t>
            </a:r>
          </a:p>
          <a:p>
            <a:pPr lvl="0">
              <a:lnSpc>
                <a:spcPct val="150000"/>
              </a:lnSpc>
            </a:pPr>
            <a:r>
              <a:rPr lang="en-US" dirty="0">
                <a:latin typeface="Comic Sans MS" panose="030F0702030302020204" pitchFamily="66" charset="0"/>
              </a:rPr>
              <a:t>Rama </a:t>
            </a:r>
            <a:r>
              <a:rPr lang="en-US" dirty="0" err="1">
                <a:latin typeface="Comic Sans MS" panose="030F0702030302020204" pitchFamily="66" charset="0"/>
              </a:rPr>
              <a:t>Kundu</a:t>
            </a:r>
            <a:r>
              <a:rPr lang="en-US" dirty="0">
                <a:latin typeface="Comic Sans MS" panose="030F0702030302020204" pitchFamily="66" charset="0"/>
              </a:rPr>
              <a:t> </a:t>
            </a:r>
            <a:r>
              <a:rPr lang="en-US" dirty="0" err="1">
                <a:latin typeface="Comic Sans MS" panose="030F0702030302020204" pitchFamily="66" charset="0"/>
              </a:rPr>
              <a:t>Prova</a:t>
            </a:r>
            <a:r>
              <a:rPr lang="en-US" dirty="0">
                <a:latin typeface="Comic Sans MS" panose="030F0702030302020204" pitchFamily="66" charset="0"/>
              </a:rPr>
              <a:t> - 1837</a:t>
            </a:r>
          </a:p>
          <a:p>
            <a:endParaRPr lang="en-US" dirty="0"/>
          </a:p>
        </p:txBody>
      </p:sp>
    </p:spTree>
    <p:extLst>
      <p:ext uri="{BB962C8B-B14F-4D97-AF65-F5344CB8AC3E}">
        <p14:creationId xmlns:p14="http://schemas.microsoft.com/office/powerpoint/2010/main" val="2923480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42AB3-9E22-45B7-B682-56304D5BD53D}"/>
              </a:ext>
            </a:extLst>
          </p:cNvPr>
          <p:cNvSpPr>
            <a:spLocks noGrp="1"/>
          </p:cNvSpPr>
          <p:nvPr>
            <p:ph type="title"/>
          </p:nvPr>
        </p:nvSpPr>
        <p:spPr/>
        <p:txBody>
          <a:bodyPr/>
          <a:lstStyle/>
          <a:p>
            <a:r>
              <a:rPr lang="en-US"/>
              <a:t> Hindrance </a:t>
            </a:r>
            <a:endParaRPr lang="en-US" dirty="0"/>
          </a:p>
        </p:txBody>
      </p:sp>
      <p:sp>
        <p:nvSpPr>
          <p:cNvPr id="14" name="Text Placeholder 13"/>
          <p:cNvSpPr>
            <a:spLocks noGrp="1"/>
          </p:cNvSpPr>
          <p:nvPr>
            <p:ph type="body" sz="half" idx="2"/>
          </p:nvPr>
        </p:nvSpPr>
        <p:spPr/>
        <p:txBody>
          <a:bodyPr/>
          <a:lstStyle/>
          <a:p>
            <a:r>
              <a:rPr lang="en-US" sz="2000" dirty="0"/>
              <a:t>Tried to add an image as background. </a:t>
            </a:r>
          </a:p>
          <a:p>
            <a:r>
              <a:rPr lang="en-US" sz="2000" dirty="0"/>
              <a:t>That didn’t work. Video was rendering without background image.</a:t>
            </a:r>
          </a:p>
          <a:p>
            <a:endParaRPr lang="en-US" dirty="0"/>
          </a:p>
        </p:txBody>
      </p:sp>
      <p:pic>
        <p:nvPicPr>
          <p:cNvPr id="16" name="image1.png"/>
          <p:cNvPicPr>
            <a:picLocks noGrp="1"/>
          </p:cNvPicPr>
          <p:nvPr>
            <p:ph sz="half" idx="1"/>
          </p:nvPr>
        </p:nvPicPr>
        <p:blipFill>
          <a:blip r:embed="rId2"/>
          <a:srcRect/>
          <a:stretch>
            <a:fillRect/>
          </a:stretch>
        </p:blipFill>
        <p:spPr>
          <a:xfrm>
            <a:off x="5287963" y="1786468"/>
            <a:ext cx="5872162" cy="3192988"/>
          </a:xfrm>
          <a:prstGeom prst="rect">
            <a:avLst/>
          </a:prstGeom>
          <a:ln/>
        </p:spPr>
      </p:pic>
    </p:spTree>
    <p:extLst>
      <p:ext uri="{BB962C8B-B14F-4D97-AF65-F5344CB8AC3E}">
        <p14:creationId xmlns:p14="http://schemas.microsoft.com/office/powerpoint/2010/main" val="2149331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A5C27-0F29-4A78-830C-1910A20B71A1}"/>
              </a:ext>
            </a:extLst>
          </p:cNvPr>
          <p:cNvSpPr>
            <a:spLocks noGrp="1"/>
          </p:cNvSpPr>
          <p:nvPr>
            <p:ph type="title"/>
          </p:nvPr>
        </p:nvSpPr>
        <p:spPr/>
        <p:txBody>
          <a:bodyPr/>
          <a:lstStyle/>
          <a:p>
            <a:r>
              <a:rPr lang="en-US" b="1" dirty="0">
                <a:latin typeface="+mn-lt"/>
              </a:rPr>
              <a:t>How this was fixed</a:t>
            </a:r>
            <a:endParaRPr lang="en-US" dirty="0">
              <a:latin typeface="+mn-lt"/>
            </a:endParaRPr>
          </a:p>
        </p:txBody>
      </p:sp>
      <p:pic>
        <p:nvPicPr>
          <p:cNvPr id="6" name="image3.png"/>
          <p:cNvPicPr>
            <a:picLocks noGrp="1"/>
          </p:cNvPicPr>
          <p:nvPr>
            <p:ph idx="13"/>
          </p:nvPr>
        </p:nvPicPr>
        <p:blipFill>
          <a:blip r:embed="rId2"/>
          <a:srcRect l="62339" t="7964" r="-62339" b="-7964"/>
          <a:stretch>
            <a:fillRect/>
          </a:stretch>
        </p:blipFill>
        <p:spPr>
          <a:xfrm>
            <a:off x="1545997" y="2751512"/>
            <a:ext cx="9851010" cy="2716035"/>
          </a:xfrm>
          <a:prstGeom prst="rect">
            <a:avLst/>
          </a:prstGeom>
          <a:ln/>
        </p:spPr>
      </p:pic>
      <p:pic>
        <p:nvPicPr>
          <p:cNvPr id="7" name="image2.png"/>
          <p:cNvPicPr>
            <a:picLocks noGrp="1"/>
          </p:cNvPicPr>
          <p:nvPr>
            <p:ph idx="1"/>
          </p:nvPr>
        </p:nvPicPr>
        <p:blipFill>
          <a:blip r:embed="rId3"/>
          <a:srcRect/>
          <a:stretch>
            <a:fillRect/>
          </a:stretch>
        </p:blipFill>
        <p:spPr>
          <a:xfrm>
            <a:off x="6621545" y="1566582"/>
            <a:ext cx="4670425" cy="3363637"/>
          </a:xfrm>
          <a:prstGeom prst="rect">
            <a:avLst/>
          </a:prstGeom>
          <a:ln/>
        </p:spPr>
      </p:pic>
    </p:spTree>
    <p:extLst>
      <p:ext uri="{BB962C8B-B14F-4D97-AF65-F5344CB8AC3E}">
        <p14:creationId xmlns:p14="http://schemas.microsoft.com/office/powerpoint/2010/main" val="3553990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96A02-86EB-4DB6-848F-D15402E17D6C}"/>
              </a:ext>
            </a:extLst>
          </p:cNvPr>
          <p:cNvSpPr>
            <a:spLocks noGrp="1"/>
          </p:cNvSpPr>
          <p:nvPr>
            <p:ph type="title"/>
          </p:nvPr>
        </p:nvSpPr>
        <p:spPr>
          <a:xfrm>
            <a:off x="8094352" y="991559"/>
            <a:ext cx="2679698" cy="4881340"/>
          </a:xfrm>
          <a:solidFill>
            <a:schemeClr val="bg2"/>
          </a:solidFill>
        </p:spPr>
        <p:txBody>
          <a:bodyPr/>
          <a:lstStyle/>
          <a:p>
            <a:pPr algn="ctr"/>
            <a:r>
              <a:rPr lang="en-US" sz="4000" dirty="0">
                <a:latin typeface="+mn-lt"/>
              </a:rPr>
              <a:t/>
            </a:r>
            <a:br>
              <a:rPr lang="en-US" sz="4000" dirty="0">
                <a:latin typeface="+mn-lt"/>
              </a:rPr>
            </a:br>
            <a:r>
              <a:rPr lang="en-US" sz="4000" dirty="0">
                <a:latin typeface="+mn-lt"/>
              </a:rPr>
              <a:t/>
            </a:r>
            <a:br>
              <a:rPr lang="en-US" sz="4000" dirty="0">
                <a:latin typeface="+mn-lt"/>
              </a:rPr>
            </a:br>
            <a:r>
              <a:rPr lang="en-US" sz="4000" dirty="0">
                <a:solidFill>
                  <a:schemeClr val="tx1"/>
                </a:solidFill>
                <a:latin typeface="+mn-lt"/>
              </a:rPr>
              <a:t>Next Week Progress Proposal</a:t>
            </a:r>
          </a:p>
        </p:txBody>
      </p:sp>
      <p:sp>
        <p:nvSpPr>
          <p:cNvPr id="4" name="TextBox 3"/>
          <p:cNvSpPr txBox="1"/>
          <p:nvPr/>
        </p:nvSpPr>
        <p:spPr>
          <a:xfrm>
            <a:off x="1848540" y="2010030"/>
            <a:ext cx="6245812" cy="523220"/>
          </a:xfrm>
          <a:prstGeom prst="rect">
            <a:avLst/>
          </a:prstGeom>
          <a:noFill/>
        </p:spPr>
        <p:txBody>
          <a:bodyPr wrap="none" rtlCol="0">
            <a:spAutoFit/>
          </a:bodyPr>
          <a:lstStyle/>
          <a:p>
            <a:pPr marL="457200" indent="-457200">
              <a:buFont typeface="Wingdings" panose="05000000000000000000" pitchFamily="2" charset="2"/>
              <a:buChar char="v"/>
            </a:pPr>
            <a:r>
              <a:rPr lang="en-US" sz="2800" dirty="0"/>
              <a:t>To complete rest of the animation </a:t>
            </a:r>
          </a:p>
        </p:txBody>
      </p:sp>
      <p:sp>
        <p:nvSpPr>
          <p:cNvPr id="5" name="TextBox 4"/>
          <p:cNvSpPr txBox="1"/>
          <p:nvPr/>
        </p:nvSpPr>
        <p:spPr>
          <a:xfrm>
            <a:off x="1923068" y="2760242"/>
            <a:ext cx="6023727" cy="954107"/>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Audio recording and merge with video </a:t>
            </a:r>
          </a:p>
        </p:txBody>
      </p:sp>
      <p:sp>
        <p:nvSpPr>
          <p:cNvPr id="6" name="TextBox 5"/>
          <p:cNvSpPr txBox="1"/>
          <p:nvPr/>
        </p:nvSpPr>
        <p:spPr>
          <a:xfrm>
            <a:off x="1923069" y="3799002"/>
            <a:ext cx="5854044"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Video and audio editing</a:t>
            </a:r>
          </a:p>
        </p:txBody>
      </p:sp>
    </p:spTree>
    <p:extLst>
      <p:ext uri="{BB962C8B-B14F-4D97-AF65-F5344CB8AC3E}">
        <p14:creationId xmlns:p14="http://schemas.microsoft.com/office/powerpoint/2010/main" val="901504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058" y="1788459"/>
            <a:ext cx="3397623" cy="2743200"/>
          </a:xfrm>
          <a:prstGeom prst="rect">
            <a:avLst/>
          </a:prstGeom>
        </p:spPr>
      </p:pic>
    </p:spTree>
    <p:extLst>
      <p:ext uri="{BB962C8B-B14F-4D97-AF65-F5344CB8AC3E}">
        <p14:creationId xmlns:p14="http://schemas.microsoft.com/office/powerpoint/2010/main" val="3826330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47123249"/>
              </p:ext>
            </p:extLst>
          </p:nvPr>
        </p:nvGraphicFramePr>
        <p:xfrm>
          <a:off x="1295401" y="1451728"/>
          <a:ext cx="9601196" cy="4424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1323676917"/>
              </p:ext>
            </p:extLst>
          </p:nvPr>
        </p:nvGraphicFramePr>
        <p:xfrm>
          <a:off x="2364498" y="2586946"/>
          <a:ext cx="7982407" cy="34973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p:cNvSpPr txBox="1"/>
          <p:nvPr/>
        </p:nvSpPr>
        <p:spPr>
          <a:xfrm>
            <a:off x="2724347" y="1414021"/>
            <a:ext cx="7249212" cy="769441"/>
          </a:xfrm>
          <a:prstGeom prst="rect">
            <a:avLst/>
          </a:prstGeom>
          <a:noFill/>
        </p:spPr>
        <p:txBody>
          <a:bodyPr wrap="square" rtlCol="0">
            <a:spAutoFit/>
          </a:bodyPr>
          <a:lstStyle/>
          <a:p>
            <a:pPr algn="ctr"/>
            <a:r>
              <a:rPr lang="en-US" sz="4400" b="1" dirty="0"/>
              <a:t>Project Goal</a:t>
            </a:r>
          </a:p>
        </p:txBody>
      </p:sp>
    </p:spTree>
    <p:extLst>
      <p:ext uri="{BB962C8B-B14F-4D97-AF65-F5344CB8AC3E}">
        <p14:creationId xmlns:p14="http://schemas.microsoft.com/office/powerpoint/2010/main" val="217575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14565" r="14565"/>
          <a:stretch>
            <a:fillRect/>
          </a:stretch>
        </p:blipFill>
        <p:spPr/>
      </p:pic>
      <p:pic>
        <p:nvPicPr>
          <p:cNvPr id="4" name="Picture Placeholder 3"/>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0732" r="20732"/>
          <a:stretch>
            <a:fillRect/>
          </a:stretch>
        </p:blipFill>
        <p:spPr/>
      </p:pic>
      <p:pic>
        <p:nvPicPr>
          <p:cNvPr id="6" name="Picture Placeholder 5"/>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9021" r="9021"/>
          <a:stretch>
            <a:fillRect/>
          </a:stretch>
        </p:blipFill>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27175" r="27175"/>
          <a:stretch>
            <a:fillRect/>
          </a:stretch>
        </p:blipFill>
        <p:spPr/>
      </p:pic>
      <p:pic>
        <p:nvPicPr>
          <p:cNvPr id="7" name="Picture Placeholder 6"/>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51" r="2051"/>
          <a:stretch>
            <a:fillRect/>
          </a:stretch>
        </p:blipFill>
        <p:spPr/>
      </p:pic>
      <p:sp>
        <p:nvSpPr>
          <p:cNvPr id="2" name="Title 1">
            <a:extLst>
              <a:ext uri="{FF2B5EF4-FFF2-40B4-BE49-F238E27FC236}">
                <a16:creationId xmlns:a16="http://schemas.microsoft.com/office/drawing/2014/main" xmlns="" id="{C7F96A02-86EB-4DB6-848F-D15402E17D6C}"/>
              </a:ext>
            </a:extLst>
          </p:cNvPr>
          <p:cNvSpPr>
            <a:spLocks noGrp="1"/>
          </p:cNvSpPr>
          <p:nvPr>
            <p:ph type="title"/>
          </p:nvPr>
        </p:nvSpPr>
        <p:spPr>
          <a:xfrm>
            <a:off x="8216900" y="982133"/>
            <a:ext cx="2679698" cy="1412276"/>
          </a:xfrm>
        </p:spPr>
        <p:txBody>
          <a:bodyPr/>
          <a:lstStyle/>
          <a:p>
            <a:pPr algn="l"/>
            <a:r>
              <a:rPr lang="en-US" dirty="0">
                <a:solidFill>
                  <a:schemeClr val="tx1"/>
                </a:solidFill>
                <a:latin typeface="+mn-lt"/>
              </a:rPr>
              <a:t>Tools</a:t>
            </a:r>
          </a:p>
        </p:txBody>
      </p:sp>
      <p:sp>
        <p:nvSpPr>
          <p:cNvPr id="14" name="Text Placeholder 13">
            <a:extLst>
              <a:ext uri="{FF2B5EF4-FFF2-40B4-BE49-F238E27FC236}">
                <a16:creationId xmlns:a16="http://schemas.microsoft.com/office/drawing/2014/main" xmlns="" id="{F7580787-4CF5-4195-9119-C37E931CA514}"/>
              </a:ext>
            </a:extLst>
          </p:cNvPr>
          <p:cNvSpPr>
            <a:spLocks noGrp="1"/>
          </p:cNvSpPr>
          <p:nvPr>
            <p:ph type="body" sz="quarter" idx="18"/>
          </p:nvPr>
        </p:nvSpPr>
        <p:spPr>
          <a:xfrm>
            <a:off x="8323867" y="1875934"/>
            <a:ext cx="3035431" cy="398087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285750" indent="-285750" algn="l">
              <a:buFont typeface="Wingdings" panose="05000000000000000000" pitchFamily="2" charset="2"/>
              <a:buChar char="q"/>
            </a:pPr>
            <a:r>
              <a:rPr lang="en-US" b="1" dirty="0" smtClean="0"/>
              <a:t>Gantt Project</a:t>
            </a:r>
            <a:r>
              <a:rPr lang="en-US" b="1" dirty="0"/>
              <a:t>:</a:t>
            </a:r>
            <a:r>
              <a:rPr lang="en-US" dirty="0"/>
              <a:t> </a:t>
            </a:r>
            <a:r>
              <a:rPr lang="en-US" sz="1600" dirty="0"/>
              <a:t>Project management tool</a:t>
            </a:r>
          </a:p>
          <a:p>
            <a:pPr marL="285750" indent="-285750" algn="l">
              <a:buFont typeface="Wingdings" panose="05000000000000000000" pitchFamily="2" charset="2"/>
              <a:buChar char="q"/>
            </a:pPr>
            <a:r>
              <a:rPr lang="en-US" b="1" dirty="0"/>
              <a:t>Blender:</a:t>
            </a:r>
            <a:r>
              <a:rPr lang="en-US" dirty="0"/>
              <a:t>  </a:t>
            </a:r>
            <a:r>
              <a:rPr lang="en-US" sz="1600" dirty="0"/>
              <a:t>3D computer graphics software tool</a:t>
            </a:r>
          </a:p>
          <a:p>
            <a:pPr marL="285750" indent="-285750" algn="l">
              <a:buFont typeface="Wingdings" panose="05000000000000000000" pitchFamily="2" charset="2"/>
              <a:buChar char="q"/>
            </a:pPr>
            <a:r>
              <a:rPr lang="en-US" b="1" dirty="0" err="1" smtClean="0"/>
              <a:t>Kdenlive</a:t>
            </a:r>
            <a:r>
              <a:rPr lang="en-US" b="1" dirty="0" smtClean="0"/>
              <a:t> :</a:t>
            </a:r>
            <a:r>
              <a:rPr lang="en-US" dirty="0" smtClean="0"/>
              <a:t> </a:t>
            </a:r>
            <a:r>
              <a:rPr lang="en-US" sz="1600" dirty="0"/>
              <a:t>Video editing tool</a:t>
            </a:r>
          </a:p>
          <a:p>
            <a:pPr marL="285750" indent="-285750" algn="l">
              <a:buFont typeface="Wingdings" panose="05000000000000000000" pitchFamily="2" charset="2"/>
              <a:buChar char="q"/>
            </a:pPr>
            <a:r>
              <a:rPr lang="en-US" b="1" dirty="0" err="1" smtClean="0"/>
              <a:t>Ardour</a:t>
            </a:r>
            <a:r>
              <a:rPr lang="en-US" b="1" dirty="0" smtClean="0"/>
              <a:t> :</a:t>
            </a:r>
            <a:r>
              <a:rPr lang="en-US" dirty="0" smtClean="0"/>
              <a:t> </a:t>
            </a:r>
            <a:r>
              <a:rPr lang="en-US" sz="1600" dirty="0"/>
              <a:t>Digital audio workstation application</a:t>
            </a:r>
          </a:p>
          <a:p>
            <a:pPr marL="285750" indent="-285750" algn="l">
              <a:buFont typeface="Wingdings" panose="05000000000000000000" pitchFamily="2" charset="2"/>
              <a:buChar char="q"/>
            </a:pPr>
            <a:r>
              <a:rPr lang="en-US" b="1" dirty="0" err="1" smtClean="0"/>
              <a:t>Inkscape</a:t>
            </a:r>
            <a:r>
              <a:rPr lang="en-US" b="1" dirty="0" smtClean="0"/>
              <a:t> :</a:t>
            </a:r>
            <a:r>
              <a:rPr lang="en-US" dirty="0" smtClean="0"/>
              <a:t> </a:t>
            </a:r>
            <a:r>
              <a:rPr lang="en-US" sz="1600" dirty="0"/>
              <a:t>Vector graphics editor</a:t>
            </a:r>
          </a:p>
        </p:txBody>
      </p:sp>
    </p:spTree>
    <p:extLst>
      <p:ext uri="{BB962C8B-B14F-4D97-AF65-F5344CB8AC3E}">
        <p14:creationId xmlns:p14="http://schemas.microsoft.com/office/powerpoint/2010/main" val="2710073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96A02-86EB-4DB6-848F-D15402E17D6C}"/>
              </a:ext>
            </a:extLst>
          </p:cNvPr>
          <p:cNvSpPr>
            <a:spLocks noGrp="1"/>
          </p:cNvSpPr>
          <p:nvPr>
            <p:ph type="title"/>
          </p:nvPr>
        </p:nvSpPr>
        <p:spPr>
          <a:xfrm>
            <a:off x="8094352" y="991559"/>
            <a:ext cx="2679698" cy="4881340"/>
          </a:xfrm>
          <a:solidFill>
            <a:schemeClr val="accent1">
              <a:lumMod val="40000"/>
              <a:lumOff val="60000"/>
            </a:schemeClr>
          </a:solidFill>
        </p:spPr>
        <p:txBody>
          <a:bodyPr/>
          <a:lstStyle/>
          <a:p>
            <a:pPr algn="ctr"/>
            <a:r>
              <a:rPr lang="en-US" dirty="0"/>
              <a:t/>
            </a:r>
            <a:br>
              <a:rPr lang="en-US" dirty="0"/>
            </a:br>
            <a:r>
              <a:rPr lang="en-US" dirty="0"/>
              <a:t/>
            </a:r>
            <a:br>
              <a:rPr lang="en-US" dirty="0"/>
            </a:br>
            <a:r>
              <a:rPr lang="en-US" dirty="0">
                <a:solidFill>
                  <a:schemeClr val="tx1"/>
                </a:solidFill>
              </a:rPr>
              <a:t>Progress so far</a:t>
            </a:r>
          </a:p>
        </p:txBody>
      </p:sp>
      <p:graphicFrame>
        <p:nvGraphicFramePr>
          <p:cNvPr id="12" name="Diagram 11"/>
          <p:cNvGraphicFramePr/>
          <p:nvPr>
            <p:extLst>
              <p:ext uri="{D42A27DB-BD31-4B8C-83A1-F6EECF244321}">
                <p14:modId xmlns:p14="http://schemas.microsoft.com/office/powerpoint/2010/main" val="3828817815"/>
              </p:ext>
            </p:extLst>
          </p:nvPr>
        </p:nvGraphicFramePr>
        <p:xfrm>
          <a:off x="1696824" y="1960775"/>
          <a:ext cx="6155704" cy="2828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49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326B4-76BD-4978-8D39-F75D6D182D83}"/>
              </a:ext>
            </a:extLst>
          </p:cNvPr>
          <p:cNvSpPr>
            <a:spLocks noGrp="1"/>
          </p:cNvSpPr>
          <p:nvPr>
            <p:ph type="title"/>
          </p:nvPr>
        </p:nvSpPr>
        <p:spPr>
          <a:xfrm>
            <a:off x="8216900" y="982132"/>
            <a:ext cx="2679698" cy="808876"/>
          </a:xfrm>
        </p:spPr>
        <p:txBody>
          <a:bodyPr/>
          <a:lstStyle/>
          <a:p>
            <a:pPr algn="l"/>
            <a:r>
              <a:rPr lang="en-US" sz="3600" dirty="0">
                <a:latin typeface="Trebuchet MS"/>
              </a:rPr>
              <a:t>Gantt Chart</a:t>
            </a:r>
            <a:r>
              <a:rPr lang="en-US" sz="3600" dirty="0"/>
              <a:t> </a:t>
            </a:r>
            <a:endParaRPr lang="en-US" sz="3600"/>
          </a:p>
        </p:txBody>
      </p:sp>
      <p:sp>
        <p:nvSpPr>
          <p:cNvPr id="14" name="Text Placeholder 13">
            <a:extLst>
              <a:ext uri="{FF2B5EF4-FFF2-40B4-BE49-F238E27FC236}">
                <a16:creationId xmlns:a16="http://schemas.microsoft.com/office/drawing/2014/main" xmlns="" id="{3235ECAB-393F-CBE8-C10B-34345AFFF055}"/>
              </a:ext>
            </a:extLst>
          </p:cNvPr>
          <p:cNvSpPr>
            <a:spLocks noGrp="1"/>
          </p:cNvSpPr>
          <p:nvPr>
            <p:ph type="body" sz="quarter" idx="18"/>
          </p:nvPr>
        </p:nvSpPr>
        <p:spPr>
          <a:xfrm>
            <a:off x="8216900" y="1802556"/>
            <a:ext cx="2679698" cy="4054253"/>
          </a:xfrm>
          <a:ln/>
        </p:spPr>
        <p:style>
          <a:lnRef idx="1">
            <a:schemeClr val="accent1"/>
          </a:lnRef>
          <a:fillRef idx="2">
            <a:schemeClr val="accent1"/>
          </a:fillRef>
          <a:effectRef idx="1">
            <a:schemeClr val="accent1"/>
          </a:effectRef>
          <a:fontRef idx="minor">
            <a:schemeClr val="dk1"/>
          </a:fontRef>
        </p:style>
        <p:txBody>
          <a:bodyPr/>
          <a:lstStyle/>
          <a:p>
            <a:pPr algn="l"/>
            <a:r>
              <a:rPr lang="en-US" sz="2000" dirty="0">
                <a:ea typeface="+mn-lt"/>
                <a:cs typeface="+mn-lt"/>
              </a:rPr>
              <a:t>Our </a:t>
            </a:r>
            <a:r>
              <a:rPr lang="en-US" sz="2000" dirty="0" smtClean="0">
                <a:ea typeface="+mn-lt"/>
                <a:cs typeface="+mn-lt"/>
              </a:rPr>
              <a:t>Gantt Project </a:t>
            </a:r>
            <a:r>
              <a:rPr lang="en-US" sz="2000" dirty="0">
                <a:ea typeface="+mn-lt"/>
                <a:cs typeface="+mn-lt"/>
              </a:rPr>
              <a:t>chart is a horizontal bar chart that shows a project's planned schedule and tasks or events between start and finish dates. Each bar of the Gantt chart represents a specific task, while dates are placed horizontally.</a:t>
            </a:r>
            <a:endParaRPr lang="en-US" sz="2000" dirty="0"/>
          </a:p>
        </p:txBody>
      </p:sp>
      <p:pic>
        <p:nvPicPr>
          <p:cNvPr id="23" name="Picture 23" descr="Graphical user interface, text, application&#10;&#10;Description automatically generated">
            <a:extLst>
              <a:ext uri="{FF2B5EF4-FFF2-40B4-BE49-F238E27FC236}">
                <a16:creationId xmlns:a16="http://schemas.microsoft.com/office/drawing/2014/main" xmlns="" id="{FE2CFB89-C130-FC61-A2EC-C9A2FB4EE868}"/>
              </a:ext>
            </a:extLst>
          </p:cNvPr>
          <p:cNvPicPr>
            <a:picLocks noChangeAspect="1"/>
          </p:cNvPicPr>
          <p:nvPr/>
        </p:nvPicPr>
        <p:blipFill>
          <a:blip r:embed="rId2"/>
          <a:stretch>
            <a:fillRect/>
          </a:stretch>
        </p:blipFill>
        <p:spPr>
          <a:xfrm>
            <a:off x="1201948" y="1620184"/>
            <a:ext cx="2987614" cy="3358840"/>
          </a:xfrm>
          <a:prstGeom prst="rect">
            <a:avLst/>
          </a:prstGeom>
        </p:spPr>
      </p:pic>
      <p:pic>
        <p:nvPicPr>
          <p:cNvPr id="26" name="Picture 26" descr="Graphical user interface, application&#10;&#10;Description automatically generated">
            <a:extLst>
              <a:ext uri="{FF2B5EF4-FFF2-40B4-BE49-F238E27FC236}">
                <a16:creationId xmlns:a16="http://schemas.microsoft.com/office/drawing/2014/main" xmlns="" id="{694BC22B-4998-EA43-7596-397EC2D1546A}"/>
              </a:ext>
            </a:extLst>
          </p:cNvPr>
          <p:cNvPicPr>
            <a:picLocks noGrp="1" noChangeAspect="1"/>
          </p:cNvPicPr>
          <p:nvPr>
            <p:ph type="pic" sz="quarter" idx="14"/>
          </p:nvPr>
        </p:nvPicPr>
        <p:blipFill rotWithShape="1">
          <a:blip r:embed="rId3"/>
          <a:srcRect l="17023" r="17023"/>
          <a:stretch/>
        </p:blipFill>
        <p:spPr>
          <a:xfrm>
            <a:off x="4379853" y="1619250"/>
            <a:ext cx="3629085" cy="3302000"/>
          </a:xfrm>
        </p:spPr>
      </p:pic>
    </p:spTree>
    <p:extLst>
      <p:ext uri="{BB962C8B-B14F-4D97-AF65-F5344CB8AC3E}">
        <p14:creationId xmlns:p14="http://schemas.microsoft.com/office/powerpoint/2010/main" val="130262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Script-1(</a:t>
            </a:r>
            <a:r>
              <a:rPr lang="en-US" dirty="0" err="1" smtClean="0"/>
              <a:t>Baeyers</a:t>
            </a:r>
            <a:r>
              <a:rPr lang="en-US" dirty="0" smtClean="0"/>
              <a:t> Test)</a:t>
            </a:r>
            <a:endParaRPr lang="en-US" dirty="0"/>
          </a:p>
        </p:txBody>
      </p:sp>
      <p:sp>
        <p:nvSpPr>
          <p:cNvPr id="3" name="Content Placeholder 2"/>
          <p:cNvSpPr>
            <a:spLocks noGrp="1"/>
          </p:cNvSpPr>
          <p:nvPr>
            <p:ph idx="1"/>
          </p:nvPr>
        </p:nvSpPr>
        <p:spPr/>
        <p:txBody>
          <a:bodyPr/>
          <a:lstStyle/>
          <a:p>
            <a:r>
              <a:rPr lang="en-US" sz="1400" dirty="0"/>
              <a:t>Hello students, hope you guys are doing well. As you all know that chemistry is a practical based subject, so we need to understand those lab cleanly. Our visual system will help you guys in learning chemistry lab appropriately. So no more cheating in laboratory. Every student will understand the topic &amp; can be able to apply the lab by themselves. Today we are going to learn about “ </a:t>
            </a:r>
            <a:r>
              <a:rPr lang="en-US" sz="1400" dirty="0" err="1"/>
              <a:t>Baeyers</a:t>
            </a:r>
            <a:r>
              <a:rPr lang="en-US" sz="1400" dirty="0"/>
              <a:t> Test ”. The </a:t>
            </a:r>
            <a:r>
              <a:rPr lang="en-US" sz="1400" dirty="0" err="1"/>
              <a:t>baeyers</a:t>
            </a:r>
            <a:r>
              <a:rPr lang="en-US" sz="1400" dirty="0"/>
              <a:t> test is used to test for an unsaturated carbon </a:t>
            </a:r>
            <a:r>
              <a:rPr lang="en-US" sz="1400" dirty="0" err="1"/>
              <a:t>carbon</a:t>
            </a:r>
            <a:r>
              <a:rPr lang="en-US" sz="1400" dirty="0"/>
              <a:t> bond, such as an alkene or alkyne, but not an aromatic carbon </a:t>
            </a:r>
            <a:r>
              <a:rPr lang="en-US" sz="1400" dirty="0" err="1"/>
              <a:t>carbon</a:t>
            </a:r>
            <a:r>
              <a:rPr lang="en-US" sz="1400" dirty="0"/>
              <a:t> bond. </a:t>
            </a:r>
          </a:p>
        </p:txBody>
      </p:sp>
      <p:sp>
        <p:nvSpPr>
          <p:cNvPr id="4" name="Content Placeholder 3"/>
          <p:cNvSpPr>
            <a:spLocks noGrp="1"/>
          </p:cNvSpPr>
          <p:nvPr>
            <p:ph idx="13"/>
          </p:nvPr>
        </p:nvSpPr>
        <p:spPr/>
        <p:txBody>
          <a:bodyPr/>
          <a:lstStyle/>
          <a:p>
            <a:r>
              <a:rPr lang="en-US" sz="1200" dirty="0"/>
              <a:t>Potassium permanganate (KMnO4) solution is a purple color. When potassium permanganate reacts with an alkene the solution changes from a purple color to a brown color, and a glycol is formed. For example, potassium permanganate reacts with </a:t>
            </a:r>
            <a:r>
              <a:rPr lang="en-US" sz="1200" dirty="0" err="1"/>
              <a:t>ethene</a:t>
            </a:r>
            <a:r>
              <a:rPr lang="en-US" sz="1200" dirty="0"/>
              <a:t> to form ethylene glycol</a:t>
            </a:r>
            <a:r>
              <a:rPr lang="en-US" sz="1200" b="1" dirty="0" smtClean="0"/>
              <a:t>:</a:t>
            </a:r>
          </a:p>
          <a:p>
            <a:r>
              <a:rPr lang="en-US" sz="1200" b="1" dirty="0" smtClean="0"/>
              <a:t> </a:t>
            </a:r>
            <a:r>
              <a:rPr lang="en-US" sz="1200" b="1" dirty="0"/>
              <a:t>Materials we are going to use : </a:t>
            </a:r>
            <a:endParaRPr lang="en-US" sz="1200" b="1" dirty="0" smtClean="0"/>
          </a:p>
          <a:p>
            <a:r>
              <a:rPr lang="en-US" sz="1200" dirty="0" smtClean="0"/>
              <a:t> </a:t>
            </a:r>
            <a:r>
              <a:rPr lang="en-US" sz="1200" dirty="0"/>
              <a:t>Test tubes  Test tube rack  Potassium permanganate solution  Sodium carbonate solution  Acetone  Compound to be </a:t>
            </a:r>
            <a:r>
              <a:rPr lang="en-US" sz="1200" dirty="0" smtClean="0"/>
              <a:t>tested.</a:t>
            </a:r>
          </a:p>
          <a:p>
            <a:pPr marL="0" indent="0">
              <a:buNone/>
            </a:pPr>
            <a:r>
              <a:rPr lang="en-US" sz="1200" dirty="0" smtClean="0"/>
              <a:t> </a:t>
            </a:r>
            <a:r>
              <a:rPr lang="en-US" sz="1200" b="1" dirty="0"/>
              <a:t>Procedure </a:t>
            </a:r>
            <a:r>
              <a:rPr lang="en-US" sz="1200" dirty="0"/>
              <a:t>1. Dissolve 25-30 mg of organic compound in 2 mL of water or acetone (free of alcohol). 2. Add 1% potassium permanganate solution containing an equal volume of 1% sodium carbonate solution. 3. The potassium permanganate solution is purple. If the solution turns to a brown color when potassium permanganate is added an unsaturated carbon </a:t>
            </a:r>
            <a:r>
              <a:rPr lang="en-US" sz="1200" dirty="0" err="1"/>
              <a:t>carbon</a:t>
            </a:r>
            <a:r>
              <a:rPr lang="en-US" sz="1200" dirty="0"/>
              <a:t> bond is present. If the solution stays purple then no unsaturated carbon </a:t>
            </a:r>
            <a:r>
              <a:rPr lang="en-US" sz="1200" dirty="0" err="1"/>
              <a:t>carbon</a:t>
            </a:r>
            <a:r>
              <a:rPr lang="en-US" sz="1200" dirty="0"/>
              <a:t> bond is present. Carrying out the reaction under alkaline conditions removes the possibility of confusion due to substitution in aromatic compounds. 4. This test should be confirmed with the bromine test.</a:t>
            </a:r>
          </a:p>
          <a:p>
            <a:endParaRPr lang="en-US" sz="1200" dirty="0"/>
          </a:p>
        </p:txBody>
      </p:sp>
      <p:sp>
        <p:nvSpPr>
          <p:cNvPr id="5" name="Text Placeholder 4"/>
          <p:cNvSpPr>
            <a:spLocks noGrp="1"/>
          </p:cNvSpPr>
          <p:nvPr>
            <p:ph type="body" sz="quarter" idx="14"/>
          </p:nvPr>
        </p:nvSpPr>
        <p:spPr/>
        <p:txBody>
          <a:bodyPr/>
          <a:lstStyle/>
          <a:p>
            <a:r>
              <a:rPr lang="en-US" dirty="0" smtClean="0"/>
              <a:t>Cool Teachers</a:t>
            </a:r>
            <a:endParaRPr lang="en-US" dirty="0"/>
          </a:p>
        </p:txBody>
      </p:sp>
    </p:spTree>
    <p:extLst>
      <p:ext uri="{BB962C8B-B14F-4D97-AF65-F5344CB8AC3E}">
        <p14:creationId xmlns:p14="http://schemas.microsoft.com/office/powerpoint/2010/main" val="1805807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Script-2(Bromine Test)</a:t>
            </a:r>
            <a:endParaRPr lang="en-US" dirty="0"/>
          </a:p>
        </p:txBody>
      </p:sp>
      <p:sp>
        <p:nvSpPr>
          <p:cNvPr id="3" name="Content Placeholder 2"/>
          <p:cNvSpPr>
            <a:spLocks noGrp="1"/>
          </p:cNvSpPr>
          <p:nvPr>
            <p:ph idx="1"/>
          </p:nvPr>
        </p:nvSpPr>
        <p:spPr/>
        <p:txBody>
          <a:bodyPr/>
          <a:lstStyle/>
          <a:p>
            <a:r>
              <a:rPr lang="en-US" sz="1400" dirty="0"/>
              <a:t>Start: </a:t>
            </a:r>
          </a:p>
          <a:p>
            <a:r>
              <a:rPr lang="en-US" sz="1400" dirty="0"/>
              <a:t>A teacher speaking:</a:t>
            </a:r>
          </a:p>
          <a:p>
            <a:r>
              <a:rPr lang="en-US" sz="1400" dirty="0"/>
              <a:t>Students your favorite teacher </a:t>
            </a:r>
            <a:r>
              <a:rPr lang="en-US" sz="1400" dirty="0" err="1"/>
              <a:t>Forhad</a:t>
            </a:r>
            <a:r>
              <a:rPr lang="en-US" sz="1400" dirty="0"/>
              <a:t> Sir presented the “</a:t>
            </a:r>
            <a:r>
              <a:rPr lang="en-US" sz="1400" dirty="0" err="1"/>
              <a:t>baeyers</a:t>
            </a:r>
            <a:r>
              <a:rPr lang="en-US" sz="1400" dirty="0"/>
              <a:t> test” of unsaturation compound. Now we can confirm the unsaturation test with bromine test.</a:t>
            </a:r>
          </a:p>
          <a:p>
            <a:r>
              <a:rPr lang="en-US" sz="1400" dirty="0"/>
              <a:t>Let’s go…</a:t>
            </a:r>
          </a:p>
          <a:p>
            <a:r>
              <a:rPr lang="en-US" sz="1400" dirty="0"/>
              <a:t>We know, </a:t>
            </a:r>
            <a:r>
              <a:rPr lang="en-US" sz="1400" dirty="0">
                <a:hlinkClick r:id="rId2"/>
              </a:rPr>
              <a:t>Bromine solution</a:t>
            </a:r>
            <a:r>
              <a:rPr lang="en-US" sz="1400" dirty="0"/>
              <a:t> is brown. In this test when bromine solution is added to the unsaturated hydrocarbon the brown color will disappear. Bromine forms an addition product with the unsaturated hydrocarbon.</a:t>
            </a:r>
          </a:p>
          <a:p>
            <a:r>
              <a:rPr lang="en-US" sz="1400" dirty="0"/>
              <a:t> </a:t>
            </a:r>
          </a:p>
          <a:p>
            <a:r>
              <a:rPr lang="en-US" sz="1400" dirty="0"/>
              <a:t> </a:t>
            </a:r>
          </a:p>
        </p:txBody>
      </p:sp>
      <p:sp>
        <p:nvSpPr>
          <p:cNvPr id="4" name="Content Placeholder 3"/>
          <p:cNvSpPr>
            <a:spLocks noGrp="1"/>
          </p:cNvSpPr>
          <p:nvPr>
            <p:ph idx="13"/>
          </p:nvPr>
        </p:nvSpPr>
        <p:spPr/>
        <p:txBody>
          <a:bodyPr/>
          <a:lstStyle/>
          <a:p>
            <a:r>
              <a:rPr lang="en-US" sz="1400" dirty="0"/>
              <a:t>For example, we can take </a:t>
            </a:r>
            <a:r>
              <a:rPr lang="en-US" sz="1400" dirty="0" err="1"/>
              <a:t>ethene</a:t>
            </a:r>
            <a:r>
              <a:rPr lang="en-US" sz="1400" dirty="0"/>
              <a:t> (image showing) in a test tube as an unsaturated compound and bromine solution (image showing) in a dropper.</a:t>
            </a:r>
          </a:p>
          <a:p>
            <a:r>
              <a:rPr lang="en-US" sz="1400" dirty="0"/>
              <a:t>Now if we add this bromine solution with the ethane, we can see a colorless solution. The brown color disappears because Bromine forms an addition product with the unsaturated hydrocarbon and produce di-</a:t>
            </a:r>
            <a:r>
              <a:rPr lang="en-US" sz="1400" dirty="0" err="1"/>
              <a:t>bromo</a:t>
            </a:r>
            <a:r>
              <a:rPr lang="en-US" sz="1400" dirty="0"/>
              <a:t>-ethane.</a:t>
            </a:r>
          </a:p>
          <a:p>
            <a:r>
              <a:rPr lang="en-US" sz="1400" dirty="0"/>
              <a:t> </a:t>
            </a:r>
          </a:p>
          <a:p>
            <a:r>
              <a:rPr lang="en-US" sz="1400" b="1" dirty="0"/>
              <a:t>H</a:t>
            </a:r>
            <a:r>
              <a:rPr lang="en-US" sz="1400" b="1" baseline="-25000" dirty="0"/>
              <a:t>2</a:t>
            </a:r>
            <a:r>
              <a:rPr lang="en-US" sz="1400" b="1" dirty="0"/>
              <a:t>-C=C-H</a:t>
            </a:r>
            <a:r>
              <a:rPr lang="en-US" sz="1400" b="1" baseline="-25000" dirty="0"/>
              <a:t>2</a:t>
            </a:r>
            <a:r>
              <a:rPr lang="en-US" sz="1400" b="1" dirty="0"/>
              <a:t> + Br</a:t>
            </a:r>
            <a:r>
              <a:rPr lang="en-US" sz="1400" b="1" baseline="-25000" dirty="0"/>
              <a:t>2 </a:t>
            </a:r>
            <a:r>
              <a:rPr lang="en-US" sz="1400" b="1" dirty="0"/>
              <a:t>(brown)</a:t>
            </a:r>
            <a:r>
              <a:rPr lang="en-US" sz="1400" b="1" baseline="-25000" dirty="0"/>
              <a:t>      </a:t>
            </a:r>
            <a:r>
              <a:rPr lang="en-US" sz="1400" b="1" dirty="0"/>
              <a:t> →    H</a:t>
            </a:r>
            <a:r>
              <a:rPr lang="en-US" sz="1400" b="1" baseline="-25000" dirty="0"/>
              <a:t>2</a:t>
            </a:r>
            <a:r>
              <a:rPr lang="en-US" sz="1400" b="1" dirty="0"/>
              <a:t>-C (Br)-C (Br)-H</a:t>
            </a:r>
            <a:r>
              <a:rPr lang="en-US" sz="1400" b="1" baseline="-25000" dirty="0"/>
              <a:t>2</a:t>
            </a:r>
            <a:r>
              <a:rPr lang="en-US" sz="1400" b="1" dirty="0"/>
              <a:t> (colorless)</a:t>
            </a:r>
            <a:endParaRPr lang="en-US" sz="1400" dirty="0"/>
          </a:p>
          <a:p>
            <a:r>
              <a:rPr lang="en-US" sz="1400" b="1" dirty="0"/>
              <a:t> </a:t>
            </a:r>
            <a:endParaRPr lang="en-US" sz="1400" dirty="0"/>
          </a:p>
          <a:p>
            <a:r>
              <a:rPr lang="en-US" sz="1400" dirty="0"/>
              <a:t>So, students hope you all can understand and enjoy the unsaturation test of hydrocarbon. See you in the next lab experiment</a:t>
            </a:r>
            <a:r>
              <a:rPr lang="en-US" dirty="0"/>
              <a:t>.</a:t>
            </a:r>
          </a:p>
          <a:p>
            <a:endParaRPr lang="en-US" dirty="0"/>
          </a:p>
          <a:p>
            <a:endParaRPr lang="en-US" dirty="0"/>
          </a:p>
        </p:txBody>
      </p:sp>
      <p:sp>
        <p:nvSpPr>
          <p:cNvPr id="5" name="Text Placeholder 4"/>
          <p:cNvSpPr>
            <a:spLocks noGrp="1"/>
          </p:cNvSpPr>
          <p:nvPr>
            <p:ph type="body" sz="quarter" idx="14"/>
          </p:nvPr>
        </p:nvSpPr>
        <p:spPr/>
        <p:txBody>
          <a:bodyPr/>
          <a:lstStyle/>
          <a:p>
            <a:r>
              <a:rPr lang="en-US" dirty="0" smtClean="0"/>
              <a:t>Cool Teachers </a:t>
            </a:r>
            <a:endParaRPr lang="en-US" dirty="0"/>
          </a:p>
        </p:txBody>
      </p:sp>
    </p:spTree>
    <p:extLst>
      <p:ext uri="{BB962C8B-B14F-4D97-AF65-F5344CB8AC3E}">
        <p14:creationId xmlns:p14="http://schemas.microsoft.com/office/powerpoint/2010/main" val="46432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Animated Intro Part</a:t>
            </a:r>
            <a:endParaRPr lang="en-US" dirty="0"/>
          </a:p>
        </p:txBody>
      </p:sp>
      <p:sp>
        <p:nvSpPr>
          <p:cNvPr id="3" name="Content Placeholder 2"/>
          <p:cNvSpPr>
            <a:spLocks noGrp="1"/>
          </p:cNvSpPr>
          <p:nvPr>
            <p:ph idx="1"/>
          </p:nvPr>
        </p:nvSpPr>
        <p:spPr/>
        <p:txBody>
          <a:bodyPr/>
          <a:lstStyle/>
          <a:p>
            <a:r>
              <a:rPr lang="en-US" dirty="0" smtClean="0"/>
              <a:t>This part was done by our team member “ </a:t>
            </a:r>
            <a:r>
              <a:rPr lang="en-US" dirty="0" err="1" smtClean="0"/>
              <a:t>Umme</a:t>
            </a:r>
            <a:r>
              <a:rPr lang="en-US" dirty="0" smtClean="0"/>
              <a:t> </a:t>
            </a:r>
            <a:r>
              <a:rPr lang="en-US" dirty="0" err="1" smtClean="0"/>
              <a:t>Kulsum</a:t>
            </a:r>
            <a:r>
              <a:rPr lang="en-US" dirty="0" smtClean="0"/>
              <a:t> </a:t>
            </a:r>
            <a:r>
              <a:rPr lang="en-US" dirty="0" err="1" smtClean="0"/>
              <a:t>Papri</a:t>
            </a:r>
            <a:r>
              <a:rPr lang="en-US" dirty="0" smtClean="0"/>
              <a:t> ” which will be the starting part of our visionary video.</a:t>
            </a:r>
            <a:endParaRPr lang="en-US" dirty="0"/>
          </a:p>
        </p:txBody>
      </p:sp>
      <p:sp>
        <p:nvSpPr>
          <p:cNvPr id="5" name="Text Placeholder 4"/>
          <p:cNvSpPr>
            <a:spLocks noGrp="1"/>
          </p:cNvSpPr>
          <p:nvPr>
            <p:ph type="body" sz="quarter" idx="14"/>
          </p:nvPr>
        </p:nvSpPr>
        <p:spPr/>
        <p:txBody>
          <a:bodyPr/>
          <a:lstStyle/>
          <a:p>
            <a:r>
              <a:rPr lang="en-US" dirty="0" smtClean="0"/>
              <a:t>Cool Teachers</a:t>
            </a:r>
            <a:endParaRPr lang="en-US" dirty="0"/>
          </a:p>
        </p:txBody>
      </p:sp>
      <p:pic>
        <p:nvPicPr>
          <p:cNvPr id="8" name="received_687482129454608">
            <a:hlinkClick r:id="" action="ppaction://media"/>
          </p:cNvPr>
          <p:cNvPicPr>
            <a:picLocks noGrp="1" noChangeAspect="1"/>
          </p:cNvPicPr>
          <p:nvPr>
            <p:ph idx="13"/>
            <a:videoFile r:link="rId2"/>
            <p:extLst>
              <p:ext uri="{DAA4B4D4-6D71-4841-9C94-3DE7FCFB9230}">
                <p14:media xmlns:p14="http://schemas.microsoft.com/office/powerpoint/2010/main" r:embed="rId1"/>
              </p:ext>
            </p:extLst>
          </p:nvPr>
        </p:nvPicPr>
        <p:blipFill>
          <a:blip r:embed="rId4"/>
          <a:stretch>
            <a:fillRect/>
          </a:stretch>
        </p:blipFill>
        <p:spPr>
          <a:xfrm>
            <a:off x="5914076" y="493059"/>
            <a:ext cx="5755214" cy="3899647"/>
          </a:xfrm>
        </p:spPr>
      </p:pic>
    </p:spTree>
    <p:extLst>
      <p:ext uri="{BB962C8B-B14F-4D97-AF65-F5344CB8AC3E}">
        <p14:creationId xmlns:p14="http://schemas.microsoft.com/office/powerpoint/2010/main" val="34088091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Audio Part</a:t>
            </a:r>
            <a:endParaRPr lang="en-US" dirty="0"/>
          </a:p>
        </p:txBody>
      </p:sp>
      <p:sp>
        <p:nvSpPr>
          <p:cNvPr id="3" name="Content Placeholder 2"/>
          <p:cNvSpPr>
            <a:spLocks noGrp="1"/>
          </p:cNvSpPr>
          <p:nvPr>
            <p:ph idx="1"/>
          </p:nvPr>
        </p:nvSpPr>
        <p:spPr/>
        <p:txBody>
          <a:bodyPr/>
          <a:lstStyle/>
          <a:p>
            <a:r>
              <a:rPr lang="en-US" dirty="0" smtClean="0"/>
              <a:t>This is just a demo of our recording. We will use it in further progress of our project.</a:t>
            </a:r>
            <a:endParaRPr lang="en-US" dirty="0"/>
          </a:p>
        </p:txBody>
      </p:sp>
      <p:pic>
        <p:nvPicPr>
          <p:cNvPr id="6" name="Rec-1">
            <a:hlinkClick r:id="" action="ppaction://media"/>
          </p:cNvPr>
          <p:cNvPicPr>
            <a:picLocks noGrp="1" noChangeAspect="1"/>
          </p:cNvPicPr>
          <p:nvPr>
            <p:ph idx="13"/>
            <a:audioFile r:link="rId2"/>
            <p:extLst>
              <p:ext uri="{DAA4B4D4-6D71-4841-9C94-3DE7FCFB9230}">
                <p14:media xmlns:p14="http://schemas.microsoft.com/office/powerpoint/2010/main" r:embed="rId1"/>
              </p:ext>
            </p:extLst>
          </p:nvPr>
        </p:nvPicPr>
        <p:blipFill>
          <a:blip r:embed="rId10"/>
          <a:stretch>
            <a:fillRect/>
          </a:stretch>
        </p:blipFill>
        <p:spPr>
          <a:xfrm>
            <a:off x="8316912" y="2069570"/>
            <a:ext cx="487362" cy="487362"/>
          </a:xfrm>
        </p:spPr>
      </p:pic>
      <p:sp>
        <p:nvSpPr>
          <p:cNvPr id="5" name="Text Placeholder 4"/>
          <p:cNvSpPr>
            <a:spLocks noGrp="1"/>
          </p:cNvSpPr>
          <p:nvPr>
            <p:ph type="body" sz="quarter" idx="14"/>
          </p:nvPr>
        </p:nvSpPr>
        <p:spPr/>
        <p:txBody>
          <a:bodyPr/>
          <a:lstStyle/>
          <a:p>
            <a:r>
              <a:rPr lang="en-US" dirty="0" smtClean="0"/>
              <a:t>Cool Teachers</a:t>
            </a:r>
            <a:endParaRPr lang="en-US" dirty="0"/>
          </a:p>
        </p:txBody>
      </p:sp>
      <p:pic>
        <p:nvPicPr>
          <p:cNvPr id="7" name="Rec-2">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8316912" y="2824170"/>
            <a:ext cx="487363" cy="487363"/>
          </a:xfrm>
          <a:prstGeom prst="rect">
            <a:avLst/>
          </a:prstGeom>
        </p:spPr>
      </p:pic>
      <p:pic>
        <p:nvPicPr>
          <p:cNvPr id="8" name="Rec-4">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8316912" y="3563830"/>
            <a:ext cx="487363" cy="487363"/>
          </a:xfrm>
          <a:prstGeom prst="rect">
            <a:avLst/>
          </a:prstGeom>
        </p:spPr>
      </p:pic>
      <p:pic>
        <p:nvPicPr>
          <p:cNvPr id="9" name="Rec-5">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8316912" y="4300012"/>
            <a:ext cx="487363" cy="487363"/>
          </a:xfrm>
          <a:prstGeom prst="rect">
            <a:avLst/>
          </a:prstGeom>
        </p:spPr>
      </p:pic>
    </p:spTree>
    <p:extLst>
      <p:ext uri="{BB962C8B-B14F-4D97-AF65-F5344CB8AC3E}">
        <p14:creationId xmlns:p14="http://schemas.microsoft.com/office/powerpoint/2010/main" val="6004582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715"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7605" fill="hold"/>
                                        <p:tgtEl>
                                          <p:spTgt spid="7"/>
                                        </p:tgtEl>
                                      </p:cBhvr>
                                    </p:cmd>
                                  </p:childTnLst>
                                </p:cTn>
                              </p:par>
                            </p:childTnLst>
                          </p:cTn>
                        </p:par>
                      </p:childTnLst>
                    </p:cTn>
                  </p:par>
                </p:childTnLst>
              </p:cTn>
              <p:nextCondLst>
                <p:cond evt="onClick" delay="0">
                  <p:tgtEl>
                    <p:spTgt spid="7"/>
                  </p:tgtEl>
                </p:cond>
              </p:nextCondLst>
            </p:seq>
            <p:audio>
              <p:cMediaNode vol="80000">
                <p:cTn id="13" fill="hold" display="0">
                  <p:stCondLst>
                    <p:cond delay="indefinite"/>
                  </p:stCondLst>
                  <p:endCondLst>
                    <p:cond evt="onStopAudio" delay="0">
                      <p:tgtEl>
                        <p:sldTgt/>
                      </p:tgtEl>
                    </p:cond>
                  </p:endCondLst>
                </p:cTn>
                <p:tgtEl>
                  <p:spTgt spid="7"/>
                </p:tgtEl>
              </p:cMediaNode>
            </p:audio>
            <p:seq concurrent="1" nextAc="seek">
              <p:cTn id="14" restart="whenNotActive" fill="hold" evtFilter="cancelBubble" nodeType="interactiveSeq">
                <p:stCondLst>
                  <p:cond evt="onClick" delay="0">
                    <p:tgtEl>
                      <p:spTgt spid="8"/>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4454" fill="hold"/>
                                        <p:tgtEl>
                                          <p:spTgt spid="8"/>
                                        </p:tgtEl>
                                      </p:cBhvr>
                                    </p:cmd>
                                  </p:childTnLst>
                                </p:cTn>
                              </p:par>
                            </p:childTnLst>
                          </p:cTn>
                        </p:par>
                      </p:childTnLst>
                    </p:cTn>
                  </p:par>
                </p:childTnLst>
              </p:cTn>
              <p:nextCondLst>
                <p:cond evt="onClick" delay="0">
                  <p:tgtEl>
                    <p:spTgt spid="8"/>
                  </p:tgtEl>
                </p:cond>
              </p:nextCondLst>
            </p:seq>
            <p:audio>
              <p:cMediaNode vol="80000">
                <p:cTn id="19" fill="hold" display="0">
                  <p:stCondLst>
                    <p:cond delay="indefinite"/>
                  </p:stCondLst>
                  <p:endCondLst>
                    <p:cond evt="onStopAudio" delay="0">
                      <p:tgtEl>
                        <p:sldTgt/>
                      </p:tgtEl>
                    </p:cond>
                  </p:endCondLst>
                </p:cTn>
                <p:tgtEl>
                  <p:spTgt spid="8"/>
                </p:tgtEl>
              </p:cMediaNode>
            </p:audio>
            <p:seq concurrent="1" nextAc="seek">
              <p:cTn id="20" restart="whenNotActive" fill="hold" evtFilter="cancelBubble" nodeType="interactiveSeq">
                <p:stCondLst>
                  <p:cond evt="onClick" delay="0">
                    <p:tgtEl>
                      <p:spTgt spid="9"/>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2494" fill="hold"/>
                                        <p:tgtEl>
                                          <p:spTgt spid="9"/>
                                        </p:tgtEl>
                                      </p:cBhvr>
                                    </p:cmd>
                                  </p:childTnLst>
                                </p:cTn>
                              </p:par>
                            </p:childTnLst>
                          </p:cTn>
                        </p:par>
                      </p:childTnLst>
                    </p:cTn>
                  </p:par>
                </p:childTnLst>
              </p:cTn>
              <p:nextCondLst>
                <p:cond evt="onClick" delay="0">
                  <p:tgtEl>
                    <p:spTgt spid="9"/>
                  </p:tgtEl>
                </p:cond>
              </p:nextCondLst>
            </p:seq>
            <p:audio>
              <p:cMediaNode vol="80000">
                <p:cTn id="25" fill="hold" display="0">
                  <p:stCondLst>
                    <p:cond delay="indefinite"/>
                  </p:stCondLst>
                  <p:endCondLst>
                    <p:cond evt="onStopAudio" delay="0">
                      <p:tgtEl>
                        <p:sldTgt/>
                      </p:tgtEl>
                    </p:cond>
                  </p:endCondLst>
                </p:cTn>
                <p:tgtEl>
                  <p:spTgt spid="9"/>
                </p:tgtEl>
              </p:cMediaNode>
            </p:audio>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Digital time capsule_AAS_v5" id="{70FAC956-2C2E-4E61-8736-FD44862A1361}" vid="{42D0A1C3-4A83-4DA4-BA7B-A54A584438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548711-126A-42FA-BDC3-C9691394C077}">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A760F61B-4914-4187-8AF9-DCADA961DFA7}">
  <ds:schemaRefs>
    <ds:schemaRef ds:uri="http://schemas.microsoft.com/sharepoint/v3/contenttype/forms"/>
  </ds:schemaRefs>
</ds:datastoreItem>
</file>

<file path=customXml/itemProps3.xml><?xml version="1.0" encoding="utf-8"?>
<ds:datastoreItem xmlns:ds="http://schemas.openxmlformats.org/officeDocument/2006/customXml" ds:itemID="{86892278-FDE0-40F8-A58D-8E29B6A53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time capsule</Template>
  <TotalTime>0</TotalTime>
  <Words>811</Words>
  <Application>Microsoft Office PowerPoint</Application>
  <PresentationFormat>Widescreen</PresentationFormat>
  <Paragraphs>76</Paragraphs>
  <Slides>13</Slides>
  <Notes>2</Notes>
  <HiddenSlides>0</HiddenSlides>
  <MMClips>5</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Comic Sans MS</vt:lpstr>
      <vt:lpstr>Lucida Handwriting</vt:lpstr>
      <vt:lpstr>Rockwell</vt:lpstr>
      <vt:lpstr>Tahoma</vt:lpstr>
      <vt:lpstr>Times New Roman</vt:lpstr>
      <vt:lpstr>Trebuchet MS</vt:lpstr>
      <vt:lpstr>Wingdings</vt:lpstr>
      <vt:lpstr>Organic</vt:lpstr>
      <vt:lpstr> An e-learning info-graphic template for class 10 chemistry laboratory experiments </vt:lpstr>
      <vt:lpstr>PowerPoint Presentation</vt:lpstr>
      <vt:lpstr>Tools</vt:lpstr>
      <vt:lpstr>  Progress so far</vt:lpstr>
      <vt:lpstr>Gantt Chart </vt:lpstr>
      <vt:lpstr>Script-1(Baeyers Test)</vt:lpstr>
      <vt:lpstr>Script-2(Bromine Test)</vt:lpstr>
      <vt:lpstr>Animated Intro Part</vt:lpstr>
      <vt:lpstr>Some Audio Part</vt:lpstr>
      <vt:lpstr> Hindrance </vt:lpstr>
      <vt:lpstr>How this was fixed</vt:lpstr>
      <vt:lpstr>  Next Week Progress Proposal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e-learning info-graphic template for class 10 chemistry laboratory experiments</dc:title>
  <dc:creator/>
  <cp:lastModifiedBy/>
  <cp:revision>76</cp:revision>
  <dcterms:created xsi:type="dcterms:W3CDTF">2022-12-05T12:14:19Z</dcterms:created>
  <dcterms:modified xsi:type="dcterms:W3CDTF">2022-12-06T22:35:09Z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