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8"/>
  </p:notesMasterIdLst>
  <p:sldIdLst>
    <p:sldId id="257" r:id="rId2"/>
    <p:sldId id="311" r:id="rId3"/>
    <p:sldId id="343" r:id="rId4"/>
    <p:sldId id="335" r:id="rId5"/>
    <p:sldId id="349" r:id="rId6"/>
    <p:sldId id="350" r:id="rId7"/>
    <p:sldId id="351" r:id="rId8"/>
    <p:sldId id="344" r:id="rId9"/>
    <p:sldId id="336" r:id="rId10"/>
    <p:sldId id="341" r:id="rId11"/>
    <p:sldId id="342" r:id="rId12"/>
    <p:sldId id="345" r:id="rId13"/>
    <p:sldId id="346" r:id="rId14"/>
    <p:sldId id="339" r:id="rId15"/>
    <p:sldId id="347" r:id="rId16"/>
    <p:sldId id="338" r:id="rId17"/>
  </p:sldIdLst>
  <p:sldSz cx="12192000" cy="6858000"/>
  <p:notesSz cx="6858000" cy="9144000"/>
  <p:embeddedFontLst>
    <p:embeddedFont>
      <p:font typeface="TT Firs Neue" panose="020B0604020202020204" charset="0"/>
      <p:regular r:id="rId19"/>
      <p:bold r:id="rId20"/>
      <p:italic r:id="rId21"/>
      <p:boldItalic r:id="rId22"/>
    </p:embeddedFont>
  </p:embeddedFontLst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2FF"/>
    <a:srgbClr val="13E15B"/>
    <a:srgbClr val="21221C"/>
    <a:srgbClr val="5954A4"/>
    <a:srgbClr val="FFFFFF"/>
    <a:srgbClr val="787878"/>
    <a:srgbClr val="FFFEFF"/>
    <a:srgbClr val="EF2D23"/>
    <a:srgbClr val="EE2D24"/>
    <a:srgbClr val="01A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4C607-D681-4111-B44D-30AD36E6533A}" v="3930" dt="2024-12-17T17:28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/>
    <p:restoredTop sz="95634"/>
  </p:normalViewPr>
  <p:slideViewPr>
    <p:cSldViewPr snapToGrid="0">
      <p:cViewPr varScale="1">
        <p:scale>
          <a:sx n="78" d="100"/>
          <a:sy n="78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enrique Batista da Costa" userId="e7f21b8df69baaeb" providerId="LiveId" clId="{9334C607-D681-4111-B44D-30AD36E6533A}"/>
    <pc:docChg chg="undo redo custSel modSld">
      <pc:chgData name="Carlos Henrique Batista da Costa" userId="e7f21b8df69baaeb" providerId="LiveId" clId="{9334C607-D681-4111-B44D-30AD36E6533A}" dt="2024-12-17T17:31:30.657" v="5376" actId="20577"/>
      <pc:docMkLst>
        <pc:docMk/>
      </pc:docMkLst>
      <pc:sldChg chg="modSp mod">
        <pc:chgData name="Carlos Henrique Batista da Costa" userId="e7f21b8df69baaeb" providerId="LiveId" clId="{9334C607-D681-4111-B44D-30AD36E6533A}" dt="2024-12-11T18:03:49.451" v="43" actId="20577"/>
        <pc:sldMkLst>
          <pc:docMk/>
          <pc:sldMk cId="2507661827" sldId="257"/>
        </pc:sldMkLst>
        <pc:spChg chg="mod">
          <ac:chgData name="Carlos Henrique Batista da Costa" userId="e7f21b8df69baaeb" providerId="LiveId" clId="{9334C607-D681-4111-B44D-30AD36E6533A}" dt="2024-12-11T18:03:49.451" v="43" actId="20577"/>
          <ac:spMkLst>
            <pc:docMk/>
            <pc:sldMk cId="2507661827" sldId="257"/>
            <ac:spMk id="2" creationId="{32E78C12-4D93-2987-11F9-FDB554366051}"/>
          </ac:spMkLst>
        </pc:spChg>
      </pc:sldChg>
      <pc:sldChg chg="modSp mod">
        <pc:chgData name="Carlos Henrique Batista da Costa" userId="e7f21b8df69baaeb" providerId="LiveId" clId="{9334C607-D681-4111-B44D-30AD36E6533A}" dt="2024-12-17T17:31:30.657" v="5376" actId="20577"/>
        <pc:sldMkLst>
          <pc:docMk/>
          <pc:sldMk cId="1707902646" sldId="311"/>
        </pc:sldMkLst>
        <pc:spChg chg="mod">
          <ac:chgData name="Carlos Henrique Batista da Costa" userId="e7f21b8df69baaeb" providerId="LiveId" clId="{9334C607-D681-4111-B44D-30AD36E6533A}" dt="2024-12-17T17:31:30.657" v="5376" actId="20577"/>
          <ac:spMkLst>
            <pc:docMk/>
            <pc:sldMk cId="1707902646" sldId="311"/>
            <ac:spMk id="36" creationId="{BA7E8E6F-8C37-C7A8-4170-F871B39DFD5E}"/>
          </ac:spMkLst>
        </pc:spChg>
      </pc:sldChg>
      <pc:sldChg chg="modSp modAnim">
        <pc:chgData name="Carlos Henrique Batista da Costa" userId="e7f21b8df69baaeb" providerId="LiveId" clId="{9334C607-D681-4111-B44D-30AD36E6533A}" dt="2024-12-17T11:03:35.968" v="5166" actId="20577"/>
        <pc:sldMkLst>
          <pc:docMk/>
          <pc:sldMk cId="1159556905" sldId="335"/>
        </pc:sldMkLst>
        <pc:spChg chg="mod">
          <ac:chgData name="Carlos Henrique Batista da Costa" userId="e7f21b8df69baaeb" providerId="LiveId" clId="{9334C607-D681-4111-B44D-30AD36E6533A}" dt="2024-12-17T11:03:35.968" v="5166" actId="20577"/>
          <ac:spMkLst>
            <pc:docMk/>
            <pc:sldMk cId="1159556905" sldId="335"/>
            <ac:spMk id="36" creationId="{BA7E8E6F-8C37-C7A8-4170-F871B39DFD5E}"/>
          </ac:spMkLst>
        </pc:spChg>
      </pc:sldChg>
      <pc:sldChg chg="modSp modAnim">
        <pc:chgData name="Carlos Henrique Batista da Costa" userId="e7f21b8df69baaeb" providerId="LiveId" clId="{9334C607-D681-4111-B44D-30AD36E6533A}" dt="2024-12-14T01:22:42.358" v="2262" actId="20577"/>
        <pc:sldMkLst>
          <pc:docMk/>
          <pc:sldMk cId="880116384" sldId="336"/>
        </pc:sldMkLst>
        <pc:spChg chg="mod">
          <ac:chgData name="Carlos Henrique Batista da Costa" userId="e7f21b8df69baaeb" providerId="LiveId" clId="{9334C607-D681-4111-B44D-30AD36E6533A}" dt="2024-12-14T01:22:42.358" v="2262" actId="20577"/>
          <ac:spMkLst>
            <pc:docMk/>
            <pc:sldMk cId="880116384" sldId="336"/>
            <ac:spMk id="36" creationId="{BA7E8E6F-8C37-C7A8-4170-F871B39DFD5E}"/>
          </ac:spMkLst>
        </pc:spChg>
      </pc:sldChg>
      <pc:sldChg chg="modSp mod modAnim">
        <pc:chgData name="Carlos Henrique Batista da Costa" userId="e7f21b8df69baaeb" providerId="LiveId" clId="{9334C607-D681-4111-B44D-30AD36E6533A}" dt="2024-12-14T03:09:23.598" v="5082" actId="20577"/>
        <pc:sldMkLst>
          <pc:docMk/>
          <pc:sldMk cId="3093425074" sldId="339"/>
        </pc:sldMkLst>
        <pc:spChg chg="mod">
          <ac:chgData name="Carlos Henrique Batista da Costa" userId="e7f21b8df69baaeb" providerId="LiveId" clId="{9334C607-D681-4111-B44D-30AD36E6533A}" dt="2024-12-14T03:09:23.598" v="5082" actId="20577"/>
          <ac:spMkLst>
            <pc:docMk/>
            <pc:sldMk cId="3093425074" sldId="339"/>
            <ac:spMk id="36" creationId="{BA7E8E6F-8C37-C7A8-4170-F871B39DFD5E}"/>
          </ac:spMkLst>
        </pc:spChg>
      </pc:sldChg>
      <pc:sldChg chg="modSp mod modAnim">
        <pc:chgData name="Carlos Henrique Batista da Costa" userId="e7f21b8df69baaeb" providerId="LiveId" clId="{9334C607-D681-4111-B44D-30AD36E6533A}" dt="2024-12-17T11:07:26.799" v="5179" actId="20577"/>
        <pc:sldMkLst>
          <pc:docMk/>
          <pc:sldMk cId="319552690" sldId="341"/>
        </pc:sldMkLst>
        <pc:spChg chg="mod">
          <ac:chgData name="Carlos Henrique Batista da Costa" userId="e7f21b8df69baaeb" providerId="LiveId" clId="{9334C607-D681-4111-B44D-30AD36E6533A}" dt="2024-12-17T11:07:26.799" v="5179" actId="20577"/>
          <ac:spMkLst>
            <pc:docMk/>
            <pc:sldMk cId="319552690" sldId="341"/>
            <ac:spMk id="36" creationId="{BA7E8E6F-8C37-C7A8-4170-F871B39DFD5E}"/>
          </ac:spMkLst>
        </pc:spChg>
      </pc:sldChg>
      <pc:sldChg chg="modSp modAnim">
        <pc:chgData name="Carlos Henrique Batista da Costa" userId="e7f21b8df69baaeb" providerId="LiveId" clId="{9334C607-D681-4111-B44D-30AD36E6533A}" dt="2024-12-16T00:18:57.851" v="5154" actId="20577"/>
        <pc:sldMkLst>
          <pc:docMk/>
          <pc:sldMk cId="296237976" sldId="342"/>
        </pc:sldMkLst>
        <pc:spChg chg="mod">
          <ac:chgData name="Carlos Henrique Batista da Costa" userId="e7f21b8df69baaeb" providerId="LiveId" clId="{9334C607-D681-4111-B44D-30AD36E6533A}" dt="2024-12-16T00:18:57.851" v="5154" actId="20577"/>
          <ac:spMkLst>
            <pc:docMk/>
            <pc:sldMk cId="296237976" sldId="342"/>
            <ac:spMk id="36" creationId="{BA7E8E6F-8C37-C7A8-4170-F871B39DFD5E}"/>
          </ac:spMkLst>
        </pc:spChg>
      </pc:sldChg>
      <pc:sldChg chg="modSp">
        <pc:chgData name="Carlos Henrique Batista da Costa" userId="e7f21b8df69baaeb" providerId="LiveId" clId="{9334C607-D681-4111-B44D-30AD36E6533A}" dt="2024-12-12T23:48:17.676" v="1094" actId="20577"/>
        <pc:sldMkLst>
          <pc:docMk/>
          <pc:sldMk cId="2621835676" sldId="349"/>
        </pc:sldMkLst>
        <pc:spChg chg="mod">
          <ac:chgData name="Carlos Henrique Batista da Costa" userId="e7f21b8df69baaeb" providerId="LiveId" clId="{9334C607-D681-4111-B44D-30AD36E6533A}" dt="2024-12-12T23:48:17.676" v="1094" actId="20577"/>
          <ac:spMkLst>
            <pc:docMk/>
            <pc:sldMk cId="2621835676" sldId="349"/>
            <ac:spMk id="36" creationId="{BA7E8E6F-8C37-C7A8-4170-F871B39DFD5E}"/>
          </ac:spMkLst>
        </pc:spChg>
      </pc:sldChg>
      <pc:sldChg chg="modSp modAnim">
        <pc:chgData name="Carlos Henrique Batista da Costa" userId="e7f21b8df69baaeb" providerId="LiveId" clId="{9334C607-D681-4111-B44D-30AD36E6533A}" dt="2024-12-16T00:21:36.456" v="5163" actId="20577"/>
        <pc:sldMkLst>
          <pc:docMk/>
          <pc:sldMk cId="2922996995" sldId="350"/>
        </pc:sldMkLst>
        <pc:spChg chg="mod">
          <ac:chgData name="Carlos Henrique Batista da Costa" userId="e7f21b8df69baaeb" providerId="LiveId" clId="{9334C607-D681-4111-B44D-30AD36E6533A}" dt="2024-12-16T00:21:36.456" v="5163" actId="20577"/>
          <ac:spMkLst>
            <pc:docMk/>
            <pc:sldMk cId="2922996995" sldId="350"/>
            <ac:spMk id="36" creationId="{BA7E8E6F-8C37-C7A8-4170-F871B39DFD5E}"/>
          </ac:spMkLst>
        </pc:spChg>
      </pc:sldChg>
      <pc:sldChg chg="modSp mod">
        <pc:chgData name="Carlos Henrique Batista da Costa" userId="e7f21b8df69baaeb" providerId="LiveId" clId="{9334C607-D681-4111-B44D-30AD36E6533A}" dt="2024-12-16T00:21:37.302" v="5164" actId="20577"/>
        <pc:sldMkLst>
          <pc:docMk/>
          <pc:sldMk cId="772941076" sldId="351"/>
        </pc:sldMkLst>
        <pc:spChg chg="mod">
          <ac:chgData name="Carlos Henrique Batista da Costa" userId="e7f21b8df69baaeb" providerId="LiveId" clId="{9334C607-D681-4111-B44D-30AD36E6533A}" dt="2024-12-16T00:21:37.302" v="5164" actId="20577"/>
          <ac:spMkLst>
            <pc:docMk/>
            <pc:sldMk cId="772941076" sldId="351"/>
            <ac:spMk id="36" creationId="{BA7E8E6F-8C37-C7A8-4170-F871B39DFD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9F68-95D2-1E4B-BD5A-4119E13C16A5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2C170-6E3C-BE41-9B71-DD06A4F19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43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2C170-6E3C-BE41-9B71-DD06A4F194A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07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B689-291F-CCE5-2D92-47C9CE211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BE614-BC4F-2C98-8977-A5817A0C8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55CD-FC85-F396-2B5E-768E48B1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5B5-5E82-E649-BBB5-F8E6C16E27A0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2E18-D553-8144-193D-5C1B3B79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82E6-5EBB-333E-31A2-F2BEC3C4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87B-3148-E44C-BB9A-25AC87642A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34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4E75-C167-3725-1201-0004DB8D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BF51B-0751-3641-4CA8-F36387B24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B5C2-3497-6FBF-6EE9-262AF99C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5B5-5E82-E649-BBB5-F8E6C16E27A0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3E9AB-F82B-D79A-E0F9-41F7E285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1CB1-EE94-9C07-4D6B-B172C0DF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87B-3148-E44C-BB9A-25AC87642A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31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97693-AB66-CA02-AE94-505C19C6B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A373C-267D-8F77-1B95-F30DC8A40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2E0F-0B2C-784B-7AA0-2FD5D5B9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5B5-5E82-E649-BBB5-F8E6C16E27A0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B3857-46E5-4349-8917-097EB48E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C839-8EEB-5650-9556-41D57012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87B-3148-E44C-BB9A-25AC87642A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17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65" b="1" i="0">
                <a:solidFill>
                  <a:srgbClr val="231F20"/>
                </a:solidFill>
                <a:latin typeface="TTFirsNeue-DemiBold"/>
                <a:cs typeface="TTFirsNeue-D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112" y="1577340"/>
            <a:ext cx="5307976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4156" y="1577340"/>
            <a:ext cx="5307976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750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DAC4-C7A4-E8CF-9918-74D804B5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780C-3D38-44A5-6F29-8C5754FC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AD4E-E528-6F77-04D5-463C8038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5B5-5E82-E649-BBB5-F8E6C16E27A0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A081D-7F41-CAA6-B788-8BA9A6C6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975F-AD26-23C2-825B-6D687C25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87B-3148-E44C-BB9A-25AC87642A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55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C62C-0A4E-C7B1-7D65-A045ADFC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F2AC-4643-0030-B6EB-D41375A1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1934-3BC4-13FC-1522-AE98C55F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5B5-5E82-E649-BBB5-F8E6C16E27A0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B353-7B96-0C90-9C3A-215C5395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1B4F-78B3-2BE9-38C0-E3DEA1CD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87B-3148-E44C-BB9A-25AC87642A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6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2B4F-BD27-4141-3609-5D39E6B1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AC59-50B9-03D0-E5FC-55D063B3C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9F203-FAE2-888E-9650-FE2D40849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ECDFF-0542-AF98-6084-9E65BC22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5B5-5E82-E649-BBB5-F8E6C16E27A0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4DC32-C98F-5517-CF1B-93641097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4BDBB-8971-EDC2-646A-36AEEFA2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87B-3148-E44C-BB9A-25AC87642A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03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AB3D-FF6F-1D51-548D-B51DC22E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26E91-BF9A-D050-5792-4F796B4E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1821-7675-683F-FE51-9AE2E5C8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6CBE1-71A5-0BAE-3C82-9D9E291AC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9AC96-4BE8-327B-0BC1-8E36C31DF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51B58-D4EB-7AC8-01B2-5DE54ADA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5B5-5E82-E649-BBB5-F8E6C16E27A0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5179A-E734-A25E-C648-91B8931F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12359-07B2-5756-FCC7-55C6BF13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87B-3148-E44C-BB9A-25AC87642A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01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A6B5-1567-63B0-C0D8-D835AA97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D0351-18D6-02B7-F17E-4BD8B6E5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5B5-5E82-E649-BBB5-F8E6C16E27A0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DE205-A896-2106-8DA1-05EF9FEB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1ECAD-91A9-B545-8A46-62887361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87B-3148-E44C-BB9A-25AC87642A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547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B45E3-4639-D6ED-B0E6-4BECE9C4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5B5-5E82-E649-BBB5-F8E6C16E27A0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97A3F-106D-8839-97F2-14C85D2F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B0E74-9A39-BBFD-29CC-263B14E9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87B-3148-E44C-BB9A-25AC87642A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043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7419-5321-09F7-56CA-3E757099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B452-D3C5-AFA1-7D2B-C80DF1E6A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18640-158A-C8C2-C137-190193AA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1B810-A6E3-27A0-2F77-7EE471E7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5B5-5E82-E649-BBB5-F8E6C16E27A0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AA52-73B7-46CB-2DA4-CF9201EF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85711-9521-5FCD-0E86-13716072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87B-3148-E44C-BB9A-25AC87642A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14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00B3-A846-F076-1472-827C5AA7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E8B95-7096-978E-4405-860292B29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A8028-3D37-76DD-AEEE-CC6303F78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980F7-51C2-2B00-3ECB-767683EB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5B5-5E82-E649-BBB5-F8E6C16E27A0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14AA-B02D-316A-866F-F2AD992C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11C33-1048-E9CC-E281-42CF1AC9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A87B-3148-E44C-BB9A-25AC87642A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325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99557-708A-12A0-CFED-06F89576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0E915-74F4-023C-9476-AC998845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591A-C19D-2BF3-5D17-54FD10138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35B5-5E82-E649-BBB5-F8E6C16E27A0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D25D-7854-425E-23FE-4AA21B372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F222-BDB3-28AE-D93A-218D57101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4A87B-3148-E44C-BB9A-25AC87642A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200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76440B-42A3-DA06-031A-50A4BC58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137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E78C12-4D93-2987-11F9-FDB554366051}"/>
              </a:ext>
            </a:extLst>
          </p:cNvPr>
          <p:cNvSpPr txBox="1"/>
          <p:nvPr/>
        </p:nvSpPr>
        <p:spPr>
          <a:xfrm>
            <a:off x="8317588" y="5764645"/>
            <a:ext cx="3628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3200" b="1" dirty="0">
                <a:solidFill>
                  <a:schemeClr val="bg1"/>
                </a:solidFill>
                <a:latin typeface="TT Firs Neue" panose="02000503030000020004" pitchFamily="2" charset="0"/>
              </a:rPr>
              <a:t>Galeria Possível</a:t>
            </a:r>
            <a:br>
              <a:rPr lang="pt-PT" sz="3200" b="1" dirty="0">
                <a:solidFill>
                  <a:schemeClr val="bg1"/>
                </a:solidFill>
                <a:latin typeface="TT Firs Neue" panose="02000503030000020004" pitchFamily="2" charset="0"/>
              </a:rPr>
            </a:br>
            <a:r>
              <a:rPr lang="pt-PT" sz="3200" b="1" dirty="0">
                <a:solidFill>
                  <a:schemeClr val="bg1"/>
                </a:solidFill>
                <a:latin typeface="TT Firs Neue" panose="02000503030000020004" pitchFamily="2" charset="0"/>
              </a:rPr>
              <a:t>Carlos Costa</a:t>
            </a:r>
          </a:p>
        </p:txBody>
      </p:sp>
    </p:spTree>
    <p:extLst>
      <p:ext uri="{BB962C8B-B14F-4D97-AF65-F5344CB8AC3E}">
        <p14:creationId xmlns:p14="http://schemas.microsoft.com/office/powerpoint/2010/main" val="250766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ject 10">
            <a:extLst>
              <a:ext uri="{FF2B5EF4-FFF2-40B4-BE49-F238E27FC236}">
                <a16:creationId xmlns:a16="http://schemas.microsoft.com/office/drawing/2014/main" id="{BA7E8E6F-8C37-C7A8-4170-F871B39DFD5E}"/>
              </a:ext>
            </a:extLst>
          </p:cNvPr>
          <p:cNvSpPr txBox="1"/>
          <p:nvPr/>
        </p:nvSpPr>
        <p:spPr>
          <a:xfrm>
            <a:off x="242951" y="2516040"/>
            <a:ext cx="11757460" cy="38574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b="1" dirty="0">
                <a:latin typeface="TT Firs Neue" panose="02000503030000020004" pitchFamily="2" charset="0"/>
                <a:cs typeface="TTFirsNeue-DemiBold"/>
              </a:rPr>
              <a:t>Tecnologias utilizadas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i="1" dirty="0">
                <a:latin typeface="TT Firs Neue" panose="02000503030000020004" pitchFamily="2" charset="0"/>
                <a:cs typeface="TTFirsNeue-DemiBold"/>
              </a:rPr>
              <a:t>Node.js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i="1" dirty="0">
                <a:latin typeface="TT Firs Neue" panose="02000503030000020004" pitchFamily="2" charset="0"/>
                <a:cs typeface="TTFirsNeue-DemiBold"/>
              </a:rPr>
              <a:t>Bcrypt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i="1" dirty="0">
                <a:latin typeface="TT Firs Neue" panose="02000503030000020004" pitchFamily="2" charset="0"/>
                <a:cs typeface="TTFirsNeue-DemiBold"/>
              </a:rPr>
              <a:t>Express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i="1" dirty="0">
                <a:latin typeface="TT Firs Neue" panose="02000503030000020004" pitchFamily="2" charset="0"/>
                <a:cs typeface="TTFirsNeue-DemiBold"/>
              </a:rPr>
              <a:t>Express-Validator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i="1" dirty="0">
                <a:latin typeface="TT Firs Neue" panose="02000503030000020004" pitchFamily="2" charset="0"/>
                <a:cs typeface="TTFirsNeue-DemiBold"/>
              </a:rPr>
              <a:t>Jsonwebtoken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i="1" dirty="0">
                <a:latin typeface="TT Firs Neue" panose="02000503030000020004" pitchFamily="2" charset="0"/>
                <a:cs typeface="TTFirsNeue-DemiBold"/>
              </a:rPr>
              <a:t>MongoDB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i="1" dirty="0">
                <a:latin typeface="TT Firs Neue" panose="02000503030000020004" pitchFamily="2" charset="0"/>
                <a:cs typeface="TTFirsNeue-DemiBold"/>
              </a:rPr>
              <a:t>Mongoose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i="1" dirty="0">
                <a:latin typeface="TT Firs Neue" panose="02000503030000020004" pitchFamily="2" charset="0"/>
                <a:cs typeface="TTFirsNeue-DemiBold"/>
              </a:rPr>
              <a:t>Nodemailer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endParaRPr lang="pt-PT" sz="2400" b="1" i="1" dirty="0">
              <a:latin typeface="TT Firs Neue" panose="02000503030000020004" pitchFamily="2" charset="0"/>
              <a:cs typeface="TTFirsNeue-DemiBold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6599977" y="1839954"/>
            <a:ext cx="5373276" cy="5710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r">
              <a:lnSpc>
                <a:spcPct val="101299"/>
              </a:lnSpc>
              <a:spcBef>
                <a:spcPts val="90"/>
              </a:spcBef>
            </a:pPr>
            <a:r>
              <a:rPr lang="pt-PT" sz="3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Conteúdo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3DA0A-5D1C-F444-DC54-4EBC7E97C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ject 10">
            <a:extLst>
              <a:ext uri="{FF2B5EF4-FFF2-40B4-BE49-F238E27FC236}">
                <a16:creationId xmlns:a16="http://schemas.microsoft.com/office/drawing/2014/main" id="{BA7E8E6F-8C37-C7A8-4170-F871B39DFD5E}"/>
              </a:ext>
            </a:extLst>
          </p:cNvPr>
          <p:cNvSpPr txBox="1"/>
          <p:nvPr/>
        </p:nvSpPr>
        <p:spPr>
          <a:xfrm>
            <a:off x="242951" y="2516040"/>
            <a:ext cx="11757460" cy="19280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b="1" dirty="0">
                <a:latin typeface="TT Firs Neue" panose="02000503030000020004" pitchFamily="2" charset="0"/>
                <a:cs typeface="TTFirsNeue-DemiBold"/>
              </a:rPr>
              <a:t>Antes de mostrar, dizer apenas que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dirty="0">
                <a:latin typeface="TT Firs Neue" panose="02000503030000020004" pitchFamily="2" charset="0"/>
                <a:cs typeface="TTFirsNeue-DemiBold"/>
              </a:rPr>
              <a:t>A aplicação foi concebida sem componente gráfica.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endParaRPr lang="pt-PT" sz="2400" dirty="0">
              <a:latin typeface="TT Firs Neue" panose="02000503030000020004" pitchFamily="2" charset="0"/>
              <a:cs typeface="TTFirsNeue-DemiBold"/>
            </a:endParaRP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b="1" dirty="0">
                <a:latin typeface="TT Firs Neue" panose="02000503030000020004" pitchFamily="2" charset="0"/>
                <a:cs typeface="TTFirsNeue-DemiBold"/>
              </a:rPr>
              <a:t>Maiores desafios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dirty="0">
                <a:latin typeface="TT Firs Neue" panose="02000503030000020004" pitchFamily="2" charset="0"/>
                <a:cs typeface="TTFirsNeue-DemiBold"/>
              </a:rPr>
              <a:t>Tornar funcionáveis as validações depois de associadas </a:t>
            </a:r>
            <a:r>
              <a:rPr lang="pt-PT" sz="2400">
                <a:latin typeface="TT Firs Neue" panose="02000503030000020004" pitchFamily="2" charset="0"/>
                <a:cs typeface="TTFirsNeue-DemiBold"/>
              </a:rPr>
              <a:t>às rotas.</a:t>
            </a:r>
            <a:endParaRPr lang="pt-PT" sz="2400" dirty="0">
              <a:latin typeface="TT Firs Neue" panose="02000503030000020004" pitchFamily="2" charset="0"/>
              <a:cs typeface="TTFirsNeue-DemiBold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6599977" y="1839954"/>
            <a:ext cx="5373276" cy="5710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r">
              <a:lnSpc>
                <a:spcPct val="101299"/>
              </a:lnSpc>
              <a:spcBef>
                <a:spcPts val="90"/>
              </a:spcBef>
            </a:pPr>
            <a:r>
              <a:rPr lang="pt-PT" sz="3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Conteúdo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7E1DD-E020-4DD6-A3A8-965BCD23F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3493250" y="3750235"/>
            <a:ext cx="5232903" cy="1037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90"/>
              </a:spcBef>
            </a:pPr>
            <a:r>
              <a:rPr lang="pt-PT" sz="6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5B37E-7199-EE63-354F-695CF1ABB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3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3493250" y="3750235"/>
            <a:ext cx="5232903" cy="1037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90"/>
              </a:spcBef>
            </a:pPr>
            <a:r>
              <a:rPr lang="pt-PT" sz="6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Conclusão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56B55-1162-2542-3C63-1D21BA844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8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ject 10">
            <a:extLst>
              <a:ext uri="{FF2B5EF4-FFF2-40B4-BE49-F238E27FC236}">
                <a16:creationId xmlns:a16="http://schemas.microsoft.com/office/drawing/2014/main" id="{BA7E8E6F-8C37-C7A8-4170-F871B39DFD5E}"/>
              </a:ext>
            </a:extLst>
          </p:cNvPr>
          <p:cNvSpPr txBox="1"/>
          <p:nvPr/>
        </p:nvSpPr>
        <p:spPr>
          <a:xfrm>
            <a:off x="242951" y="2516040"/>
            <a:ext cx="11757460" cy="1694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>
              <a:lnSpc>
                <a:spcPct val="101299"/>
              </a:lnSpc>
              <a:spcBef>
                <a:spcPts val="90"/>
              </a:spcBef>
            </a:pPr>
            <a:r>
              <a:rPr lang="pt-PT" sz="2100" dirty="0">
                <a:latin typeface="TT Firs Neue" panose="02000503030000020004" pitchFamily="2" charset="0"/>
                <a:cs typeface="TTFirsNeue-DemiBold"/>
              </a:rPr>
              <a:t>Aplicação em desenvolvimento.</a:t>
            </a:r>
          </a:p>
          <a:p>
            <a:pPr marL="12065" marR="5080">
              <a:lnSpc>
                <a:spcPct val="101299"/>
              </a:lnSpc>
              <a:spcBef>
                <a:spcPts val="90"/>
              </a:spcBef>
            </a:pPr>
            <a:endParaRPr lang="pt-PT" sz="2100" dirty="0">
              <a:latin typeface="TT Firs Neue" panose="02000503030000020004" pitchFamily="2" charset="0"/>
              <a:cs typeface="TTFirsNeue-DemiBold"/>
            </a:endParaRPr>
          </a:p>
          <a:p>
            <a:pPr marL="12065" marR="5080">
              <a:lnSpc>
                <a:spcPct val="101299"/>
              </a:lnSpc>
              <a:spcBef>
                <a:spcPts val="90"/>
              </a:spcBef>
            </a:pPr>
            <a:r>
              <a:rPr lang="pt-PT" sz="2100" dirty="0">
                <a:latin typeface="TT Firs Neue" panose="02000503030000020004" pitchFamily="2" charset="0"/>
                <a:cs typeface="TTFirsNeue-DemiBold"/>
              </a:rPr>
              <a:t>Nem todos os objetivos previstos foram atingidos.</a:t>
            </a:r>
          </a:p>
          <a:p>
            <a:pPr marL="12065" marR="5080">
              <a:lnSpc>
                <a:spcPct val="101299"/>
              </a:lnSpc>
              <a:spcBef>
                <a:spcPts val="90"/>
              </a:spcBef>
            </a:pPr>
            <a:endParaRPr lang="pt-PT" sz="2100" dirty="0">
              <a:latin typeface="TT Firs Neue" panose="02000503030000020004" pitchFamily="2" charset="0"/>
              <a:cs typeface="TTFirsNeue-DemiBold"/>
            </a:endParaRPr>
          </a:p>
          <a:p>
            <a:pPr marL="12065" marR="5080">
              <a:lnSpc>
                <a:spcPct val="101299"/>
              </a:lnSpc>
              <a:spcBef>
                <a:spcPts val="90"/>
              </a:spcBef>
            </a:pPr>
            <a:r>
              <a:rPr lang="pt-PT" sz="2100" dirty="0">
                <a:latin typeface="TT Firs Neue" panose="02000503030000020004" pitchFamily="2" charset="0"/>
                <a:cs typeface="TTFirsNeue-DemiBold"/>
              </a:rPr>
              <a:t>Com mais tempo o projeto será melhorado.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6599977" y="1839954"/>
            <a:ext cx="5373276" cy="5710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r">
              <a:lnSpc>
                <a:spcPct val="101299"/>
              </a:lnSpc>
              <a:spcBef>
                <a:spcPts val="90"/>
              </a:spcBef>
            </a:pPr>
            <a:r>
              <a:rPr lang="pt-PT" sz="3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Conclusão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625CB-968F-2561-23F9-47E49FD7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3493250" y="3750235"/>
            <a:ext cx="5232903" cy="1037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90"/>
              </a:spcBef>
            </a:pPr>
            <a:r>
              <a:rPr lang="pt-PT" sz="6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E746C-AEB6-77C9-0893-2DB88DA2B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9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6599977" y="1839954"/>
            <a:ext cx="5373276" cy="5710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r">
              <a:lnSpc>
                <a:spcPct val="101299"/>
              </a:lnSpc>
              <a:spcBef>
                <a:spcPts val="90"/>
              </a:spcBef>
            </a:pPr>
            <a:r>
              <a:rPr lang="pt-PT" sz="3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64B03-6D26-D977-DBEF-CF11A064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558A959-56A9-911B-775C-040251986047}"/>
              </a:ext>
            </a:extLst>
          </p:cNvPr>
          <p:cNvSpPr txBox="1"/>
          <p:nvPr/>
        </p:nvSpPr>
        <p:spPr>
          <a:xfrm>
            <a:off x="2232212" y="3814008"/>
            <a:ext cx="7406639" cy="1584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90"/>
              </a:spcBef>
            </a:pPr>
            <a:r>
              <a:rPr lang="pt-PT" sz="9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OBRIGADO</a:t>
            </a:r>
            <a:endParaRPr lang="pt-PT" sz="1800" b="1" dirty="0">
              <a:solidFill>
                <a:srgbClr val="5954A4"/>
              </a:solidFill>
              <a:latin typeface="TT Firs Neue" panose="02000503030000020004" pitchFamily="2" charset="0"/>
              <a:cs typeface="TTFirsNeue-D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9961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ject 10">
            <a:extLst>
              <a:ext uri="{FF2B5EF4-FFF2-40B4-BE49-F238E27FC236}">
                <a16:creationId xmlns:a16="http://schemas.microsoft.com/office/drawing/2014/main" id="{BA7E8E6F-8C37-C7A8-4170-F871B39DFD5E}"/>
              </a:ext>
            </a:extLst>
          </p:cNvPr>
          <p:cNvSpPr txBox="1"/>
          <p:nvPr/>
        </p:nvSpPr>
        <p:spPr>
          <a:xfrm>
            <a:off x="242951" y="2090450"/>
            <a:ext cx="11757460" cy="4517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4"/>
              </a:buBlip>
            </a:pPr>
            <a:r>
              <a:rPr lang="pt-PT" sz="2000" b="1" dirty="0">
                <a:latin typeface="TT Firs Neue" panose="02000503030000020004" pitchFamily="2" charset="0"/>
                <a:cs typeface="TTFirsNeue-DemiBold"/>
              </a:rPr>
              <a:t>Introdução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4"/>
              </a:buBlip>
            </a:pPr>
            <a:r>
              <a:rPr lang="pt-PT" sz="2000" dirty="0">
                <a:latin typeface="TT Firs Neue" panose="02000503030000020004" pitchFamily="2" charset="0"/>
                <a:cs typeface="TTFirsNeue-DemiBold"/>
              </a:rPr>
              <a:t>API para gerir os dados de uma biblioteca.</a:t>
            </a:r>
            <a:br>
              <a:rPr lang="pt-PT" sz="2000" dirty="0">
                <a:latin typeface="TT Firs Neue" panose="02000503030000020004" pitchFamily="2" charset="0"/>
                <a:cs typeface="TTFirsNeue-DemiBold"/>
              </a:rPr>
            </a:br>
            <a:endParaRPr lang="en-GB" sz="2000" dirty="0">
              <a:latin typeface="TT Firs Neue" panose="02000503030000020004" pitchFamily="2" charset="0"/>
              <a:cs typeface="TTFirsNeue-DemiBold"/>
            </a:endParaRP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4"/>
              </a:buBlip>
            </a:pPr>
            <a:r>
              <a:rPr lang="en-GB" sz="2000" b="1" dirty="0">
                <a:latin typeface="TT Firs Neue" panose="02000503030000020004" pitchFamily="2" charset="0"/>
                <a:cs typeface="TTFirsNeue-DemiBold"/>
              </a:rPr>
              <a:t>Conteúdo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4"/>
              </a:buBlip>
            </a:pPr>
            <a:r>
              <a:rPr lang="pt-PT" sz="2000" dirty="0">
                <a:latin typeface="TT Firs Neue" panose="02000503030000020004" pitchFamily="2" charset="0"/>
                <a:cs typeface="TTFirsNeue-DemiBold"/>
              </a:rPr>
              <a:t>Demonstração do </a:t>
            </a:r>
            <a:r>
              <a:rPr lang="pt-PT" sz="2000" i="1" dirty="0">
                <a:latin typeface="TT Firs Neue" panose="02000503030000020004" pitchFamily="2" charset="0"/>
                <a:cs typeface="TTFirsNeue-DemiBold"/>
              </a:rPr>
              <a:t>back-end</a:t>
            </a:r>
            <a:r>
              <a:rPr lang="pt-PT" sz="2000" dirty="0">
                <a:latin typeface="TT Firs Neue" panose="02000503030000020004" pitchFamily="2" charset="0"/>
                <a:cs typeface="TTFirsNeue-DemiBold"/>
              </a:rPr>
              <a:t> da API.</a:t>
            </a: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4"/>
              </a:buBlip>
            </a:pPr>
            <a:endParaRPr lang="en-GB" sz="2000" b="1" dirty="0">
              <a:latin typeface="TT Firs Neue" panose="02000503030000020004" pitchFamily="2" charset="0"/>
              <a:cs typeface="TTFirsNeue-DemiBold"/>
            </a:endParaRP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4"/>
              </a:buBlip>
            </a:pPr>
            <a:r>
              <a:rPr lang="en-GB" sz="2000" b="1" dirty="0">
                <a:latin typeface="TT Firs Neue" panose="02000503030000020004" pitchFamily="2" charset="0"/>
                <a:cs typeface="TTFirsNeue-DemiBold"/>
              </a:rPr>
              <a:t>Demo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4"/>
              </a:buBlip>
            </a:pPr>
            <a:r>
              <a:rPr lang="en-GB" sz="2000" dirty="0">
                <a:latin typeface="TT Firs Neue" panose="02000503030000020004" pitchFamily="2" charset="0"/>
                <a:cs typeface="TTFirsNeue-DemiBold"/>
              </a:rPr>
              <a:t>Ver a aplicação.</a:t>
            </a: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4"/>
              </a:buBlip>
            </a:pPr>
            <a:endParaRPr lang="en-GB" sz="2000" dirty="0">
              <a:latin typeface="TT Firs Neue" panose="02000503030000020004" pitchFamily="2" charset="0"/>
              <a:cs typeface="TTFirsNeue-DemiBold"/>
            </a:endParaRP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4"/>
              </a:buBlip>
            </a:pPr>
            <a:r>
              <a:rPr lang="pt-PT" sz="2000" b="1" dirty="0">
                <a:latin typeface="TT Firs Neue" panose="02000503030000020004" pitchFamily="2" charset="0"/>
                <a:cs typeface="TTFirsNeue-DemiBold"/>
              </a:rPr>
              <a:t>Conclusão</a:t>
            </a:r>
          </a:p>
          <a:p>
            <a:pPr marL="12065" marR="5080">
              <a:lnSpc>
                <a:spcPct val="101299"/>
              </a:lnSpc>
              <a:spcBef>
                <a:spcPts val="90"/>
              </a:spcBef>
            </a:pPr>
            <a:endParaRPr lang="en-GB" sz="2000" b="1" dirty="0">
              <a:latin typeface="TT Firs Neue" panose="02000503030000020004" pitchFamily="2" charset="0"/>
              <a:cs typeface="TTFirsNeue-DemiBold"/>
            </a:endParaRP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4"/>
              </a:buBlip>
            </a:pPr>
            <a:r>
              <a:rPr lang="en-GB" sz="2000" b="1" dirty="0">
                <a:latin typeface="TT Firs Neue" panose="02000503030000020004" pitchFamily="2" charset="0"/>
                <a:cs typeface="TTFirsNeue-DemiBold"/>
              </a:rPr>
              <a:t>Q&amp;A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4"/>
              </a:buBlip>
            </a:pPr>
            <a:r>
              <a:rPr lang="en-GB" sz="2000" dirty="0">
                <a:latin typeface="TT Firs Neue" panose="02000503030000020004" pitchFamily="2" charset="0"/>
                <a:cs typeface="TTFirsNeue-DemiBold"/>
              </a:rPr>
              <a:t>Dúvidas?</a:t>
            </a: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4"/>
              </a:buBlip>
            </a:pPr>
            <a:endParaRPr lang="en-GB" sz="2000" dirty="0">
              <a:latin typeface="TT Firs Neue" panose="02000503030000020004" pitchFamily="2" charset="0"/>
              <a:cs typeface="TTFirsNeue-DemiBold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9778411" y="1839954"/>
            <a:ext cx="2194841" cy="5710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r">
              <a:lnSpc>
                <a:spcPct val="101299"/>
              </a:lnSpc>
              <a:spcBef>
                <a:spcPts val="90"/>
              </a:spcBef>
            </a:pPr>
            <a:r>
              <a:rPr lang="pt-PT" sz="3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D6566-1584-BB4A-AA8E-019DF4AC0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0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3493250" y="3750235"/>
            <a:ext cx="5232903" cy="1037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90"/>
              </a:spcBef>
            </a:pPr>
            <a:r>
              <a:rPr lang="pt-PT" sz="6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Introdução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74686-CA3B-B129-5952-CE9747E9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ject 10">
            <a:extLst>
              <a:ext uri="{FF2B5EF4-FFF2-40B4-BE49-F238E27FC236}">
                <a16:creationId xmlns:a16="http://schemas.microsoft.com/office/drawing/2014/main" id="{BA7E8E6F-8C37-C7A8-4170-F871B39DFD5E}"/>
              </a:ext>
            </a:extLst>
          </p:cNvPr>
          <p:cNvSpPr txBox="1"/>
          <p:nvPr/>
        </p:nvSpPr>
        <p:spPr>
          <a:xfrm>
            <a:off x="215793" y="2551082"/>
            <a:ext cx="11757460" cy="15293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dirty="0">
                <a:latin typeface="TT Firs Neue" panose="02000503030000020004" pitchFamily="2" charset="0"/>
                <a:cs typeface="TTFirsNeue-DemiBold"/>
              </a:rPr>
              <a:t>Projeto Galeria Possível</a:t>
            </a:r>
            <a:endParaRPr lang="pt-PT" sz="2400" b="1" dirty="0">
              <a:latin typeface="TT Firs Neue" panose="02000503030000020004" pitchFamily="2" charset="0"/>
              <a:cs typeface="TTFirsNeue-DemiBold"/>
            </a:endParaRP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endParaRPr lang="pt-PT" sz="2400" dirty="0">
              <a:latin typeface="TT Firs Neue" panose="02000503030000020004" pitchFamily="2" charset="0"/>
              <a:cs typeface="TTFirsNeue-DemiBold"/>
            </a:endParaRP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dirty="0">
                <a:latin typeface="TT Firs Neue" panose="02000503030000020004" pitchFamily="2" charset="0"/>
                <a:cs typeface="TTFirsNeue-DemiBold"/>
              </a:rPr>
              <a:t>Necessidade de registo e controlo de recursos bibliográficos requisitáveis ou não, registo e controlo dos recursos requisitados.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6599977" y="1839954"/>
            <a:ext cx="5373276" cy="5710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r">
              <a:lnSpc>
                <a:spcPct val="101299"/>
              </a:lnSpc>
              <a:spcBef>
                <a:spcPts val="90"/>
              </a:spcBef>
            </a:pPr>
            <a:r>
              <a:rPr lang="pt-PT" sz="3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Introdução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CD9E4-B14E-C776-A9E6-67BFCB58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ject 10">
            <a:extLst>
              <a:ext uri="{FF2B5EF4-FFF2-40B4-BE49-F238E27FC236}">
                <a16:creationId xmlns:a16="http://schemas.microsoft.com/office/drawing/2014/main" id="{BA7E8E6F-8C37-C7A8-4170-F871B39DFD5E}"/>
              </a:ext>
            </a:extLst>
          </p:cNvPr>
          <p:cNvSpPr txBox="1"/>
          <p:nvPr/>
        </p:nvSpPr>
        <p:spPr>
          <a:xfrm>
            <a:off x="261707" y="2507886"/>
            <a:ext cx="11757460" cy="35827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800" dirty="0">
                <a:latin typeface="TT Firs Neue" panose="02000503030000020004" pitchFamily="2" charset="0"/>
                <a:cs typeface="TTFirsNeue-DemiBold"/>
              </a:rPr>
              <a:t>Sistema com duas interfaces principais reservadas a:</a:t>
            </a: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endParaRPr lang="pt-PT" sz="2800" dirty="0">
              <a:latin typeface="TT Firs Neue" panose="02000503030000020004" pitchFamily="2" charset="0"/>
              <a:cs typeface="TTFirsNeue-DemiBold"/>
            </a:endParaRPr>
          </a:p>
          <a:p>
            <a:pPr marL="12065" marR="5080">
              <a:lnSpc>
                <a:spcPct val="101299"/>
              </a:lnSpc>
              <a:spcBef>
                <a:spcPts val="90"/>
              </a:spcBef>
            </a:pPr>
            <a:endParaRPr lang="pt-PT" sz="2800" dirty="0">
              <a:latin typeface="TT Firs Neue" panose="02000503030000020004" pitchFamily="2" charset="0"/>
              <a:cs typeface="TTFirsNeue-DemiBold"/>
            </a:endParaRP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800" dirty="0">
                <a:latin typeface="TT Firs Neue" panose="02000503030000020004" pitchFamily="2" charset="0"/>
                <a:cs typeface="TTFirsNeue-DemiBold"/>
              </a:rPr>
              <a:t>- Utilizador / leitor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endParaRPr lang="pt-PT" sz="2800" dirty="0">
              <a:latin typeface="TT Firs Neue" panose="02000503030000020004" pitchFamily="2" charset="0"/>
              <a:cs typeface="TTFirsNeue-DemiBold"/>
            </a:endParaRPr>
          </a:p>
          <a:p>
            <a:pPr marL="469265" marR="5080" lvl="1">
              <a:lnSpc>
                <a:spcPct val="101299"/>
              </a:lnSpc>
              <a:spcBef>
                <a:spcPts val="90"/>
              </a:spcBef>
            </a:pPr>
            <a:endParaRPr lang="pt-PT" sz="2800" dirty="0">
              <a:latin typeface="TT Firs Neue" panose="02000503030000020004" pitchFamily="2" charset="0"/>
              <a:cs typeface="TTFirsNeue-DemiBold"/>
            </a:endParaRP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800" dirty="0">
                <a:latin typeface="TT Firs Neue" panose="02000503030000020004" pitchFamily="2" charset="0"/>
                <a:cs typeface="TTFirsNeue-DemiBold"/>
              </a:rPr>
              <a:t>- Administrador / bibliotecário</a:t>
            </a:r>
          </a:p>
          <a:p>
            <a:pPr marL="469265" marR="5080" lvl="1">
              <a:lnSpc>
                <a:spcPct val="101299"/>
              </a:lnSpc>
              <a:spcBef>
                <a:spcPts val="90"/>
              </a:spcBef>
            </a:pPr>
            <a:endParaRPr lang="en-GB" sz="2800" dirty="0">
              <a:latin typeface="TT Firs Neue" panose="02000503030000020004" pitchFamily="2" charset="0"/>
              <a:cs typeface="TTFirsNeue-DemiBold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6599977" y="1839954"/>
            <a:ext cx="5373276" cy="5710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r">
              <a:lnSpc>
                <a:spcPct val="101299"/>
              </a:lnSpc>
              <a:spcBef>
                <a:spcPts val="90"/>
              </a:spcBef>
            </a:pPr>
            <a:r>
              <a:rPr lang="pt-PT" sz="3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Introdução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CD9E4-B14E-C776-A9E6-67BFCB58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3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ject 10">
            <a:extLst>
              <a:ext uri="{FF2B5EF4-FFF2-40B4-BE49-F238E27FC236}">
                <a16:creationId xmlns:a16="http://schemas.microsoft.com/office/drawing/2014/main" id="{BA7E8E6F-8C37-C7A8-4170-F871B39DFD5E}"/>
              </a:ext>
            </a:extLst>
          </p:cNvPr>
          <p:cNvSpPr txBox="1"/>
          <p:nvPr/>
        </p:nvSpPr>
        <p:spPr>
          <a:xfrm>
            <a:off x="261707" y="2417682"/>
            <a:ext cx="11757460" cy="26739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90"/>
              </a:spcBef>
            </a:pPr>
            <a:r>
              <a:rPr lang="pt-PT" sz="2800" dirty="0">
                <a:latin typeface="TT Firs Neue" panose="02000503030000020004" pitchFamily="2" charset="0"/>
                <a:cs typeface="TTFirsNeue-DemiBold"/>
              </a:rPr>
              <a:t>O utilizador </a:t>
            </a:r>
          </a:p>
          <a:p>
            <a:pPr marL="12065" marR="5080" algn="ctr">
              <a:lnSpc>
                <a:spcPct val="101299"/>
              </a:lnSpc>
              <a:spcBef>
                <a:spcPts val="90"/>
              </a:spcBef>
            </a:pPr>
            <a:endParaRPr lang="pt-PT" sz="2800" dirty="0">
              <a:latin typeface="TT Firs Neue" panose="02000503030000020004" pitchFamily="2" charset="0"/>
              <a:cs typeface="TTFirsNeue-DemiBold"/>
            </a:endParaRP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800" dirty="0">
                <a:latin typeface="TT Firs Neue" panose="02000503030000020004" pitchFamily="2" charset="0"/>
                <a:cs typeface="TTFirsNeue-DemiBold"/>
              </a:rPr>
              <a:t>Pode registar-se, aceder às suas requisições e alterar a sua senha de acesso caso esqueça a mesma.</a:t>
            </a:r>
          </a:p>
          <a:p>
            <a:pPr marL="12065" marR="5080">
              <a:lnSpc>
                <a:spcPct val="101299"/>
              </a:lnSpc>
              <a:spcBef>
                <a:spcPts val="90"/>
              </a:spcBef>
            </a:pPr>
            <a:endParaRPr lang="pt-PT" sz="2800" dirty="0">
              <a:latin typeface="TT Firs Neue" panose="02000503030000020004" pitchFamily="2" charset="0"/>
              <a:cs typeface="TTFirsNeue-DemiBold"/>
            </a:endParaRP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800" dirty="0">
                <a:latin typeface="TT Firs Neue" panose="02000503030000020004" pitchFamily="2" charset="0"/>
                <a:cs typeface="TTFirsNeue-DemiBold"/>
              </a:rPr>
              <a:t>Pode consultar os livros disponíveis na base de dados.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6599977" y="1839954"/>
            <a:ext cx="5373276" cy="5710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r">
              <a:lnSpc>
                <a:spcPct val="101299"/>
              </a:lnSpc>
              <a:spcBef>
                <a:spcPts val="90"/>
              </a:spcBef>
            </a:pPr>
            <a:r>
              <a:rPr lang="pt-PT" sz="3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Introdução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CD9E4-B14E-C776-A9E6-67BFCB58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9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ject 10">
            <a:extLst>
              <a:ext uri="{FF2B5EF4-FFF2-40B4-BE49-F238E27FC236}">
                <a16:creationId xmlns:a16="http://schemas.microsoft.com/office/drawing/2014/main" id="{BA7E8E6F-8C37-C7A8-4170-F871B39DFD5E}"/>
              </a:ext>
            </a:extLst>
          </p:cNvPr>
          <p:cNvSpPr txBox="1"/>
          <p:nvPr/>
        </p:nvSpPr>
        <p:spPr>
          <a:xfrm>
            <a:off x="261707" y="2507886"/>
            <a:ext cx="11757460" cy="31347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90"/>
              </a:spcBef>
            </a:pPr>
            <a:r>
              <a:rPr lang="pt-PT" sz="2800" dirty="0">
                <a:latin typeface="TT Firs Neue" panose="02000503030000020004" pitchFamily="2" charset="0"/>
                <a:cs typeface="TTFirsNeue-DemiBold"/>
              </a:rPr>
              <a:t>O administrador na base de dados</a:t>
            </a:r>
          </a:p>
          <a:p>
            <a:pPr marL="12065" marR="5080" algn="ctr">
              <a:lnSpc>
                <a:spcPct val="101299"/>
              </a:lnSpc>
              <a:spcBef>
                <a:spcPts val="90"/>
              </a:spcBef>
            </a:pPr>
            <a:endParaRPr lang="pt-PT" sz="2800" dirty="0">
              <a:latin typeface="TT Firs Neue" panose="02000503030000020004" pitchFamily="2" charset="0"/>
              <a:cs typeface="TTFirsNeue-DemiBold"/>
            </a:endParaRP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800" dirty="0">
                <a:latin typeface="TT Firs Neue" panose="02000503030000020004" pitchFamily="2" charset="0"/>
                <a:cs typeface="TTFirsNeue-DemiBold"/>
              </a:rPr>
              <a:t>Insere, atualiza ou elimina livros e utilizadores.</a:t>
            </a: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endParaRPr lang="pt-PT" sz="2800" dirty="0">
              <a:latin typeface="TT Firs Neue" panose="02000503030000020004" pitchFamily="2" charset="0"/>
              <a:cs typeface="TTFirsNeue-DemiBold"/>
            </a:endParaRP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800">
                <a:latin typeface="TT Firs Neue" panose="02000503030000020004" pitchFamily="2" charset="0"/>
                <a:cs typeface="TTFirsNeue-DemiBold"/>
              </a:rPr>
              <a:t>Acede aos </a:t>
            </a:r>
            <a:r>
              <a:rPr lang="pt-PT" sz="2800" dirty="0">
                <a:latin typeface="TT Firs Neue" panose="02000503030000020004" pitchFamily="2" charset="0"/>
                <a:cs typeface="TTFirsNeue-DemiBold"/>
              </a:rPr>
              <a:t>livros ou aos utilizadores.</a:t>
            </a: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endParaRPr lang="pt-PT" sz="2800" dirty="0">
              <a:latin typeface="TT Firs Neue" panose="02000503030000020004" pitchFamily="2" charset="0"/>
              <a:cs typeface="TTFirsNeue-DemiBold"/>
            </a:endParaRPr>
          </a:p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800" dirty="0">
                <a:latin typeface="TT Firs Neue" panose="02000503030000020004" pitchFamily="2" charset="0"/>
                <a:cs typeface="TTFirsNeue-DemiBold"/>
              </a:rPr>
              <a:t>Elimina ou atualiza requisições. 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6599977" y="1839954"/>
            <a:ext cx="5373276" cy="5710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r">
              <a:lnSpc>
                <a:spcPct val="101299"/>
              </a:lnSpc>
              <a:spcBef>
                <a:spcPts val="90"/>
              </a:spcBef>
            </a:pPr>
            <a:r>
              <a:rPr lang="pt-PT" sz="3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Introdução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CD9E4-B14E-C776-A9E6-67BFCB58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4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3493250" y="3750235"/>
            <a:ext cx="5232903" cy="1037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90"/>
              </a:spcBef>
            </a:pPr>
            <a:r>
              <a:rPr lang="pt-PT" sz="6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Conteúdo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03217-517E-39B2-B99B-DF0519E0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5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6B66E7D8-0A44-88AD-DB88-F5FC91BA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r="66678" b="28168"/>
          <a:stretch/>
        </p:blipFill>
        <p:spPr>
          <a:xfrm>
            <a:off x="29574" y="231872"/>
            <a:ext cx="3675034" cy="1291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652BB1-DEC9-900F-C17F-A90B6A934859}"/>
              </a:ext>
            </a:extLst>
          </p:cNvPr>
          <p:cNvCxnSpPr>
            <a:cxnSpLocks/>
          </p:cNvCxnSpPr>
          <p:nvPr/>
        </p:nvCxnSpPr>
        <p:spPr>
          <a:xfrm>
            <a:off x="218993" y="1743075"/>
            <a:ext cx="11781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ject 10">
            <a:extLst>
              <a:ext uri="{FF2B5EF4-FFF2-40B4-BE49-F238E27FC236}">
                <a16:creationId xmlns:a16="http://schemas.microsoft.com/office/drawing/2014/main" id="{BA7E8E6F-8C37-C7A8-4170-F871B39DFD5E}"/>
              </a:ext>
            </a:extLst>
          </p:cNvPr>
          <p:cNvSpPr txBox="1"/>
          <p:nvPr/>
        </p:nvSpPr>
        <p:spPr>
          <a:xfrm>
            <a:off x="242951" y="2516040"/>
            <a:ext cx="11757460" cy="19152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5080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b="1" dirty="0">
                <a:latin typeface="TT Firs Neue" panose="02000503030000020004" pitchFamily="2" charset="0"/>
                <a:cs typeface="TTFirsNeue-DemiBold"/>
              </a:rPr>
              <a:t>Vantagens desta aplicação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i="1" dirty="0">
                <a:latin typeface="TT Firs Neue" panose="02000503030000020004" pitchFamily="2" charset="0"/>
                <a:cs typeface="TTFirsNeue-DemiBold"/>
              </a:rPr>
              <a:t>Agiliza-se o acesso aos recursos bibliográficos disponíveis e ao controlo das requisições efetuadas.</a:t>
            </a: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endParaRPr lang="pt-PT" sz="2400" i="1" dirty="0">
              <a:latin typeface="TT Firs Neue" panose="02000503030000020004" pitchFamily="2" charset="0"/>
              <a:cs typeface="TTFirsNeue-DemiBold"/>
            </a:endParaRPr>
          </a:p>
          <a:p>
            <a:pPr marL="812165" marR="5080" lvl="1" indent="-342900">
              <a:lnSpc>
                <a:spcPct val="101299"/>
              </a:lnSpc>
              <a:spcBef>
                <a:spcPts val="90"/>
              </a:spcBef>
              <a:buBlip>
                <a:blip r:embed="rId3"/>
              </a:buBlip>
            </a:pPr>
            <a:r>
              <a:rPr lang="pt-PT" sz="2400" i="1" dirty="0">
                <a:latin typeface="TT Firs Neue" panose="02000503030000020004" pitchFamily="2" charset="0"/>
                <a:cs typeface="TTFirsNeue-DemiBold"/>
              </a:rPr>
              <a:t>Cada requisição é associada ao seu respetivo utilizador.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946C43C7-8C16-01D2-DE92-5E288883E9FA}"/>
              </a:ext>
            </a:extLst>
          </p:cNvPr>
          <p:cNvSpPr txBox="1"/>
          <p:nvPr/>
        </p:nvSpPr>
        <p:spPr>
          <a:xfrm>
            <a:off x="6599977" y="1839954"/>
            <a:ext cx="5373276" cy="5710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r">
              <a:lnSpc>
                <a:spcPct val="101299"/>
              </a:lnSpc>
              <a:spcBef>
                <a:spcPts val="90"/>
              </a:spcBef>
            </a:pPr>
            <a:r>
              <a:rPr lang="pt-PT" sz="3600" b="1" dirty="0">
                <a:solidFill>
                  <a:srgbClr val="5954A4"/>
                </a:solidFill>
                <a:latin typeface="TT Firs Neue" panose="02000503030000020004" pitchFamily="2" charset="0"/>
                <a:cs typeface="TTFirsNeue-DemiBold"/>
              </a:rPr>
              <a:t>Conteúdo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36AE8-18E2-E6BE-6C2B-50EE561E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891" y="327431"/>
            <a:ext cx="3035276" cy="10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1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9561</TotalTime>
  <Words>236</Words>
  <Application>Microsoft Office PowerPoint</Application>
  <PresentationFormat>Ecrã Panorâmico</PresentationFormat>
  <Paragraphs>75</Paragraphs>
  <Slides>16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Calibri</vt:lpstr>
      <vt:lpstr>TTFirsNeue-DemiBold</vt:lpstr>
      <vt:lpstr>TT Firs Neue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Pereira</dc:creator>
  <cp:lastModifiedBy>Carlos Henrique Batista da Costa</cp:lastModifiedBy>
  <cp:revision>32</cp:revision>
  <dcterms:created xsi:type="dcterms:W3CDTF">2023-02-28T12:21:57Z</dcterms:created>
  <dcterms:modified xsi:type="dcterms:W3CDTF">2024-12-17T17:31:37Z</dcterms:modified>
</cp:coreProperties>
</file>