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18"/>
  </p:notesMasterIdLst>
  <p:sldIdLst>
    <p:sldId id="257" r:id="rId2"/>
    <p:sldId id="311" r:id="rId3"/>
    <p:sldId id="343" r:id="rId4"/>
    <p:sldId id="335" r:id="rId5"/>
    <p:sldId id="349" r:id="rId6"/>
    <p:sldId id="350" r:id="rId7"/>
    <p:sldId id="351" r:id="rId8"/>
    <p:sldId id="344" r:id="rId9"/>
    <p:sldId id="336" r:id="rId10"/>
    <p:sldId id="341" r:id="rId11"/>
    <p:sldId id="342" r:id="rId12"/>
    <p:sldId id="345" r:id="rId13"/>
    <p:sldId id="346" r:id="rId14"/>
    <p:sldId id="339" r:id="rId15"/>
    <p:sldId id="347" r:id="rId16"/>
    <p:sldId id="338" r:id="rId17"/>
  </p:sldIdLst>
  <p:sldSz cx="12192000" cy="6858000"/>
  <p:notesSz cx="6858000" cy="9144000"/>
  <p:embeddedFontLst>
    <p:embeddedFont>
      <p:font typeface="TT Firs Neue" panose="020B0604020202020204" charset="0"/>
      <p:regular r:id="rId19"/>
      <p:bold r:id="rId20"/>
      <p:italic r:id="rId21"/>
      <p:boldItalic r:id="rId22"/>
    </p:embeddedFont>
  </p:embeddedFontLst>
  <p:defaultTextStyle>
    <a:defPPr>
      <a:defRPr lang="en-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32FF"/>
    <a:srgbClr val="13E15B"/>
    <a:srgbClr val="21221C"/>
    <a:srgbClr val="5954A4"/>
    <a:srgbClr val="FFFFFF"/>
    <a:srgbClr val="787878"/>
    <a:srgbClr val="FFFEFF"/>
    <a:srgbClr val="EF2D23"/>
    <a:srgbClr val="EE2D24"/>
    <a:srgbClr val="01AF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34C607-D681-4111-B44D-30AD36E6533A}" v="3832" dt="2024-12-14T03:09:23.5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35"/>
    <p:restoredTop sz="95634"/>
  </p:normalViewPr>
  <p:slideViewPr>
    <p:cSldViewPr snapToGrid="0">
      <p:cViewPr varScale="1">
        <p:scale>
          <a:sx n="78" d="100"/>
          <a:sy n="78" d="100"/>
        </p:scale>
        <p:origin x="90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Henrique Batista da Costa" userId="e7f21b8df69baaeb" providerId="LiveId" clId="{9334C607-D681-4111-B44D-30AD36E6533A}"/>
    <pc:docChg chg="undo custSel modSld">
      <pc:chgData name="Carlos Henrique Batista da Costa" userId="e7f21b8df69baaeb" providerId="LiveId" clId="{9334C607-D681-4111-B44D-30AD36E6533A}" dt="2024-12-14T03:09:23.598" v="5082" actId="20577"/>
      <pc:docMkLst>
        <pc:docMk/>
      </pc:docMkLst>
      <pc:sldChg chg="modSp mod">
        <pc:chgData name="Carlos Henrique Batista da Costa" userId="e7f21b8df69baaeb" providerId="LiveId" clId="{9334C607-D681-4111-B44D-30AD36E6533A}" dt="2024-12-11T18:03:49.451" v="43" actId="20577"/>
        <pc:sldMkLst>
          <pc:docMk/>
          <pc:sldMk cId="2507661827" sldId="257"/>
        </pc:sldMkLst>
        <pc:spChg chg="mod">
          <ac:chgData name="Carlos Henrique Batista da Costa" userId="e7f21b8df69baaeb" providerId="LiveId" clId="{9334C607-D681-4111-B44D-30AD36E6533A}" dt="2024-12-11T18:03:49.451" v="43" actId="20577"/>
          <ac:spMkLst>
            <pc:docMk/>
            <pc:sldMk cId="2507661827" sldId="257"/>
            <ac:spMk id="2" creationId="{32E78C12-4D93-2987-11F9-FDB554366051}"/>
          </ac:spMkLst>
        </pc:spChg>
      </pc:sldChg>
      <pc:sldChg chg="modSp mod">
        <pc:chgData name="Carlos Henrique Batista da Costa" userId="e7f21b8df69baaeb" providerId="LiveId" clId="{9334C607-D681-4111-B44D-30AD36E6533A}" dt="2024-12-12T21:03:27.885" v="706" actId="20577"/>
        <pc:sldMkLst>
          <pc:docMk/>
          <pc:sldMk cId="1707902646" sldId="311"/>
        </pc:sldMkLst>
        <pc:spChg chg="mod">
          <ac:chgData name="Carlos Henrique Batista da Costa" userId="e7f21b8df69baaeb" providerId="LiveId" clId="{9334C607-D681-4111-B44D-30AD36E6533A}" dt="2024-12-12T21:03:27.885" v="706" actId="20577"/>
          <ac:spMkLst>
            <pc:docMk/>
            <pc:sldMk cId="1707902646" sldId="311"/>
            <ac:spMk id="36" creationId="{BA7E8E6F-8C37-C7A8-4170-F871B39DFD5E}"/>
          </ac:spMkLst>
        </pc:spChg>
      </pc:sldChg>
      <pc:sldChg chg="modSp modAnim">
        <pc:chgData name="Carlos Henrique Batista da Costa" userId="e7f21b8df69baaeb" providerId="LiveId" clId="{9334C607-D681-4111-B44D-30AD36E6533A}" dt="2024-12-12T21:30:10.921" v="1042" actId="20577"/>
        <pc:sldMkLst>
          <pc:docMk/>
          <pc:sldMk cId="1159556905" sldId="335"/>
        </pc:sldMkLst>
        <pc:spChg chg="mod">
          <ac:chgData name="Carlos Henrique Batista da Costa" userId="e7f21b8df69baaeb" providerId="LiveId" clId="{9334C607-D681-4111-B44D-30AD36E6533A}" dt="2024-12-12T21:30:10.921" v="1042" actId="20577"/>
          <ac:spMkLst>
            <pc:docMk/>
            <pc:sldMk cId="1159556905" sldId="335"/>
            <ac:spMk id="36" creationId="{BA7E8E6F-8C37-C7A8-4170-F871B39DFD5E}"/>
          </ac:spMkLst>
        </pc:spChg>
      </pc:sldChg>
      <pc:sldChg chg="modSp modAnim">
        <pc:chgData name="Carlos Henrique Batista da Costa" userId="e7f21b8df69baaeb" providerId="LiveId" clId="{9334C607-D681-4111-B44D-30AD36E6533A}" dt="2024-12-14T01:22:42.358" v="2262" actId="20577"/>
        <pc:sldMkLst>
          <pc:docMk/>
          <pc:sldMk cId="880116384" sldId="336"/>
        </pc:sldMkLst>
        <pc:spChg chg="mod">
          <ac:chgData name="Carlos Henrique Batista da Costa" userId="e7f21b8df69baaeb" providerId="LiveId" clId="{9334C607-D681-4111-B44D-30AD36E6533A}" dt="2024-12-14T01:22:42.358" v="2262" actId="20577"/>
          <ac:spMkLst>
            <pc:docMk/>
            <pc:sldMk cId="880116384" sldId="336"/>
            <ac:spMk id="36" creationId="{BA7E8E6F-8C37-C7A8-4170-F871B39DFD5E}"/>
          </ac:spMkLst>
        </pc:spChg>
      </pc:sldChg>
      <pc:sldChg chg="modSp mod modAnim">
        <pc:chgData name="Carlos Henrique Batista da Costa" userId="e7f21b8df69baaeb" providerId="LiveId" clId="{9334C607-D681-4111-B44D-30AD36E6533A}" dt="2024-12-14T03:09:23.598" v="5082" actId="20577"/>
        <pc:sldMkLst>
          <pc:docMk/>
          <pc:sldMk cId="3093425074" sldId="339"/>
        </pc:sldMkLst>
        <pc:spChg chg="mod">
          <ac:chgData name="Carlos Henrique Batista da Costa" userId="e7f21b8df69baaeb" providerId="LiveId" clId="{9334C607-D681-4111-B44D-30AD36E6533A}" dt="2024-12-14T03:09:23.598" v="5082" actId="20577"/>
          <ac:spMkLst>
            <pc:docMk/>
            <pc:sldMk cId="3093425074" sldId="339"/>
            <ac:spMk id="36" creationId="{BA7E8E6F-8C37-C7A8-4170-F871B39DFD5E}"/>
          </ac:spMkLst>
        </pc:spChg>
      </pc:sldChg>
      <pc:sldChg chg="modSp mod modAnim">
        <pc:chgData name="Carlos Henrique Batista da Costa" userId="e7f21b8df69baaeb" providerId="LiveId" clId="{9334C607-D681-4111-B44D-30AD36E6533A}" dt="2024-12-14T01:29:01.593" v="2266"/>
        <pc:sldMkLst>
          <pc:docMk/>
          <pc:sldMk cId="319552690" sldId="341"/>
        </pc:sldMkLst>
        <pc:spChg chg="mod">
          <ac:chgData name="Carlos Henrique Batista da Costa" userId="e7f21b8df69baaeb" providerId="LiveId" clId="{9334C607-D681-4111-B44D-30AD36E6533A}" dt="2024-12-14T01:29:01.593" v="2266"/>
          <ac:spMkLst>
            <pc:docMk/>
            <pc:sldMk cId="319552690" sldId="341"/>
            <ac:spMk id="36" creationId="{BA7E8E6F-8C37-C7A8-4170-F871B39DFD5E}"/>
          </ac:spMkLst>
        </pc:spChg>
      </pc:sldChg>
      <pc:sldChg chg="modSp modAnim">
        <pc:chgData name="Carlos Henrique Batista da Costa" userId="e7f21b8df69baaeb" providerId="LiveId" clId="{9334C607-D681-4111-B44D-30AD36E6533A}" dt="2024-12-14T02:23:18.991" v="3110" actId="20577"/>
        <pc:sldMkLst>
          <pc:docMk/>
          <pc:sldMk cId="296237976" sldId="342"/>
        </pc:sldMkLst>
        <pc:spChg chg="mod">
          <ac:chgData name="Carlos Henrique Batista da Costa" userId="e7f21b8df69baaeb" providerId="LiveId" clId="{9334C607-D681-4111-B44D-30AD36E6533A}" dt="2024-12-14T02:23:02.224" v="3108" actId="20577"/>
          <ac:spMkLst>
            <pc:docMk/>
            <pc:sldMk cId="296237976" sldId="342"/>
            <ac:spMk id="36" creationId="{BA7E8E6F-8C37-C7A8-4170-F871B39DFD5E}"/>
          </ac:spMkLst>
        </pc:spChg>
      </pc:sldChg>
      <pc:sldChg chg="modSp">
        <pc:chgData name="Carlos Henrique Batista da Costa" userId="e7f21b8df69baaeb" providerId="LiveId" clId="{9334C607-D681-4111-B44D-30AD36E6533A}" dt="2024-12-12T23:48:17.676" v="1094" actId="20577"/>
        <pc:sldMkLst>
          <pc:docMk/>
          <pc:sldMk cId="2621835676" sldId="349"/>
        </pc:sldMkLst>
        <pc:spChg chg="mod">
          <ac:chgData name="Carlos Henrique Batista da Costa" userId="e7f21b8df69baaeb" providerId="LiveId" clId="{9334C607-D681-4111-B44D-30AD36E6533A}" dt="2024-12-12T23:48:17.676" v="1094" actId="20577"/>
          <ac:spMkLst>
            <pc:docMk/>
            <pc:sldMk cId="2621835676" sldId="349"/>
            <ac:spMk id="36" creationId="{BA7E8E6F-8C37-C7A8-4170-F871B39DFD5E}"/>
          </ac:spMkLst>
        </pc:spChg>
      </pc:sldChg>
      <pc:sldChg chg="modSp modAnim">
        <pc:chgData name="Carlos Henrique Batista da Costa" userId="e7f21b8df69baaeb" providerId="LiveId" clId="{9334C607-D681-4111-B44D-30AD36E6533A}" dt="2024-12-13T17:27:11.006" v="1304" actId="20577"/>
        <pc:sldMkLst>
          <pc:docMk/>
          <pc:sldMk cId="2922996995" sldId="350"/>
        </pc:sldMkLst>
        <pc:spChg chg="mod">
          <ac:chgData name="Carlos Henrique Batista da Costa" userId="e7f21b8df69baaeb" providerId="LiveId" clId="{9334C607-D681-4111-B44D-30AD36E6533A}" dt="2024-12-13T17:27:11.006" v="1304" actId="20577"/>
          <ac:spMkLst>
            <pc:docMk/>
            <pc:sldMk cId="2922996995" sldId="350"/>
            <ac:spMk id="36" creationId="{BA7E8E6F-8C37-C7A8-4170-F871B39DFD5E}"/>
          </ac:spMkLst>
        </pc:spChg>
      </pc:sldChg>
      <pc:sldChg chg="modSp mod">
        <pc:chgData name="Carlos Henrique Batista da Costa" userId="e7f21b8df69baaeb" providerId="LiveId" clId="{9334C607-D681-4111-B44D-30AD36E6533A}" dt="2024-12-13T19:00:41.104" v="1915" actId="20577"/>
        <pc:sldMkLst>
          <pc:docMk/>
          <pc:sldMk cId="772941076" sldId="351"/>
        </pc:sldMkLst>
        <pc:spChg chg="mod">
          <ac:chgData name="Carlos Henrique Batista da Costa" userId="e7f21b8df69baaeb" providerId="LiveId" clId="{9334C607-D681-4111-B44D-30AD36E6533A}" dt="2024-12-13T19:00:41.104" v="1915" actId="20577"/>
          <ac:spMkLst>
            <pc:docMk/>
            <pc:sldMk cId="772941076" sldId="351"/>
            <ac:spMk id="36" creationId="{BA7E8E6F-8C37-C7A8-4170-F871B39DFD5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2B9F68-95D2-1E4B-BD5A-4119E13C16A5}" type="datetimeFigureOut">
              <a:rPr lang="pt-PT" smtClean="0"/>
              <a:t>13/12/2024</a:t>
            </a:fld>
            <a:endParaRPr lang="pt-P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72C170-6E3C-BE41-9B71-DD06A4F194A4}" type="slidenum">
              <a:rPr lang="pt-PT" smtClean="0"/>
              <a:t>‹nº›</a:t>
            </a:fld>
            <a:endParaRPr lang="pt-PT"/>
          </a:p>
        </p:txBody>
      </p:sp>
    </p:spTree>
    <p:extLst>
      <p:ext uri="{BB962C8B-B14F-4D97-AF65-F5344CB8AC3E}">
        <p14:creationId xmlns:p14="http://schemas.microsoft.com/office/powerpoint/2010/main" val="4251433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B689-291F-CCE5-2D92-47C9CE2114B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pt-PT"/>
          </a:p>
        </p:txBody>
      </p:sp>
      <p:sp>
        <p:nvSpPr>
          <p:cNvPr id="3" name="Subtitle 2">
            <a:extLst>
              <a:ext uri="{FF2B5EF4-FFF2-40B4-BE49-F238E27FC236}">
                <a16:creationId xmlns:a16="http://schemas.microsoft.com/office/drawing/2014/main" id="{100BE614-BC4F-2C98-8977-A5817A0C83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pt-PT"/>
          </a:p>
        </p:txBody>
      </p:sp>
      <p:sp>
        <p:nvSpPr>
          <p:cNvPr id="4" name="Date Placeholder 3">
            <a:extLst>
              <a:ext uri="{FF2B5EF4-FFF2-40B4-BE49-F238E27FC236}">
                <a16:creationId xmlns:a16="http://schemas.microsoft.com/office/drawing/2014/main" id="{579D55CD-FC85-F396-2B5E-768E48B1ABBC}"/>
              </a:ext>
            </a:extLst>
          </p:cNvPr>
          <p:cNvSpPr>
            <a:spLocks noGrp="1"/>
          </p:cNvSpPr>
          <p:nvPr>
            <p:ph type="dt" sz="half" idx="10"/>
          </p:nvPr>
        </p:nvSpPr>
        <p:spPr/>
        <p:txBody>
          <a:bodyPr/>
          <a:lstStyle/>
          <a:p>
            <a:fld id="{0B6235B5-5E82-E649-BBB5-F8E6C16E27A0}" type="datetimeFigureOut">
              <a:rPr lang="pt-PT" smtClean="0"/>
              <a:t>13/12/2024</a:t>
            </a:fld>
            <a:endParaRPr lang="pt-PT"/>
          </a:p>
        </p:txBody>
      </p:sp>
      <p:sp>
        <p:nvSpPr>
          <p:cNvPr id="5" name="Footer Placeholder 4">
            <a:extLst>
              <a:ext uri="{FF2B5EF4-FFF2-40B4-BE49-F238E27FC236}">
                <a16:creationId xmlns:a16="http://schemas.microsoft.com/office/drawing/2014/main" id="{612B2E18-D553-8144-193D-5C1B3B799347}"/>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8AC482E6-5EBB-333E-31A2-F2BEC3C48EBE}"/>
              </a:ext>
            </a:extLst>
          </p:cNvPr>
          <p:cNvSpPr>
            <a:spLocks noGrp="1"/>
          </p:cNvSpPr>
          <p:nvPr>
            <p:ph type="sldNum" sz="quarter" idx="12"/>
          </p:nvPr>
        </p:nvSpPr>
        <p:spPr/>
        <p:txBody>
          <a:bodyPr/>
          <a:lstStyle/>
          <a:p>
            <a:fld id="{76F4A87B-3148-E44C-BB9A-25AC87642A14}" type="slidenum">
              <a:rPr lang="pt-PT" smtClean="0"/>
              <a:t>‹nº›</a:t>
            </a:fld>
            <a:endParaRPr lang="pt-PT"/>
          </a:p>
        </p:txBody>
      </p:sp>
    </p:spTree>
    <p:extLst>
      <p:ext uri="{BB962C8B-B14F-4D97-AF65-F5344CB8AC3E}">
        <p14:creationId xmlns:p14="http://schemas.microsoft.com/office/powerpoint/2010/main" val="246347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A4E75-C167-3725-1201-0004DB8D6730}"/>
              </a:ext>
            </a:extLst>
          </p:cNvPr>
          <p:cNvSpPr>
            <a:spLocks noGrp="1"/>
          </p:cNvSpPr>
          <p:nvPr>
            <p:ph type="title"/>
          </p:nvPr>
        </p:nvSpPr>
        <p:spPr/>
        <p:txBody>
          <a:bodyPr/>
          <a:lstStyle/>
          <a:p>
            <a:r>
              <a:rPr lang="en-GB"/>
              <a:t>Click to edit Master title style</a:t>
            </a:r>
            <a:endParaRPr lang="pt-PT"/>
          </a:p>
        </p:txBody>
      </p:sp>
      <p:sp>
        <p:nvSpPr>
          <p:cNvPr id="3" name="Vertical Text Placeholder 2">
            <a:extLst>
              <a:ext uri="{FF2B5EF4-FFF2-40B4-BE49-F238E27FC236}">
                <a16:creationId xmlns:a16="http://schemas.microsoft.com/office/drawing/2014/main" id="{B35BF51B-0751-3641-4CA8-F36387B241C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4" name="Date Placeholder 3">
            <a:extLst>
              <a:ext uri="{FF2B5EF4-FFF2-40B4-BE49-F238E27FC236}">
                <a16:creationId xmlns:a16="http://schemas.microsoft.com/office/drawing/2014/main" id="{F2E4B5C2-3497-6FBF-6EE9-262AF99CB813}"/>
              </a:ext>
            </a:extLst>
          </p:cNvPr>
          <p:cNvSpPr>
            <a:spLocks noGrp="1"/>
          </p:cNvSpPr>
          <p:nvPr>
            <p:ph type="dt" sz="half" idx="10"/>
          </p:nvPr>
        </p:nvSpPr>
        <p:spPr/>
        <p:txBody>
          <a:bodyPr/>
          <a:lstStyle/>
          <a:p>
            <a:fld id="{0B6235B5-5E82-E649-BBB5-F8E6C16E27A0}" type="datetimeFigureOut">
              <a:rPr lang="pt-PT" smtClean="0"/>
              <a:t>13/12/2024</a:t>
            </a:fld>
            <a:endParaRPr lang="pt-PT"/>
          </a:p>
        </p:txBody>
      </p:sp>
      <p:sp>
        <p:nvSpPr>
          <p:cNvPr id="5" name="Footer Placeholder 4">
            <a:extLst>
              <a:ext uri="{FF2B5EF4-FFF2-40B4-BE49-F238E27FC236}">
                <a16:creationId xmlns:a16="http://schemas.microsoft.com/office/drawing/2014/main" id="{AFC3E9AB-F82B-D79A-E0F9-41F7E28585D9}"/>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733B1CB1-EE94-9C07-4D6B-B172C0DF7F8F}"/>
              </a:ext>
            </a:extLst>
          </p:cNvPr>
          <p:cNvSpPr>
            <a:spLocks noGrp="1"/>
          </p:cNvSpPr>
          <p:nvPr>
            <p:ph type="sldNum" sz="quarter" idx="12"/>
          </p:nvPr>
        </p:nvSpPr>
        <p:spPr/>
        <p:txBody>
          <a:bodyPr/>
          <a:lstStyle/>
          <a:p>
            <a:fld id="{76F4A87B-3148-E44C-BB9A-25AC87642A14}" type="slidenum">
              <a:rPr lang="pt-PT" smtClean="0"/>
              <a:t>‹nº›</a:t>
            </a:fld>
            <a:endParaRPr lang="pt-PT"/>
          </a:p>
        </p:txBody>
      </p:sp>
    </p:spTree>
    <p:extLst>
      <p:ext uri="{BB962C8B-B14F-4D97-AF65-F5344CB8AC3E}">
        <p14:creationId xmlns:p14="http://schemas.microsoft.com/office/powerpoint/2010/main" val="3209315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597693-AB66-CA02-AE94-505C19C6B62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pt-PT"/>
          </a:p>
        </p:txBody>
      </p:sp>
      <p:sp>
        <p:nvSpPr>
          <p:cNvPr id="3" name="Vertical Text Placeholder 2">
            <a:extLst>
              <a:ext uri="{FF2B5EF4-FFF2-40B4-BE49-F238E27FC236}">
                <a16:creationId xmlns:a16="http://schemas.microsoft.com/office/drawing/2014/main" id="{047A373C-267D-8F77-1B95-F30DC8A4043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4" name="Date Placeholder 3">
            <a:extLst>
              <a:ext uri="{FF2B5EF4-FFF2-40B4-BE49-F238E27FC236}">
                <a16:creationId xmlns:a16="http://schemas.microsoft.com/office/drawing/2014/main" id="{2DA62E0F-0B2C-784B-7AA0-2FD5D5B92C09}"/>
              </a:ext>
            </a:extLst>
          </p:cNvPr>
          <p:cNvSpPr>
            <a:spLocks noGrp="1"/>
          </p:cNvSpPr>
          <p:nvPr>
            <p:ph type="dt" sz="half" idx="10"/>
          </p:nvPr>
        </p:nvSpPr>
        <p:spPr/>
        <p:txBody>
          <a:bodyPr/>
          <a:lstStyle/>
          <a:p>
            <a:fld id="{0B6235B5-5E82-E649-BBB5-F8E6C16E27A0}" type="datetimeFigureOut">
              <a:rPr lang="pt-PT" smtClean="0"/>
              <a:t>13/12/2024</a:t>
            </a:fld>
            <a:endParaRPr lang="pt-PT"/>
          </a:p>
        </p:txBody>
      </p:sp>
      <p:sp>
        <p:nvSpPr>
          <p:cNvPr id="5" name="Footer Placeholder 4">
            <a:extLst>
              <a:ext uri="{FF2B5EF4-FFF2-40B4-BE49-F238E27FC236}">
                <a16:creationId xmlns:a16="http://schemas.microsoft.com/office/drawing/2014/main" id="{F7BB3857-46E5-4349-8917-097EB48E1731}"/>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E4ECC839-8EEB-5650-9556-41D57012C41A}"/>
              </a:ext>
            </a:extLst>
          </p:cNvPr>
          <p:cNvSpPr>
            <a:spLocks noGrp="1"/>
          </p:cNvSpPr>
          <p:nvPr>
            <p:ph type="sldNum" sz="quarter" idx="12"/>
          </p:nvPr>
        </p:nvSpPr>
        <p:spPr/>
        <p:txBody>
          <a:bodyPr/>
          <a:lstStyle/>
          <a:p>
            <a:fld id="{76F4A87B-3148-E44C-BB9A-25AC87642A14}" type="slidenum">
              <a:rPr lang="pt-PT" smtClean="0"/>
              <a:t>‹nº›</a:t>
            </a:fld>
            <a:endParaRPr lang="pt-PT"/>
          </a:p>
        </p:txBody>
      </p:sp>
    </p:spTree>
    <p:extLst>
      <p:ext uri="{BB962C8B-B14F-4D97-AF65-F5344CB8AC3E}">
        <p14:creationId xmlns:p14="http://schemas.microsoft.com/office/powerpoint/2010/main" val="1277172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65" b="1" i="0">
                <a:solidFill>
                  <a:srgbClr val="231F20"/>
                </a:solidFill>
                <a:latin typeface="TTFirsNeue-DemiBold"/>
                <a:cs typeface="TTFirsNeue-DemiBold"/>
              </a:defRPr>
            </a:lvl1pPr>
          </a:lstStyle>
          <a:p>
            <a:endParaRPr/>
          </a:p>
        </p:txBody>
      </p:sp>
      <p:sp>
        <p:nvSpPr>
          <p:cNvPr id="3" name="Holder 3"/>
          <p:cNvSpPr>
            <a:spLocks noGrp="1"/>
          </p:cNvSpPr>
          <p:nvPr>
            <p:ph sz="half" idx="2"/>
          </p:nvPr>
        </p:nvSpPr>
        <p:spPr>
          <a:xfrm>
            <a:off x="610112" y="1577340"/>
            <a:ext cx="5307976"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84156" y="1577340"/>
            <a:ext cx="5307976" cy="3877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130750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DAC4-C7A4-E8CF-9918-74D804B5A794}"/>
              </a:ext>
            </a:extLst>
          </p:cNvPr>
          <p:cNvSpPr>
            <a:spLocks noGrp="1"/>
          </p:cNvSpPr>
          <p:nvPr>
            <p:ph type="title"/>
          </p:nvPr>
        </p:nvSpPr>
        <p:spPr/>
        <p:txBody>
          <a:bodyPr/>
          <a:lstStyle/>
          <a:p>
            <a:r>
              <a:rPr lang="en-GB"/>
              <a:t>Click to edit Master title style</a:t>
            </a:r>
            <a:endParaRPr lang="pt-PT"/>
          </a:p>
        </p:txBody>
      </p:sp>
      <p:sp>
        <p:nvSpPr>
          <p:cNvPr id="3" name="Content Placeholder 2">
            <a:extLst>
              <a:ext uri="{FF2B5EF4-FFF2-40B4-BE49-F238E27FC236}">
                <a16:creationId xmlns:a16="http://schemas.microsoft.com/office/drawing/2014/main" id="{78FA780C-3D38-44A5-6F29-8C5754FCE67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4" name="Date Placeholder 3">
            <a:extLst>
              <a:ext uri="{FF2B5EF4-FFF2-40B4-BE49-F238E27FC236}">
                <a16:creationId xmlns:a16="http://schemas.microsoft.com/office/drawing/2014/main" id="{7EA0AD4E-E528-6F77-04D5-463C8038A38B}"/>
              </a:ext>
            </a:extLst>
          </p:cNvPr>
          <p:cNvSpPr>
            <a:spLocks noGrp="1"/>
          </p:cNvSpPr>
          <p:nvPr>
            <p:ph type="dt" sz="half" idx="10"/>
          </p:nvPr>
        </p:nvSpPr>
        <p:spPr/>
        <p:txBody>
          <a:bodyPr/>
          <a:lstStyle/>
          <a:p>
            <a:fld id="{0B6235B5-5E82-E649-BBB5-F8E6C16E27A0}" type="datetimeFigureOut">
              <a:rPr lang="pt-PT" smtClean="0"/>
              <a:t>13/12/2024</a:t>
            </a:fld>
            <a:endParaRPr lang="pt-PT"/>
          </a:p>
        </p:txBody>
      </p:sp>
      <p:sp>
        <p:nvSpPr>
          <p:cNvPr id="5" name="Footer Placeholder 4">
            <a:extLst>
              <a:ext uri="{FF2B5EF4-FFF2-40B4-BE49-F238E27FC236}">
                <a16:creationId xmlns:a16="http://schemas.microsoft.com/office/drawing/2014/main" id="{31EA081D-7F41-CAA6-B788-8BA9A6C6BA86}"/>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3DB3975F-AD26-23C2-825B-6D687C254966}"/>
              </a:ext>
            </a:extLst>
          </p:cNvPr>
          <p:cNvSpPr>
            <a:spLocks noGrp="1"/>
          </p:cNvSpPr>
          <p:nvPr>
            <p:ph type="sldNum" sz="quarter" idx="12"/>
          </p:nvPr>
        </p:nvSpPr>
        <p:spPr/>
        <p:txBody>
          <a:bodyPr/>
          <a:lstStyle/>
          <a:p>
            <a:fld id="{76F4A87B-3148-E44C-BB9A-25AC87642A14}" type="slidenum">
              <a:rPr lang="pt-PT" smtClean="0"/>
              <a:t>‹nº›</a:t>
            </a:fld>
            <a:endParaRPr lang="pt-PT"/>
          </a:p>
        </p:txBody>
      </p:sp>
    </p:spTree>
    <p:extLst>
      <p:ext uri="{BB962C8B-B14F-4D97-AF65-F5344CB8AC3E}">
        <p14:creationId xmlns:p14="http://schemas.microsoft.com/office/powerpoint/2010/main" val="1925559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DC62C-0A4E-C7B1-7D65-A045ADFC503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pt-PT"/>
          </a:p>
        </p:txBody>
      </p:sp>
      <p:sp>
        <p:nvSpPr>
          <p:cNvPr id="3" name="Text Placeholder 2">
            <a:extLst>
              <a:ext uri="{FF2B5EF4-FFF2-40B4-BE49-F238E27FC236}">
                <a16:creationId xmlns:a16="http://schemas.microsoft.com/office/drawing/2014/main" id="{2C73F2AC-4643-0030-B6EB-D41375A1DE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0ED1934-3BC4-13FC-1522-AE98C55F85A0}"/>
              </a:ext>
            </a:extLst>
          </p:cNvPr>
          <p:cNvSpPr>
            <a:spLocks noGrp="1"/>
          </p:cNvSpPr>
          <p:nvPr>
            <p:ph type="dt" sz="half" idx="10"/>
          </p:nvPr>
        </p:nvSpPr>
        <p:spPr/>
        <p:txBody>
          <a:bodyPr/>
          <a:lstStyle/>
          <a:p>
            <a:fld id="{0B6235B5-5E82-E649-BBB5-F8E6C16E27A0}" type="datetimeFigureOut">
              <a:rPr lang="pt-PT" smtClean="0"/>
              <a:t>13/12/2024</a:t>
            </a:fld>
            <a:endParaRPr lang="pt-PT"/>
          </a:p>
        </p:txBody>
      </p:sp>
      <p:sp>
        <p:nvSpPr>
          <p:cNvPr id="5" name="Footer Placeholder 4">
            <a:extLst>
              <a:ext uri="{FF2B5EF4-FFF2-40B4-BE49-F238E27FC236}">
                <a16:creationId xmlns:a16="http://schemas.microsoft.com/office/drawing/2014/main" id="{223EB353-7B96-0C90-9C3A-215C5395F982}"/>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EECB1B4F-78B3-2BE9-38C0-E3DEA1CDD003}"/>
              </a:ext>
            </a:extLst>
          </p:cNvPr>
          <p:cNvSpPr>
            <a:spLocks noGrp="1"/>
          </p:cNvSpPr>
          <p:nvPr>
            <p:ph type="sldNum" sz="quarter" idx="12"/>
          </p:nvPr>
        </p:nvSpPr>
        <p:spPr/>
        <p:txBody>
          <a:bodyPr/>
          <a:lstStyle/>
          <a:p>
            <a:fld id="{76F4A87B-3148-E44C-BB9A-25AC87642A14}" type="slidenum">
              <a:rPr lang="pt-PT" smtClean="0"/>
              <a:t>‹nº›</a:t>
            </a:fld>
            <a:endParaRPr lang="pt-PT"/>
          </a:p>
        </p:txBody>
      </p:sp>
    </p:spTree>
    <p:extLst>
      <p:ext uri="{BB962C8B-B14F-4D97-AF65-F5344CB8AC3E}">
        <p14:creationId xmlns:p14="http://schemas.microsoft.com/office/powerpoint/2010/main" val="871636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82B4F-BD27-4141-3609-5D39E6B18388}"/>
              </a:ext>
            </a:extLst>
          </p:cNvPr>
          <p:cNvSpPr>
            <a:spLocks noGrp="1"/>
          </p:cNvSpPr>
          <p:nvPr>
            <p:ph type="title"/>
          </p:nvPr>
        </p:nvSpPr>
        <p:spPr/>
        <p:txBody>
          <a:bodyPr/>
          <a:lstStyle/>
          <a:p>
            <a:r>
              <a:rPr lang="en-GB"/>
              <a:t>Click to edit Master title style</a:t>
            </a:r>
            <a:endParaRPr lang="pt-PT"/>
          </a:p>
        </p:txBody>
      </p:sp>
      <p:sp>
        <p:nvSpPr>
          <p:cNvPr id="3" name="Content Placeholder 2">
            <a:extLst>
              <a:ext uri="{FF2B5EF4-FFF2-40B4-BE49-F238E27FC236}">
                <a16:creationId xmlns:a16="http://schemas.microsoft.com/office/drawing/2014/main" id="{2D95AC59-50B9-03D0-E5FC-55D063B3C04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4" name="Content Placeholder 3">
            <a:extLst>
              <a:ext uri="{FF2B5EF4-FFF2-40B4-BE49-F238E27FC236}">
                <a16:creationId xmlns:a16="http://schemas.microsoft.com/office/drawing/2014/main" id="{A2E9F203-FAE2-888E-9650-FE2D40849D9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5" name="Date Placeholder 4">
            <a:extLst>
              <a:ext uri="{FF2B5EF4-FFF2-40B4-BE49-F238E27FC236}">
                <a16:creationId xmlns:a16="http://schemas.microsoft.com/office/drawing/2014/main" id="{139ECDFF-0542-AF98-6084-9E65BC2219F9}"/>
              </a:ext>
            </a:extLst>
          </p:cNvPr>
          <p:cNvSpPr>
            <a:spLocks noGrp="1"/>
          </p:cNvSpPr>
          <p:nvPr>
            <p:ph type="dt" sz="half" idx="10"/>
          </p:nvPr>
        </p:nvSpPr>
        <p:spPr/>
        <p:txBody>
          <a:bodyPr/>
          <a:lstStyle/>
          <a:p>
            <a:fld id="{0B6235B5-5E82-E649-BBB5-F8E6C16E27A0}" type="datetimeFigureOut">
              <a:rPr lang="pt-PT" smtClean="0"/>
              <a:t>13/12/2024</a:t>
            </a:fld>
            <a:endParaRPr lang="pt-PT"/>
          </a:p>
        </p:txBody>
      </p:sp>
      <p:sp>
        <p:nvSpPr>
          <p:cNvPr id="6" name="Footer Placeholder 5">
            <a:extLst>
              <a:ext uri="{FF2B5EF4-FFF2-40B4-BE49-F238E27FC236}">
                <a16:creationId xmlns:a16="http://schemas.microsoft.com/office/drawing/2014/main" id="{2614DC32-C98F-5517-CF1B-93641097E90C}"/>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E5C4BDBB-8971-EDC2-646A-36AEEFA2E1C4}"/>
              </a:ext>
            </a:extLst>
          </p:cNvPr>
          <p:cNvSpPr>
            <a:spLocks noGrp="1"/>
          </p:cNvSpPr>
          <p:nvPr>
            <p:ph type="sldNum" sz="quarter" idx="12"/>
          </p:nvPr>
        </p:nvSpPr>
        <p:spPr/>
        <p:txBody>
          <a:bodyPr/>
          <a:lstStyle/>
          <a:p>
            <a:fld id="{76F4A87B-3148-E44C-BB9A-25AC87642A14}" type="slidenum">
              <a:rPr lang="pt-PT" smtClean="0"/>
              <a:t>‹nº›</a:t>
            </a:fld>
            <a:endParaRPr lang="pt-PT"/>
          </a:p>
        </p:txBody>
      </p:sp>
    </p:spTree>
    <p:extLst>
      <p:ext uri="{BB962C8B-B14F-4D97-AF65-F5344CB8AC3E}">
        <p14:creationId xmlns:p14="http://schemas.microsoft.com/office/powerpoint/2010/main" val="68034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0AB3D-FF6F-1D51-548D-B51DC22E1F49}"/>
              </a:ext>
            </a:extLst>
          </p:cNvPr>
          <p:cNvSpPr>
            <a:spLocks noGrp="1"/>
          </p:cNvSpPr>
          <p:nvPr>
            <p:ph type="title"/>
          </p:nvPr>
        </p:nvSpPr>
        <p:spPr>
          <a:xfrm>
            <a:off x="839788" y="365125"/>
            <a:ext cx="10515600" cy="1325563"/>
          </a:xfrm>
        </p:spPr>
        <p:txBody>
          <a:bodyPr/>
          <a:lstStyle/>
          <a:p>
            <a:r>
              <a:rPr lang="en-GB"/>
              <a:t>Click to edit Master title style</a:t>
            </a:r>
            <a:endParaRPr lang="pt-PT"/>
          </a:p>
        </p:txBody>
      </p:sp>
      <p:sp>
        <p:nvSpPr>
          <p:cNvPr id="3" name="Text Placeholder 2">
            <a:extLst>
              <a:ext uri="{FF2B5EF4-FFF2-40B4-BE49-F238E27FC236}">
                <a16:creationId xmlns:a16="http://schemas.microsoft.com/office/drawing/2014/main" id="{55C26E91-BF9A-D050-5792-4F796B4EAF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E991821-7675-683F-FE51-9AE2E5C8CCE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5" name="Text Placeholder 4">
            <a:extLst>
              <a:ext uri="{FF2B5EF4-FFF2-40B4-BE49-F238E27FC236}">
                <a16:creationId xmlns:a16="http://schemas.microsoft.com/office/drawing/2014/main" id="{2976CBE1-71A5-0BAE-3C82-9D9E291AC9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489AC96-4BE8-327B-0BC1-8E36C31DFEE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7" name="Date Placeholder 6">
            <a:extLst>
              <a:ext uri="{FF2B5EF4-FFF2-40B4-BE49-F238E27FC236}">
                <a16:creationId xmlns:a16="http://schemas.microsoft.com/office/drawing/2014/main" id="{C3951B58-D4EB-7AC8-01B2-5DE54ADAAE7E}"/>
              </a:ext>
            </a:extLst>
          </p:cNvPr>
          <p:cNvSpPr>
            <a:spLocks noGrp="1"/>
          </p:cNvSpPr>
          <p:nvPr>
            <p:ph type="dt" sz="half" idx="10"/>
          </p:nvPr>
        </p:nvSpPr>
        <p:spPr/>
        <p:txBody>
          <a:bodyPr/>
          <a:lstStyle/>
          <a:p>
            <a:fld id="{0B6235B5-5E82-E649-BBB5-F8E6C16E27A0}" type="datetimeFigureOut">
              <a:rPr lang="pt-PT" smtClean="0"/>
              <a:t>13/12/2024</a:t>
            </a:fld>
            <a:endParaRPr lang="pt-PT"/>
          </a:p>
        </p:txBody>
      </p:sp>
      <p:sp>
        <p:nvSpPr>
          <p:cNvPr id="8" name="Footer Placeholder 7">
            <a:extLst>
              <a:ext uri="{FF2B5EF4-FFF2-40B4-BE49-F238E27FC236}">
                <a16:creationId xmlns:a16="http://schemas.microsoft.com/office/drawing/2014/main" id="{01B5179A-E734-A25E-C648-91B8931F8CF6}"/>
              </a:ext>
            </a:extLst>
          </p:cNvPr>
          <p:cNvSpPr>
            <a:spLocks noGrp="1"/>
          </p:cNvSpPr>
          <p:nvPr>
            <p:ph type="ftr" sz="quarter" idx="11"/>
          </p:nvPr>
        </p:nvSpPr>
        <p:spPr/>
        <p:txBody>
          <a:bodyPr/>
          <a:lstStyle/>
          <a:p>
            <a:endParaRPr lang="pt-PT"/>
          </a:p>
        </p:txBody>
      </p:sp>
      <p:sp>
        <p:nvSpPr>
          <p:cNvPr id="9" name="Slide Number Placeholder 8">
            <a:extLst>
              <a:ext uri="{FF2B5EF4-FFF2-40B4-BE49-F238E27FC236}">
                <a16:creationId xmlns:a16="http://schemas.microsoft.com/office/drawing/2014/main" id="{30512359-07B2-5756-FCC7-55C6BF138FBA}"/>
              </a:ext>
            </a:extLst>
          </p:cNvPr>
          <p:cNvSpPr>
            <a:spLocks noGrp="1"/>
          </p:cNvSpPr>
          <p:nvPr>
            <p:ph type="sldNum" sz="quarter" idx="12"/>
          </p:nvPr>
        </p:nvSpPr>
        <p:spPr/>
        <p:txBody>
          <a:bodyPr/>
          <a:lstStyle/>
          <a:p>
            <a:fld id="{76F4A87B-3148-E44C-BB9A-25AC87642A14}" type="slidenum">
              <a:rPr lang="pt-PT" smtClean="0"/>
              <a:t>‹nº›</a:t>
            </a:fld>
            <a:endParaRPr lang="pt-PT"/>
          </a:p>
        </p:txBody>
      </p:sp>
    </p:spTree>
    <p:extLst>
      <p:ext uri="{BB962C8B-B14F-4D97-AF65-F5344CB8AC3E}">
        <p14:creationId xmlns:p14="http://schemas.microsoft.com/office/powerpoint/2010/main" val="335016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EA6B5-1567-63B0-C0D8-D835AA9706DC}"/>
              </a:ext>
            </a:extLst>
          </p:cNvPr>
          <p:cNvSpPr>
            <a:spLocks noGrp="1"/>
          </p:cNvSpPr>
          <p:nvPr>
            <p:ph type="title"/>
          </p:nvPr>
        </p:nvSpPr>
        <p:spPr/>
        <p:txBody>
          <a:bodyPr/>
          <a:lstStyle/>
          <a:p>
            <a:r>
              <a:rPr lang="en-GB"/>
              <a:t>Click to edit Master title style</a:t>
            </a:r>
            <a:endParaRPr lang="pt-PT"/>
          </a:p>
        </p:txBody>
      </p:sp>
      <p:sp>
        <p:nvSpPr>
          <p:cNvPr id="3" name="Date Placeholder 2">
            <a:extLst>
              <a:ext uri="{FF2B5EF4-FFF2-40B4-BE49-F238E27FC236}">
                <a16:creationId xmlns:a16="http://schemas.microsoft.com/office/drawing/2014/main" id="{E40D0351-18D6-02B7-F17E-4BD8B6E58EC9}"/>
              </a:ext>
            </a:extLst>
          </p:cNvPr>
          <p:cNvSpPr>
            <a:spLocks noGrp="1"/>
          </p:cNvSpPr>
          <p:nvPr>
            <p:ph type="dt" sz="half" idx="10"/>
          </p:nvPr>
        </p:nvSpPr>
        <p:spPr/>
        <p:txBody>
          <a:bodyPr/>
          <a:lstStyle/>
          <a:p>
            <a:fld id="{0B6235B5-5E82-E649-BBB5-F8E6C16E27A0}" type="datetimeFigureOut">
              <a:rPr lang="pt-PT" smtClean="0"/>
              <a:t>13/12/2024</a:t>
            </a:fld>
            <a:endParaRPr lang="pt-PT"/>
          </a:p>
        </p:txBody>
      </p:sp>
      <p:sp>
        <p:nvSpPr>
          <p:cNvPr id="4" name="Footer Placeholder 3">
            <a:extLst>
              <a:ext uri="{FF2B5EF4-FFF2-40B4-BE49-F238E27FC236}">
                <a16:creationId xmlns:a16="http://schemas.microsoft.com/office/drawing/2014/main" id="{BEBDE205-A896-2106-8DA1-05EF9FEBF080}"/>
              </a:ext>
            </a:extLst>
          </p:cNvPr>
          <p:cNvSpPr>
            <a:spLocks noGrp="1"/>
          </p:cNvSpPr>
          <p:nvPr>
            <p:ph type="ftr" sz="quarter" idx="11"/>
          </p:nvPr>
        </p:nvSpPr>
        <p:spPr/>
        <p:txBody>
          <a:bodyPr/>
          <a:lstStyle/>
          <a:p>
            <a:endParaRPr lang="pt-PT"/>
          </a:p>
        </p:txBody>
      </p:sp>
      <p:sp>
        <p:nvSpPr>
          <p:cNvPr id="5" name="Slide Number Placeholder 4">
            <a:extLst>
              <a:ext uri="{FF2B5EF4-FFF2-40B4-BE49-F238E27FC236}">
                <a16:creationId xmlns:a16="http://schemas.microsoft.com/office/drawing/2014/main" id="{FC11ECAD-91A9-B545-8A46-62887361C462}"/>
              </a:ext>
            </a:extLst>
          </p:cNvPr>
          <p:cNvSpPr>
            <a:spLocks noGrp="1"/>
          </p:cNvSpPr>
          <p:nvPr>
            <p:ph type="sldNum" sz="quarter" idx="12"/>
          </p:nvPr>
        </p:nvSpPr>
        <p:spPr/>
        <p:txBody>
          <a:bodyPr/>
          <a:lstStyle/>
          <a:p>
            <a:fld id="{76F4A87B-3148-E44C-BB9A-25AC87642A14}" type="slidenum">
              <a:rPr lang="pt-PT" smtClean="0"/>
              <a:t>‹nº›</a:t>
            </a:fld>
            <a:endParaRPr lang="pt-PT"/>
          </a:p>
        </p:txBody>
      </p:sp>
    </p:spTree>
    <p:extLst>
      <p:ext uri="{BB962C8B-B14F-4D97-AF65-F5344CB8AC3E}">
        <p14:creationId xmlns:p14="http://schemas.microsoft.com/office/powerpoint/2010/main" val="1985470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AB45E3-4639-D6ED-B0E6-4BECE9C4FFD1}"/>
              </a:ext>
            </a:extLst>
          </p:cNvPr>
          <p:cNvSpPr>
            <a:spLocks noGrp="1"/>
          </p:cNvSpPr>
          <p:nvPr>
            <p:ph type="dt" sz="half" idx="10"/>
          </p:nvPr>
        </p:nvSpPr>
        <p:spPr/>
        <p:txBody>
          <a:bodyPr/>
          <a:lstStyle/>
          <a:p>
            <a:fld id="{0B6235B5-5E82-E649-BBB5-F8E6C16E27A0}" type="datetimeFigureOut">
              <a:rPr lang="pt-PT" smtClean="0"/>
              <a:t>13/12/2024</a:t>
            </a:fld>
            <a:endParaRPr lang="pt-PT"/>
          </a:p>
        </p:txBody>
      </p:sp>
      <p:sp>
        <p:nvSpPr>
          <p:cNvPr id="3" name="Footer Placeholder 2">
            <a:extLst>
              <a:ext uri="{FF2B5EF4-FFF2-40B4-BE49-F238E27FC236}">
                <a16:creationId xmlns:a16="http://schemas.microsoft.com/office/drawing/2014/main" id="{07797A3F-106D-8839-97F2-14C85D2F7031}"/>
              </a:ext>
            </a:extLst>
          </p:cNvPr>
          <p:cNvSpPr>
            <a:spLocks noGrp="1"/>
          </p:cNvSpPr>
          <p:nvPr>
            <p:ph type="ftr" sz="quarter" idx="11"/>
          </p:nvPr>
        </p:nvSpPr>
        <p:spPr/>
        <p:txBody>
          <a:bodyPr/>
          <a:lstStyle/>
          <a:p>
            <a:endParaRPr lang="pt-PT"/>
          </a:p>
        </p:txBody>
      </p:sp>
      <p:sp>
        <p:nvSpPr>
          <p:cNvPr id="4" name="Slide Number Placeholder 3">
            <a:extLst>
              <a:ext uri="{FF2B5EF4-FFF2-40B4-BE49-F238E27FC236}">
                <a16:creationId xmlns:a16="http://schemas.microsoft.com/office/drawing/2014/main" id="{A87B0E74-9A39-BBFD-29CC-263B14E914A4}"/>
              </a:ext>
            </a:extLst>
          </p:cNvPr>
          <p:cNvSpPr>
            <a:spLocks noGrp="1"/>
          </p:cNvSpPr>
          <p:nvPr>
            <p:ph type="sldNum" sz="quarter" idx="12"/>
          </p:nvPr>
        </p:nvSpPr>
        <p:spPr/>
        <p:txBody>
          <a:bodyPr/>
          <a:lstStyle/>
          <a:p>
            <a:fld id="{76F4A87B-3148-E44C-BB9A-25AC87642A14}" type="slidenum">
              <a:rPr lang="pt-PT" smtClean="0"/>
              <a:t>‹nº›</a:t>
            </a:fld>
            <a:endParaRPr lang="pt-PT"/>
          </a:p>
        </p:txBody>
      </p:sp>
    </p:spTree>
    <p:extLst>
      <p:ext uri="{BB962C8B-B14F-4D97-AF65-F5344CB8AC3E}">
        <p14:creationId xmlns:p14="http://schemas.microsoft.com/office/powerpoint/2010/main" val="960437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D7419-5321-09F7-56CA-3E75709938C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pt-PT"/>
          </a:p>
        </p:txBody>
      </p:sp>
      <p:sp>
        <p:nvSpPr>
          <p:cNvPr id="3" name="Content Placeholder 2">
            <a:extLst>
              <a:ext uri="{FF2B5EF4-FFF2-40B4-BE49-F238E27FC236}">
                <a16:creationId xmlns:a16="http://schemas.microsoft.com/office/drawing/2014/main" id="{5108B452-D3C5-AFA1-7D2B-C80DF1E6A8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4" name="Text Placeholder 3">
            <a:extLst>
              <a:ext uri="{FF2B5EF4-FFF2-40B4-BE49-F238E27FC236}">
                <a16:creationId xmlns:a16="http://schemas.microsoft.com/office/drawing/2014/main" id="{D0C18640-158A-C8C2-C137-190193AA6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D1B810-A6E3-27A0-2F77-7EE471E7518E}"/>
              </a:ext>
            </a:extLst>
          </p:cNvPr>
          <p:cNvSpPr>
            <a:spLocks noGrp="1"/>
          </p:cNvSpPr>
          <p:nvPr>
            <p:ph type="dt" sz="half" idx="10"/>
          </p:nvPr>
        </p:nvSpPr>
        <p:spPr/>
        <p:txBody>
          <a:bodyPr/>
          <a:lstStyle/>
          <a:p>
            <a:fld id="{0B6235B5-5E82-E649-BBB5-F8E6C16E27A0}" type="datetimeFigureOut">
              <a:rPr lang="pt-PT" smtClean="0"/>
              <a:t>13/12/2024</a:t>
            </a:fld>
            <a:endParaRPr lang="pt-PT"/>
          </a:p>
        </p:txBody>
      </p:sp>
      <p:sp>
        <p:nvSpPr>
          <p:cNvPr id="6" name="Footer Placeholder 5">
            <a:extLst>
              <a:ext uri="{FF2B5EF4-FFF2-40B4-BE49-F238E27FC236}">
                <a16:creationId xmlns:a16="http://schemas.microsoft.com/office/drawing/2014/main" id="{9DEAAA52-73B7-46CB-2DA4-CF9201EF3922}"/>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4F885711-9521-5FCD-0E86-13716072FB50}"/>
              </a:ext>
            </a:extLst>
          </p:cNvPr>
          <p:cNvSpPr>
            <a:spLocks noGrp="1"/>
          </p:cNvSpPr>
          <p:nvPr>
            <p:ph type="sldNum" sz="quarter" idx="12"/>
          </p:nvPr>
        </p:nvSpPr>
        <p:spPr/>
        <p:txBody>
          <a:bodyPr/>
          <a:lstStyle/>
          <a:p>
            <a:fld id="{76F4A87B-3148-E44C-BB9A-25AC87642A14}" type="slidenum">
              <a:rPr lang="pt-PT" smtClean="0"/>
              <a:t>‹nº›</a:t>
            </a:fld>
            <a:endParaRPr lang="pt-PT"/>
          </a:p>
        </p:txBody>
      </p:sp>
    </p:spTree>
    <p:extLst>
      <p:ext uri="{BB962C8B-B14F-4D97-AF65-F5344CB8AC3E}">
        <p14:creationId xmlns:p14="http://schemas.microsoft.com/office/powerpoint/2010/main" val="3361482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00B3-A846-F076-1472-827C5AA7B49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pt-PT"/>
          </a:p>
        </p:txBody>
      </p:sp>
      <p:sp>
        <p:nvSpPr>
          <p:cNvPr id="3" name="Picture Placeholder 2">
            <a:extLst>
              <a:ext uri="{FF2B5EF4-FFF2-40B4-BE49-F238E27FC236}">
                <a16:creationId xmlns:a16="http://schemas.microsoft.com/office/drawing/2014/main" id="{110E8B95-7096-978E-4405-860292B29B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a:extLst>
              <a:ext uri="{FF2B5EF4-FFF2-40B4-BE49-F238E27FC236}">
                <a16:creationId xmlns:a16="http://schemas.microsoft.com/office/drawing/2014/main" id="{EA4A8028-3D37-76DD-AEEE-CC6303F78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37980F7-51C2-2B00-3ECB-767683EBA2F1}"/>
              </a:ext>
            </a:extLst>
          </p:cNvPr>
          <p:cNvSpPr>
            <a:spLocks noGrp="1"/>
          </p:cNvSpPr>
          <p:nvPr>
            <p:ph type="dt" sz="half" idx="10"/>
          </p:nvPr>
        </p:nvSpPr>
        <p:spPr/>
        <p:txBody>
          <a:bodyPr/>
          <a:lstStyle/>
          <a:p>
            <a:fld id="{0B6235B5-5E82-E649-BBB5-F8E6C16E27A0}" type="datetimeFigureOut">
              <a:rPr lang="pt-PT" smtClean="0"/>
              <a:t>13/12/2024</a:t>
            </a:fld>
            <a:endParaRPr lang="pt-PT"/>
          </a:p>
        </p:txBody>
      </p:sp>
      <p:sp>
        <p:nvSpPr>
          <p:cNvPr id="6" name="Footer Placeholder 5">
            <a:extLst>
              <a:ext uri="{FF2B5EF4-FFF2-40B4-BE49-F238E27FC236}">
                <a16:creationId xmlns:a16="http://schemas.microsoft.com/office/drawing/2014/main" id="{159A14AA-B02D-316A-866F-F2AD992C5560}"/>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A2411C33-1048-E9CC-E281-42CF1AC96A75}"/>
              </a:ext>
            </a:extLst>
          </p:cNvPr>
          <p:cNvSpPr>
            <a:spLocks noGrp="1"/>
          </p:cNvSpPr>
          <p:nvPr>
            <p:ph type="sldNum" sz="quarter" idx="12"/>
          </p:nvPr>
        </p:nvSpPr>
        <p:spPr/>
        <p:txBody>
          <a:bodyPr/>
          <a:lstStyle/>
          <a:p>
            <a:fld id="{76F4A87B-3148-E44C-BB9A-25AC87642A14}" type="slidenum">
              <a:rPr lang="pt-PT" smtClean="0"/>
              <a:t>‹nº›</a:t>
            </a:fld>
            <a:endParaRPr lang="pt-PT"/>
          </a:p>
        </p:txBody>
      </p:sp>
    </p:spTree>
    <p:extLst>
      <p:ext uri="{BB962C8B-B14F-4D97-AF65-F5344CB8AC3E}">
        <p14:creationId xmlns:p14="http://schemas.microsoft.com/office/powerpoint/2010/main" val="1293250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399557-708A-12A0-CFED-06F8957639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pt-PT"/>
          </a:p>
        </p:txBody>
      </p:sp>
      <p:sp>
        <p:nvSpPr>
          <p:cNvPr id="3" name="Text Placeholder 2">
            <a:extLst>
              <a:ext uri="{FF2B5EF4-FFF2-40B4-BE49-F238E27FC236}">
                <a16:creationId xmlns:a16="http://schemas.microsoft.com/office/drawing/2014/main" id="{8EA0E915-74F4-023C-9476-AC9988456C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4" name="Date Placeholder 3">
            <a:extLst>
              <a:ext uri="{FF2B5EF4-FFF2-40B4-BE49-F238E27FC236}">
                <a16:creationId xmlns:a16="http://schemas.microsoft.com/office/drawing/2014/main" id="{217C591A-C19D-2BF3-5D17-54FD101389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6235B5-5E82-E649-BBB5-F8E6C16E27A0}" type="datetimeFigureOut">
              <a:rPr lang="pt-PT" smtClean="0"/>
              <a:t>13/12/2024</a:t>
            </a:fld>
            <a:endParaRPr lang="pt-PT"/>
          </a:p>
        </p:txBody>
      </p:sp>
      <p:sp>
        <p:nvSpPr>
          <p:cNvPr id="5" name="Footer Placeholder 4">
            <a:extLst>
              <a:ext uri="{FF2B5EF4-FFF2-40B4-BE49-F238E27FC236}">
                <a16:creationId xmlns:a16="http://schemas.microsoft.com/office/drawing/2014/main" id="{B3A8D25D-7854-425E-23FE-4AA21B372A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a:extLst>
              <a:ext uri="{FF2B5EF4-FFF2-40B4-BE49-F238E27FC236}">
                <a16:creationId xmlns:a16="http://schemas.microsoft.com/office/drawing/2014/main" id="{E372F222-BDB3-28AE-D93A-218D571015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F4A87B-3148-E44C-BB9A-25AC87642A14}" type="slidenum">
              <a:rPr lang="pt-PT" smtClean="0"/>
              <a:t>‹nº›</a:t>
            </a:fld>
            <a:endParaRPr lang="pt-PT"/>
          </a:p>
        </p:txBody>
      </p:sp>
    </p:spTree>
    <p:extLst>
      <p:ext uri="{BB962C8B-B14F-4D97-AF65-F5344CB8AC3E}">
        <p14:creationId xmlns:p14="http://schemas.microsoft.com/office/powerpoint/2010/main" val="902002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576440B-42A3-DA06-031A-50A4BC58700E}"/>
              </a:ext>
            </a:extLst>
          </p:cNvPr>
          <p:cNvPicPr>
            <a:picLocks noChangeAspect="1"/>
          </p:cNvPicPr>
          <p:nvPr/>
        </p:nvPicPr>
        <p:blipFill>
          <a:blip r:embed="rId2"/>
          <a:stretch>
            <a:fillRect/>
          </a:stretch>
        </p:blipFill>
        <p:spPr>
          <a:xfrm>
            <a:off x="0" y="-16137"/>
            <a:ext cx="12192000" cy="6858000"/>
          </a:xfrm>
          <a:prstGeom prst="rect">
            <a:avLst/>
          </a:prstGeom>
        </p:spPr>
      </p:pic>
      <p:sp>
        <p:nvSpPr>
          <p:cNvPr id="2" name="TextBox 1">
            <a:extLst>
              <a:ext uri="{FF2B5EF4-FFF2-40B4-BE49-F238E27FC236}">
                <a16:creationId xmlns:a16="http://schemas.microsoft.com/office/drawing/2014/main" id="{32E78C12-4D93-2987-11F9-FDB554366051}"/>
              </a:ext>
            </a:extLst>
          </p:cNvPr>
          <p:cNvSpPr txBox="1"/>
          <p:nvPr/>
        </p:nvSpPr>
        <p:spPr>
          <a:xfrm>
            <a:off x="8317588" y="5764645"/>
            <a:ext cx="3628174" cy="1077218"/>
          </a:xfrm>
          <a:prstGeom prst="rect">
            <a:avLst/>
          </a:prstGeom>
          <a:noFill/>
        </p:spPr>
        <p:txBody>
          <a:bodyPr wrap="none" rtlCol="0">
            <a:spAutoFit/>
          </a:bodyPr>
          <a:lstStyle/>
          <a:p>
            <a:pPr algn="r"/>
            <a:r>
              <a:rPr lang="pt-PT" sz="3200" b="1" dirty="0">
                <a:solidFill>
                  <a:schemeClr val="bg1"/>
                </a:solidFill>
                <a:latin typeface="TT Firs Neue" panose="02000503030000020004" pitchFamily="2" charset="0"/>
              </a:rPr>
              <a:t>Galeria Possível</a:t>
            </a:r>
            <a:br>
              <a:rPr lang="pt-PT" sz="3200" b="1" dirty="0">
                <a:solidFill>
                  <a:schemeClr val="bg1"/>
                </a:solidFill>
                <a:latin typeface="TT Firs Neue" panose="02000503030000020004" pitchFamily="2" charset="0"/>
              </a:rPr>
            </a:br>
            <a:r>
              <a:rPr lang="pt-PT" sz="3200" b="1" dirty="0">
                <a:solidFill>
                  <a:schemeClr val="bg1"/>
                </a:solidFill>
                <a:latin typeface="TT Firs Neue" panose="02000503030000020004" pitchFamily="2" charset="0"/>
              </a:rPr>
              <a:t>Carlos Costa</a:t>
            </a:r>
          </a:p>
        </p:txBody>
      </p:sp>
    </p:spTree>
    <p:extLst>
      <p:ext uri="{BB962C8B-B14F-4D97-AF65-F5344CB8AC3E}">
        <p14:creationId xmlns:p14="http://schemas.microsoft.com/office/powerpoint/2010/main" val="2507661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Text&#10;&#10;Description automatically generated with low confidence">
            <a:extLst>
              <a:ext uri="{FF2B5EF4-FFF2-40B4-BE49-F238E27FC236}">
                <a16:creationId xmlns:a16="http://schemas.microsoft.com/office/drawing/2014/main" id="{6B66E7D8-0A44-88AD-DB88-F5FC91BAB29F}"/>
              </a:ext>
            </a:extLst>
          </p:cNvPr>
          <p:cNvPicPr>
            <a:picLocks noChangeAspect="1"/>
          </p:cNvPicPr>
          <p:nvPr/>
        </p:nvPicPr>
        <p:blipFill rotWithShape="1">
          <a:blip r:embed="rId2"/>
          <a:srcRect t="28568" r="66678" b="28168"/>
          <a:stretch/>
        </p:blipFill>
        <p:spPr>
          <a:xfrm>
            <a:off x="29574" y="231872"/>
            <a:ext cx="3675034" cy="1291942"/>
          </a:xfrm>
          <a:prstGeom prst="rect">
            <a:avLst/>
          </a:prstGeom>
        </p:spPr>
      </p:pic>
      <p:cxnSp>
        <p:nvCxnSpPr>
          <p:cNvPr id="7" name="Straight Connector 6">
            <a:extLst>
              <a:ext uri="{FF2B5EF4-FFF2-40B4-BE49-F238E27FC236}">
                <a16:creationId xmlns:a16="http://schemas.microsoft.com/office/drawing/2014/main" id="{EE652BB1-DEC9-900F-C17F-A90B6A934859}"/>
              </a:ext>
            </a:extLst>
          </p:cNvPr>
          <p:cNvCxnSpPr>
            <a:cxnSpLocks/>
          </p:cNvCxnSpPr>
          <p:nvPr/>
        </p:nvCxnSpPr>
        <p:spPr>
          <a:xfrm>
            <a:off x="218993" y="1743075"/>
            <a:ext cx="117814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bject 10">
            <a:extLst>
              <a:ext uri="{FF2B5EF4-FFF2-40B4-BE49-F238E27FC236}">
                <a16:creationId xmlns:a16="http://schemas.microsoft.com/office/drawing/2014/main" id="{BA7E8E6F-8C37-C7A8-4170-F871B39DFD5E}"/>
              </a:ext>
            </a:extLst>
          </p:cNvPr>
          <p:cNvSpPr txBox="1"/>
          <p:nvPr/>
        </p:nvSpPr>
        <p:spPr>
          <a:xfrm>
            <a:off x="242951" y="2516040"/>
            <a:ext cx="11757460" cy="3857466"/>
          </a:xfrm>
          <a:prstGeom prst="rect">
            <a:avLst/>
          </a:prstGeom>
        </p:spPr>
        <p:txBody>
          <a:bodyPr vert="horz" wrap="square" lIns="0" tIns="11430" rIns="0" bIns="0" rtlCol="0">
            <a:spAutoFit/>
          </a:bodyPr>
          <a:lstStyle/>
          <a:p>
            <a:pPr marL="354965" marR="5080" indent="-342900">
              <a:lnSpc>
                <a:spcPct val="101299"/>
              </a:lnSpc>
              <a:spcBef>
                <a:spcPts val="90"/>
              </a:spcBef>
              <a:buBlip>
                <a:blip r:embed="rId3"/>
              </a:buBlip>
            </a:pPr>
            <a:r>
              <a:rPr lang="pt-PT" sz="2400" b="1" dirty="0">
                <a:latin typeface="TT Firs Neue" panose="02000503030000020004" pitchFamily="2" charset="0"/>
                <a:cs typeface="TTFirsNeue-DemiBold"/>
              </a:rPr>
              <a:t>Tecnologias utilizadas</a:t>
            </a:r>
          </a:p>
          <a:p>
            <a:pPr marL="812165" marR="5080" lvl="1" indent="-342900">
              <a:lnSpc>
                <a:spcPct val="101299"/>
              </a:lnSpc>
              <a:spcBef>
                <a:spcPts val="90"/>
              </a:spcBef>
              <a:buBlip>
                <a:blip r:embed="rId3"/>
              </a:buBlip>
            </a:pPr>
            <a:r>
              <a:rPr lang="pt-PT" sz="2400" i="1" dirty="0">
                <a:latin typeface="TT Firs Neue" panose="02000503030000020004" pitchFamily="2" charset="0"/>
                <a:cs typeface="TTFirsNeue-DemiBold"/>
              </a:rPr>
              <a:t>Bcrypt</a:t>
            </a:r>
          </a:p>
          <a:p>
            <a:pPr marL="812165" marR="5080" lvl="1" indent="-342900">
              <a:lnSpc>
                <a:spcPct val="101299"/>
              </a:lnSpc>
              <a:spcBef>
                <a:spcPts val="90"/>
              </a:spcBef>
              <a:buBlip>
                <a:blip r:embed="rId3"/>
              </a:buBlip>
            </a:pPr>
            <a:r>
              <a:rPr lang="pt-PT" sz="2400" i="1" dirty="0">
                <a:latin typeface="TT Firs Neue" panose="02000503030000020004" pitchFamily="2" charset="0"/>
                <a:cs typeface="TTFirsNeue-DemiBold"/>
              </a:rPr>
              <a:t>Express</a:t>
            </a:r>
          </a:p>
          <a:p>
            <a:pPr marL="812165" marR="5080" lvl="1" indent="-342900">
              <a:lnSpc>
                <a:spcPct val="101299"/>
              </a:lnSpc>
              <a:spcBef>
                <a:spcPts val="90"/>
              </a:spcBef>
              <a:buBlip>
                <a:blip r:embed="rId3"/>
              </a:buBlip>
            </a:pPr>
            <a:r>
              <a:rPr lang="pt-PT" sz="2400" i="1" dirty="0">
                <a:latin typeface="TT Firs Neue" panose="02000503030000020004" pitchFamily="2" charset="0"/>
                <a:cs typeface="TTFirsNeue-DemiBold"/>
              </a:rPr>
              <a:t>Express-Validator</a:t>
            </a:r>
          </a:p>
          <a:p>
            <a:pPr marL="812165" marR="5080" lvl="1" indent="-342900">
              <a:lnSpc>
                <a:spcPct val="101299"/>
              </a:lnSpc>
              <a:spcBef>
                <a:spcPts val="90"/>
              </a:spcBef>
              <a:buBlip>
                <a:blip r:embed="rId3"/>
              </a:buBlip>
            </a:pPr>
            <a:r>
              <a:rPr lang="pt-PT" sz="2400" i="1" dirty="0">
                <a:latin typeface="TT Firs Neue" panose="02000503030000020004" pitchFamily="2" charset="0"/>
                <a:cs typeface="TTFirsNeue-DemiBold"/>
              </a:rPr>
              <a:t>Jsonwebtoken</a:t>
            </a:r>
          </a:p>
          <a:p>
            <a:pPr marL="812165" marR="5080" lvl="1" indent="-342900">
              <a:lnSpc>
                <a:spcPct val="101299"/>
              </a:lnSpc>
              <a:spcBef>
                <a:spcPts val="90"/>
              </a:spcBef>
              <a:buBlip>
                <a:blip r:embed="rId3"/>
              </a:buBlip>
            </a:pPr>
            <a:r>
              <a:rPr lang="pt-PT" sz="2400" i="1" dirty="0">
                <a:latin typeface="TT Firs Neue" panose="02000503030000020004" pitchFamily="2" charset="0"/>
                <a:cs typeface="TTFirsNeue-DemiBold"/>
              </a:rPr>
              <a:t>MongoDB</a:t>
            </a:r>
          </a:p>
          <a:p>
            <a:pPr marL="812165" marR="5080" lvl="1" indent="-342900">
              <a:lnSpc>
                <a:spcPct val="101299"/>
              </a:lnSpc>
              <a:spcBef>
                <a:spcPts val="90"/>
              </a:spcBef>
              <a:buBlip>
                <a:blip r:embed="rId3"/>
              </a:buBlip>
            </a:pPr>
            <a:r>
              <a:rPr lang="pt-PT" sz="2400" i="1" dirty="0">
                <a:latin typeface="TT Firs Neue" panose="02000503030000020004" pitchFamily="2" charset="0"/>
                <a:cs typeface="TTFirsNeue-DemiBold"/>
              </a:rPr>
              <a:t>Mongoose</a:t>
            </a:r>
          </a:p>
          <a:p>
            <a:pPr marL="812165" marR="5080" lvl="1" indent="-342900">
              <a:lnSpc>
                <a:spcPct val="101299"/>
              </a:lnSpc>
              <a:spcBef>
                <a:spcPts val="90"/>
              </a:spcBef>
              <a:buBlip>
                <a:blip r:embed="rId3"/>
              </a:buBlip>
            </a:pPr>
            <a:r>
              <a:rPr lang="pt-PT" sz="2400" i="1" dirty="0">
                <a:latin typeface="TT Firs Neue" panose="02000503030000020004" pitchFamily="2" charset="0"/>
                <a:cs typeface="TTFirsNeue-DemiBold"/>
              </a:rPr>
              <a:t>Node.js/Nodemon</a:t>
            </a:r>
          </a:p>
          <a:p>
            <a:pPr marL="812165" marR="5080" lvl="1" indent="-342900">
              <a:lnSpc>
                <a:spcPct val="101299"/>
              </a:lnSpc>
              <a:spcBef>
                <a:spcPts val="90"/>
              </a:spcBef>
              <a:buBlip>
                <a:blip r:embed="rId3"/>
              </a:buBlip>
            </a:pPr>
            <a:r>
              <a:rPr lang="pt-PT" sz="2400" i="1" dirty="0">
                <a:latin typeface="TT Firs Neue" panose="02000503030000020004" pitchFamily="2" charset="0"/>
                <a:cs typeface="TTFirsNeue-DemiBold"/>
              </a:rPr>
              <a:t>Nodemailer</a:t>
            </a:r>
          </a:p>
          <a:p>
            <a:pPr marL="812165" marR="5080" lvl="1" indent="-342900">
              <a:lnSpc>
                <a:spcPct val="101299"/>
              </a:lnSpc>
              <a:spcBef>
                <a:spcPts val="90"/>
              </a:spcBef>
              <a:buBlip>
                <a:blip r:embed="rId3"/>
              </a:buBlip>
            </a:pPr>
            <a:endParaRPr lang="pt-PT" sz="2400" b="1" i="1" dirty="0">
              <a:latin typeface="TT Firs Neue" panose="02000503030000020004" pitchFamily="2" charset="0"/>
              <a:cs typeface="TTFirsNeue-DemiBold"/>
            </a:endParaRPr>
          </a:p>
        </p:txBody>
      </p:sp>
      <p:sp>
        <p:nvSpPr>
          <p:cNvPr id="2" name="object 10">
            <a:extLst>
              <a:ext uri="{FF2B5EF4-FFF2-40B4-BE49-F238E27FC236}">
                <a16:creationId xmlns:a16="http://schemas.microsoft.com/office/drawing/2014/main" id="{946C43C7-8C16-01D2-DE92-5E288883E9FA}"/>
              </a:ext>
            </a:extLst>
          </p:cNvPr>
          <p:cNvSpPr txBox="1"/>
          <p:nvPr/>
        </p:nvSpPr>
        <p:spPr>
          <a:xfrm>
            <a:off x="6599977" y="1839954"/>
            <a:ext cx="5373276" cy="571054"/>
          </a:xfrm>
          <a:prstGeom prst="rect">
            <a:avLst/>
          </a:prstGeom>
        </p:spPr>
        <p:txBody>
          <a:bodyPr vert="horz" wrap="square" lIns="0" tIns="11430" rIns="0" bIns="0" rtlCol="0">
            <a:spAutoFit/>
          </a:bodyPr>
          <a:lstStyle/>
          <a:p>
            <a:pPr marL="12065" marR="5080" algn="r">
              <a:lnSpc>
                <a:spcPct val="101299"/>
              </a:lnSpc>
              <a:spcBef>
                <a:spcPts val="90"/>
              </a:spcBef>
            </a:pPr>
            <a:r>
              <a:rPr lang="pt-PT" sz="3600" b="1" dirty="0">
                <a:solidFill>
                  <a:srgbClr val="5954A4"/>
                </a:solidFill>
                <a:latin typeface="TT Firs Neue" panose="02000503030000020004" pitchFamily="2" charset="0"/>
                <a:cs typeface="TTFirsNeue-DemiBold"/>
              </a:rPr>
              <a:t>Conteúdo</a:t>
            </a:r>
          </a:p>
        </p:txBody>
      </p:sp>
      <p:pic>
        <p:nvPicPr>
          <p:cNvPr id="3" name="Picture 2">
            <a:extLst>
              <a:ext uri="{FF2B5EF4-FFF2-40B4-BE49-F238E27FC236}">
                <a16:creationId xmlns:a16="http://schemas.microsoft.com/office/drawing/2014/main" id="{E6F3DA0A-5D1C-F444-DC54-4EBC7E97CE78}"/>
              </a:ext>
            </a:extLst>
          </p:cNvPr>
          <p:cNvPicPr>
            <a:picLocks noChangeAspect="1"/>
          </p:cNvPicPr>
          <p:nvPr/>
        </p:nvPicPr>
        <p:blipFill>
          <a:blip r:embed="rId4"/>
          <a:stretch>
            <a:fillRect/>
          </a:stretch>
        </p:blipFill>
        <p:spPr>
          <a:xfrm>
            <a:off x="8983891" y="327431"/>
            <a:ext cx="3035276" cy="1052742"/>
          </a:xfrm>
          <a:prstGeom prst="rect">
            <a:avLst/>
          </a:prstGeom>
        </p:spPr>
      </p:pic>
    </p:spTree>
    <p:extLst>
      <p:ext uri="{BB962C8B-B14F-4D97-AF65-F5344CB8AC3E}">
        <p14:creationId xmlns:p14="http://schemas.microsoft.com/office/powerpoint/2010/main" val="31955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Text&#10;&#10;Description automatically generated with low confidence">
            <a:extLst>
              <a:ext uri="{FF2B5EF4-FFF2-40B4-BE49-F238E27FC236}">
                <a16:creationId xmlns:a16="http://schemas.microsoft.com/office/drawing/2014/main" id="{6B66E7D8-0A44-88AD-DB88-F5FC91BAB29F}"/>
              </a:ext>
            </a:extLst>
          </p:cNvPr>
          <p:cNvPicPr>
            <a:picLocks noChangeAspect="1"/>
          </p:cNvPicPr>
          <p:nvPr/>
        </p:nvPicPr>
        <p:blipFill rotWithShape="1">
          <a:blip r:embed="rId2"/>
          <a:srcRect t="28568" r="66678" b="28168"/>
          <a:stretch/>
        </p:blipFill>
        <p:spPr>
          <a:xfrm>
            <a:off x="29574" y="231872"/>
            <a:ext cx="3675034" cy="1291942"/>
          </a:xfrm>
          <a:prstGeom prst="rect">
            <a:avLst/>
          </a:prstGeom>
        </p:spPr>
      </p:pic>
      <p:cxnSp>
        <p:nvCxnSpPr>
          <p:cNvPr id="7" name="Straight Connector 6">
            <a:extLst>
              <a:ext uri="{FF2B5EF4-FFF2-40B4-BE49-F238E27FC236}">
                <a16:creationId xmlns:a16="http://schemas.microsoft.com/office/drawing/2014/main" id="{EE652BB1-DEC9-900F-C17F-A90B6A934859}"/>
              </a:ext>
            </a:extLst>
          </p:cNvPr>
          <p:cNvCxnSpPr>
            <a:cxnSpLocks/>
          </p:cNvCxnSpPr>
          <p:nvPr/>
        </p:nvCxnSpPr>
        <p:spPr>
          <a:xfrm>
            <a:off x="218993" y="1743075"/>
            <a:ext cx="117814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bject 10">
            <a:extLst>
              <a:ext uri="{FF2B5EF4-FFF2-40B4-BE49-F238E27FC236}">
                <a16:creationId xmlns:a16="http://schemas.microsoft.com/office/drawing/2014/main" id="{BA7E8E6F-8C37-C7A8-4170-F871B39DFD5E}"/>
              </a:ext>
            </a:extLst>
          </p:cNvPr>
          <p:cNvSpPr txBox="1"/>
          <p:nvPr/>
        </p:nvSpPr>
        <p:spPr>
          <a:xfrm>
            <a:off x="242951" y="2516040"/>
            <a:ext cx="11757460" cy="1928092"/>
          </a:xfrm>
          <a:prstGeom prst="rect">
            <a:avLst/>
          </a:prstGeom>
        </p:spPr>
        <p:txBody>
          <a:bodyPr vert="horz" wrap="square" lIns="0" tIns="11430" rIns="0" bIns="0" rtlCol="0">
            <a:spAutoFit/>
          </a:bodyPr>
          <a:lstStyle/>
          <a:p>
            <a:pPr marL="354965" marR="5080" indent="-342900">
              <a:lnSpc>
                <a:spcPct val="101299"/>
              </a:lnSpc>
              <a:spcBef>
                <a:spcPts val="90"/>
              </a:spcBef>
              <a:buBlip>
                <a:blip r:embed="rId3"/>
              </a:buBlip>
            </a:pPr>
            <a:r>
              <a:rPr lang="pt-PT" sz="2400" b="1" dirty="0">
                <a:latin typeface="TT Firs Neue" panose="02000503030000020004" pitchFamily="2" charset="0"/>
                <a:cs typeface="TTFirsNeue-DemiBold"/>
              </a:rPr>
              <a:t>Antes de mostrar, dizer apenas que</a:t>
            </a:r>
          </a:p>
          <a:p>
            <a:pPr marL="812165" marR="5080" lvl="1" indent="-342900">
              <a:lnSpc>
                <a:spcPct val="101299"/>
              </a:lnSpc>
              <a:spcBef>
                <a:spcPts val="90"/>
              </a:spcBef>
              <a:buBlip>
                <a:blip r:embed="rId3"/>
              </a:buBlip>
            </a:pPr>
            <a:r>
              <a:rPr lang="pt-PT" sz="2400" dirty="0">
                <a:latin typeface="TT Firs Neue" panose="02000503030000020004" pitchFamily="2" charset="0"/>
                <a:cs typeface="TTFirsNeue-DemiBold"/>
              </a:rPr>
              <a:t>A aplicação foi concebida sem componente gráfica.</a:t>
            </a:r>
          </a:p>
          <a:p>
            <a:pPr marL="812165" marR="5080" lvl="1" indent="-342900">
              <a:lnSpc>
                <a:spcPct val="101299"/>
              </a:lnSpc>
              <a:spcBef>
                <a:spcPts val="90"/>
              </a:spcBef>
              <a:buBlip>
                <a:blip r:embed="rId3"/>
              </a:buBlip>
            </a:pPr>
            <a:endParaRPr lang="pt-PT" sz="2400" dirty="0">
              <a:latin typeface="TT Firs Neue" panose="02000503030000020004" pitchFamily="2" charset="0"/>
              <a:cs typeface="TTFirsNeue-DemiBold"/>
            </a:endParaRPr>
          </a:p>
          <a:p>
            <a:pPr marL="354965" marR="5080" indent="-342900">
              <a:lnSpc>
                <a:spcPct val="101299"/>
              </a:lnSpc>
              <a:spcBef>
                <a:spcPts val="90"/>
              </a:spcBef>
              <a:buBlip>
                <a:blip r:embed="rId3"/>
              </a:buBlip>
            </a:pPr>
            <a:r>
              <a:rPr lang="pt-PT" sz="2400" b="1" dirty="0">
                <a:latin typeface="TT Firs Neue" panose="02000503030000020004" pitchFamily="2" charset="0"/>
                <a:cs typeface="TTFirsNeue-DemiBold"/>
              </a:rPr>
              <a:t>Maiores desafios</a:t>
            </a:r>
          </a:p>
          <a:p>
            <a:pPr marL="812165" marR="5080" lvl="1" indent="-342900">
              <a:lnSpc>
                <a:spcPct val="101299"/>
              </a:lnSpc>
              <a:spcBef>
                <a:spcPts val="90"/>
              </a:spcBef>
              <a:buBlip>
                <a:blip r:embed="rId3"/>
              </a:buBlip>
            </a:pPr>
            <a:r>
              <a:rPr lang="pt-PT" sz="2400" dirty="0">
                <a:latin typeface="TT Firs Neue" panose="02000503030000020004" pitchFamily="2" charset="0"/>
                <a:cs typeface="TTFirsNeue-DemiBold"/>
              </a:rPr>
              <a:t>Fazer uma coleção em </a:t>
            </a:r>
            <a:r>
              <a:rPr lang="pt-PT" sz="2400" i="1" dirty="0">
                <a:latin typeface="TT Firs Neue" panose="02000503030000020004" pitchFamily="2" charset="0"/>
                <a:cs typeface="TTFirsNeue-DemiBold"/>
              </a:rPr>
              <a:t>MongoDB</a:t>
            </a:r>
            <a:r>
              <a:rPr lang="pt-PT" sz="2400" dirty="0">
                <a:latin typeface="TT Firs Neue" panose="02000503030000020004" pitchFamily="2" charset="0"/>
                <a:cs typeface="TTFirsNeue-DemiBold"/>
              </a:rPr>
              <a:t> importar objetos de outra.</a:t>
            </a:r>
          </a:p>
        </p:txBody>
      </p:sp>
      <p:sp>
        <p:nvSpPr>
          <p:cNvPr id="2" name="object 10">
            <a:extLst>
              <a:ext uri="{FF2B5EF4-FFF2-40B4-BE49-F238E27FC236}">
                <a16:creationId xmlns:a16="http://schemas.microsoft.com/office/drawing/2014/main" id="{946C43C7-8C16-01D2-DE92-5E288883E9FA}"/>
              </a:ext>
            </a:extLst>
          </p:cNvPr>
          <p:cNvSpPr txBox="1"/>
          <p:nvPr/>
        </p:nvSpPr>
        <p:spPr>
          <a:xfrm>
            <a:off x="6599977" y="1839954"/>
            <a:ext cx="5373276" cy="571054"/>
          </a:xfrm>
          <a:prstGeom prst="rect">
            <a:avLst/>
          </a:prstGeom>
        </p:spPr>
        <p:txBody>
          <a:bodyPr vert="horz" wrap="square" lIns="0" tIns="11430" rIns="0" bIns="0" rtlCol="0">
            <a:spAutoFit/>
          </a:bodyPr>
          <a:lstStyle/>
          <a:p>
            <a:pPr marL="12065" marR="5080" algn="r">
              <a:lnSpc>
                <a:spcPct val="101299"/>
              </a:lnSpc>
              <a:spcBef>
                <a:spcPts val="90"/>
              </a:spcBef>
            </a:pPr>
            <a:r>
              <a:rPr lang="pt-PT" sz="3600" b="1" dirty="0">
                <a:solidFill>
                  <a:srgbClr val="5954A4"/>
                </a:solidFill>
                <a:latin typeface="TT Firs Neue" panose="02000503030000020004" pitchFamily="2" charset="0"/>
                <a:cs typeface="TTFirsNeue-DemiBold"/>
              </a:rPr>
              <a:t>Conteúdo</a:t>
            </a:r>
          </a:p>
        </p:txBody>
      </p:sp>
      <p:pic>
        <p:nvPicPr>
          <p:cNvPr id="3" name="Picture 2">
            <a:extLst>
              <a:ext uri="{FF2B5EF4-FFF2-40B4-BE49-F238E27FC236}">
                <a16:creationId xmlns:a16="http://schemas.microsoft.com/office/drawing/2014/main" id="{9BD7E1DD-E020-4DD6-A3A8-965BCD23F8AE}"/>
              </a:ext>
            </a:extLst>
          </p:cNvPr>
          <p:cNvPicPr>
            <a:picLocks noChangeAspect="1"/>
          </p:cNvPicPr>
          <p:nvPr/>
        </p:nvPicPr>
        <p:blipFill>
          <a:blip r:embed="rId4"/>
          <a:stretch>
            <a:fillRect/>
          </a:stretch>
        </p:blipFill>
        <p:spPr>
          <a:xfrm>
            <a:off x="8983891" y="327431"/>
            <a:ext cx="3035276" cy="1052742"/>
          </a:xfrm>
          <a:prstGeom prst="rect">
            <a:avLst/>
          </a:prstGeom>
        </p:spPr>
      </p:pic>
    </p:spTree>
    <p:extLst>
      <p:ext uri="{BB962C8B-B14F-4D97-AF65-F5344CB8AC3E}">
        <p14:creationId xmlns:p14="http://schemas.microsoft.com/office/powerpoint/2010/main" val="29623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Text&#10;&#10;Description automatically generated with low confidence">
            <a:extLst>
              <a:ext uri="{FF2B5EF4-FFF2-40B4-BE49-F238E27FC236}">
                <a16:creationId xmlns:a16="http://schemas.microsoft.com/office/drawing/2014/main" id="{6B66E7D8-0A44-88AD-DB88-F5FC91BAB29F}"/>
              </a:ext>
            </a:extLst>
          </p:cNvPr>
          <p:cNvPicPr>
            <a:picLocks noChangeAspect="1"/>
          </p:cNvPicPr>
          <p:nvPr/>
        </p:nvPicPr>
        <p:blipFill rotWithShape="1">
          <a:blip r:embed="rId2"/>
          <a:srcRect t="28568" r="66678" b="28168"/>
          <a:stretch/>
        </p:blipFill>
        <p:spPr>
          <a:xfrm>
            <a:off x="29574" y="231872"/>
            <a:ext cx="3675034" cy="1291942"/>
          </a:xfrm>
          <a:prstGeom prst="rect">
            <a:avLst/>
          </a:prstGeom>
        </p:spPr>
      </p:pic>
      <p:cxnSp>
        <p:nvCxnSpPr>
          <p:cNvPr id="7" name="Straight Connector 6">
            <a:extLst>
              <a:ext uri="{FF2B5EF4-FFF2-40B4-BE49-F238E27FC236}">
                <a16:creationId xmlns:a16="http://schemas.microsoft.com/office/drawing/2014/main" id="{EE652BB1-DEC9-900F-C17F-A90B6A934859}"/>
              </a:ext>
            </a:extLst>
          </p:cNvPr>
          <p:cNvCxnSpPr>
            <a:cxnSpLocks/>
          </p:cNvCxnSpPr>
          <p:nvPr/>
        </p:nvCxnSpPr>
        <p:spPr>
          <a:xfrm>
            <a:off x="218993" y="1743075"/>
            <a:ext cx="117814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object 10">
            <a:extLst>
              <a:ext uri="{FF2B5EF4-FFF2-40B4-BE49-F238E27FC236}">
                <a16:creationId xmlns:a16="http://schemas.microsoft.com/office/drawing/2014/main" id="{946C43C7-8C16-01D2-DE92-5E288883E9FA}"/>
              </a:ext>
            </a:extLst>
          </p:cNvPr>
          <p:cNvSpPr txBox="1"/>
          <p:nvPr/>
        </p:nvSpPr>
        <p:spPr>
          <a:xfrm>
            <a:off x="3493250" y="3750235"/>
            <a:ext cx="5232903" cy="1037335"/>
          </a:xfrm>
          <a:prstGeom prst="rect">
            <a:avLst/>
          </a:prstGeom>
        </p:spPr>
        <p:txBody>
          <a:bodyPr vert="horz" wrap="square" lIns="0" tIns="11430" rIns="0" bIns="0" rtlCol="0">
            <a:spAutoFit/>
          </a:bodyPr>
          <a:lstStyle/>
          <a:p>
            <a:pPr marL="12065" marR="5080" algn="ctr">
              <a:lnSpc>
                <a:spcPct val="101299"/>
              </a:lnSpc>
              <a:spcBef>
                <a:spcPts val="90"/>
              </a:spcBef>
            </a:pPr>
            <a:r>
              <a:rPr lang="pt-PT" sz="6600" b="1" dirty="0">
                <a:solidFill>
                  <a:srgbClr val="5954A4"/>
                </a:solidFill>
                <a:latin typeface="TT Firs Neue" panose="02000503030000020004" pitchFamily="2" charset="0"/>
                <a:cs typeface="TTFirsNeue-DemiBold"/>
              </a:rPr>
              <a:t>Demo</a:t>
            </a:r>
          </a:p>
        </p:txBody>
      </p:sp>
      <p:pic>
        <p:nvPicPr>
          <p:cNvPr id="3" name="Picture 2">
            <a:extLst>
              <a:ext uri="{FF2B5EF4-FFF2-40B4-BE49-F238E27FC236}">
                <a16:creationId xmlns:a16="http://schemas.microsoft.com/office/drawing/2014/main" id="{76D5B37E-7199-EE63-354F-695CF1ABB56A}"/>
              </a:ext>
            </a:extLst>
          </p:cNvPr>
          <p:cNvPicPr>
            <a:picLocks noChangeAspect="1"/>
          </p:cNvPicPr>
          <p:nvPr/>
        </p:nvPicPr>
        <p:blipFill>
          <a:blip r:embed="rId3"/>
          <a:stretch>
            <a:fillRect/>
          </a:stretch>
        </p:blipFill>
        <p:spPr>
          <a:xfrm>
            <a:off x="8983891" y="327431"/>
            <a:ext cx="3035276" cy="1052742"/>
          </a:xfrm>
          <a:prstGeom prst="rect">
            <a:avLst/>
          </a:prstGeom>
        </p:spPr>
      </p:pic>
    </p:spTree>
    <p:extLst>
      <p:ext uri="{BB962C8B-B14F-4D97-AF65-F5344CB8AC3E}">
        <p14:creationId xmlns:p14="http://schemas.microsoft.com/office/powerpoint/2010/main" val="1078835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Text&#10;&#10;Description automatically generated with low confidence">
            <a:extLst>
              <a:ext uri="{FF2B5EF4-FFF2-40B4-BE49-F238E27FC236}">
                <a16:creationId xmlns:a16="http://schemas.microsoft.com/office/drawing/2014/main" id="{6B66E7D8-0A44-88AD-DB88-F5FC91BAB29F}"/>
              </a:ext>
            </a:extLst>
          </p:cNvPr>
          <p:cNvPicPr>
            <a:picLocks noChangeAspect="1"/>
          </p:cNvPicPr>
          <p:nvPr/>
        </p:nvPicPr>
        <p:blipFill rotWithShape="1">
          <a:blip r:embed="rId2"/>
          <a:srcRect t="28568" r="66678" b="28168"/>
          <a:stretch/>
        </p:blipFill>
        <p:spPr>
          <a:xfrm>
            <a:off x="29574" y="231872"/>
            <a:ext cx="3675034" cy="1291942"/>
          </a:xfrm>
          <a:prstGeom prst="rect">
            <a:avLst/>
          </a:prstGeom>
        </p:spPr>
      </p:pic>
      <p:cxnSp>
        <p:nvCxnSpPr>
          <p:cNvPr id="7" name="Straight Connector 6">
            <a:extLst>
              <a:ext uri="{FF2B5EF4-FFF2-40B4-BE49-F238E27FC236}">
                <a16:creationId xmlns:a16="http://schemas.microsoft.com/office/drawing/2014/main" id="{EE652BB1-DEC9-900F-C17F-A90B6A934859}"/>
              </a:ext>
            </a:extLst>
          </p:cNvPr>
          <p:cNvCxnSpPr>
            <a:cxnSpLocks/>
          </p:cNvCxnSpPr>
          <p:nvPr/>
        </p:nvCxnSpPr>
        <p:spPr>
          <a:xfrm>
            <a:off x="218993" y="1743075"/>
            <a:ext cx="117814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object 10">
            <a:extLst>
              <a:ext uri="{FF2B5EF4-FFF2-40B4-BE49-F238E27FC236}">
                <a16:creationId xmlns:a16="http://schemas.microsoft.com/office/drawing/2014/main" id="{946C43C7-8C16-01D2-DE92-5E288883E9FA}"/>
              </a:ext>
            </a:extLst>
          </p:cNvPr>
          <p:cNvSpPr txBox="1"/>
          <p:nvPr/>
        </p:nvSpPr>
        <p:spPr>
          <a:xfrm>
            <a:off x="3493250" y="3750235"/>
            <a:ext cx="5232903" cy="1037335"/>
          </a:xfrm>
          <a:prstGeom prst="rect">
            <a:avLst/>
          </a:prstGeom>
        </p:spPr>
        <p:txBody>
          <a:bodyPr vert="horz" wrap="square" lIns="0" tIns="11430" rIns="0" bIns="0" rtlCol="0">
            <a:spAutoFit/>
          </a:bodyPr>
          <a:lstStyle/>
          <a:p>
            <a:pPr marL="12065" marR="5080" algn="ctr">
              <a:lnSpc>
                <a:spcPct val="101299"/>
              </a:lnSpc>
              <a:spcBef>
                <a:spcPts val="90"/>
              </a:spcBef>
            </a:pPr>
            <a:r>
              <a:rPr lang="pt-PT" sz="6600" b="1" dirty="0">
                <a:solidFill>
                  <a:srgbClr val="5954A4"/>
                </a:solidFill>
                <a:latin typeface="TT Firs Neue" panose="02000503030000020004" pitchFamily="2" charset="0"/>
                <a:cs typeface="TTFirsNeue-DemiBold"/>
              </a:rPr>
              <a:t>Conclusão</a:t>
            </a:r>
          </a:p>
        </p:txBody>
      </p:sp>
      <p:pic>
        <p:nvPicPr>
          <p:cNvPr id="3" name="Picture 2">
            <a:extLst>
              <a:ext uri="{FF2B5EF4-FFF2-40B4-BE49-F238E27FC236}">
                <a16:creationId xmlns:a16="http://schemas.microsoft.com/office/drawing/2014/main" id="{DD356B55-1162-2542-3C63-1D21BA844AEA}"/>
              </a:ext>
            </a:extLst>
          </p:cNvPr>
          <p:cNvPicPr>
            <a:picLocks noChangeAspect="1"/>
          </p:cNvPicPr>
          <p:nvPr/>
        </p:nvPicPr>
        <p:blipFill>
          <a:blip r:embed="rId3"/>
          <a:stretch>
            <a:fillRect/>
          </a:stretch>
        </p:blipFill>
        <p:spPr>
          <a:xfrm>
            <a:off x="8983891" y="327431"/>
            <a:ext cx="3035276" cy="1052742"/>
          </a:xfrm>
          <a:prstGeom prst="rect">
            <a:avLst/>
          </a:prstGeom>
        </p:spPr>
      </p:pic>
    </p:spTree>
    <p:extLst>
      <p:ext uri="{BB962C8B-B14F-4D97-AF65-F5344CB8AC3E}">
        <p14:creationId xmlns:p14="http://schemas.microsoft.com/office/powerpoint/2010/main" val="3711884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Text&#10;&#10;Description automatically generated with low confidence">
            <a:extLst>
              <a:ext uri="{FF2B5EF4-FFF2-40B4-BE49-F238E27FC236}">
                <a16:creationId xmlns:a16="http://schemas.microsoft.com/office/drawing/2014/main" id="{6B66E7D8-0A44-88AD-DB88-F5FC91BAB29F}"/>
              </a:ext>
            </a:extLst>
          </p:cNvPr>
          <p:cNvPicPr>
            <a:picLocks noChangeAspect="1"/>
          </p:cNvPicPr>
          <p:nvPr/>
        </p:nvPicPr>
        <p:blipFill rotWithShape="1">
          <a:blip r:embed="rId2"/>
          <a:srcRect t="28568" r="66678" b="28168"/>
          <a:stretch/>
        </p:blipFill>
        <p:spPr>
          <a:xfrm>
            <a:off x="29574" y="231872"/>
            <a:ext cx="3675034" cy="1291942"/>
          </a:xfrm>
          <a:prstGeom prst="rect">
            <a:avLst/>
          </a:prstGeom>
        </p:spPr>
      </p:pic>
      <p:cxnSp>
        <p:nvCxnSpPr>
          <p:cNvPr id="7" name="Straight Connector 6">
            <a:extLst>
              <a:ext uri="{FF2B5EF4-FFF2-40B4-BE49-F238E27FC236}">
                <a16:creationId xmlns:a16="http://schemas.microsoft.com/office/drawing/2014/main" id="{EE652BB1-DEC9-900F-C17F-A90B6A934859}"/>
              </a:ext>
            </a:extLst>
          </p:cNvPr>
          <p:cNvCxnSpPr>
            <a:cxnSpLocks/>
          </p:cNvCxnSpPr>
          <p:nvPr/>
        </p:nvCxnSpPr>
        <p:spPr>
          <a:xfrm>
            <a:off x="218993" y="1743075"/>
            <a:ext cx="117814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bject 10">
            <a:extLst>
              <a:ext uri="{FF2B5EF4-FFF2-40B4-BE49-F238E27FC236}">
                <a16:creationId xmlns:a16="http://schemas.microsoft.com/office/drawing/2014/main" id="{BA7E8E6F-8C37-C7A8-4170-F871B39DFD5E}"/>
              </a:ext>
            </a:extLst>
          </p:cNvPr>
          <p:cNvSpPr txBox="1"/>
          <p:nvPr/>
        </p:nvSpPr>
        <p:spPr>
          <a:xfrm>
            <a:off x="242951" y="2516040"/>
            <a:ext cx="11757460" cy="3352200"/>
          </a:xfrm>
          <a:prstGeom prst="rect">
            <a:avLst/>
          </a:prstGeom>
        </p:spPr>
        <p:txBody>
          <a:bodyPr vert="horz" wrap="square" lIns="0" tIns="11430" rIns="0" bIns="0" rtlCol="0">
            <a:spAutoFit/>
          </a:bodyPr>
          <a:lstStyle/>
          <a:p>
            <a:pPr marL="12065" marR="5080">
              <a:lnSpc>
                <a:spcPct val="101299"/>
              </a:lnSpc>
              <a:spcBef>
                <a:spcPts val="90"/>
              </a:spcBef>
            </a:pPr>
            <a:r>
              <a:rPr lang="pt-PT" sz="2100" dirty="0">
                <a:latin typeface="TT Firs Neue" panose="02000503030000020004" pitchFamily="2" charset="0"/>
                <a:cs typeface="TTFirsNeue-DemiBold"/>
              </a:rPr>
              <a:t>Aplicação incompleta e em desenvolvimento.</a:t>
            </a:r>
          </a:p>
          <a:p>
            <a:pPr marL="12065" marR="5080">
              <a:lnSpc>
                <a:spcPct val="101299"/>
              </a:lnSpc>
              <a:spcBef>
                <a:spcPts val="90"/>
              </a:spcBef>
            </a:pPr>
            <a:endParaRPr lang="pt-PT" sz="2100" dirty="0">
              <a:latin typeface="TT Firs Neue" panose="02000503030000020004" pitchFamily="2" charset="0"/>
              <a:cs typeface="TTFirsNeue-DemiBold"/>
            </a:endParaRPr>
          </a:p>
          <a:p>
            <a:pPr marL="12065" marR="5080">
              <a:lnSpc>
                <a:spcPct val="101299"/>
              </a:lnSpc>
              <a:spcBef>
                <a:spcPts val="90"/>
              </a:spcBef>
            </a:pPr>
            <a:r>
              <a:rPr lang="pt-PT" sz="2100" dirty="0">
                <a:latin typeface="TT Firs Neue" panose="02000503030000020004" pitchFamily="2" charset="0"/>
                <a:cs typeface="TTFirsNeue-DemiBold"/>
              </a:rPr>
              <a:t>Nem todos os objetivos previstos foram cumpridos.</a:t>
            </a:r>
          </a:p>
          <a:p>
            <a:pPr marL="12065" marR="5080">
              <a:lnSpc>
                <a:spcPct val="101299"/>
              </a:lnSpc>
              <a:spcBef>
                <a:spcPts val="90"/>
              </a:spcBef>
            </a:pPr>
            <a:endParaRPr lang="pt-PT" sz="2100" dirty="0">
              <a:latin typeface="TT Firs Neue" panose="02000503030000020004" pitchFamily="2" charset="0"/>
              <a:cs typeface="TTFirsNeue-DemiBold"/>
            </a:endParaRPr>
          </a:p>
          <a:p>
            <a:pPr marL="12065" marR="5080">
              <a:lnSpc>
                <a:spcPct val="101299"/>
              </a:lnSpc>
              <a:spcBef>
                <a:spcPts val="90"/>
              </a:spcBef>
            </a:pPr>
            <a:r>
              <a:rPr lang="pt-PT" sz="2100" dirty="0">
                <a:latin typeface="TT Firs Neue" panose="02000503030000020004" pitchFamily="2" charset="0"/>
                <a:cs typeface="TTFirsNeue-DemiBold"/>
              </a:rPr>
              <a:t>Talvez com mais tempo o projeto seja melhorado.</a:t>
            </a:r>
          </a:p>
          <a:p>
            <a:pPr marL="12065" marR="5080">
              <a:lnSpc>
                <a:spcPct val="101299"/>
              </a:lnSpc>
              <a:spcBef>
                <a:spcPts val="90"/>
              </a:spcBef>
            </a:pPr>
            <a:endParaRPr lang="pt-PT" sz="2100" dirty="0">
              <a:latin typeface="TT Firs Neue" panose="02000503030000020004" pitchFamily="2" charset="0"/>
              <a:cs typeface="TTFirsNeue-DemiBold"/>
            </a:endParaRPr>
          </a:p>
          <a:p>
            <a:pPr marL="12065" marR="5080">
              <a:lnSpc>
                <a:spcPct val="101299"/>
              </a:lnSpc>
              <a:spcBef>
                <a:spcPts val="90"/>
              </a:spcBef>
            </a:pPr>
            <a:r>
              <a:rPr lang="pt-PT" sz="2100" dirty="0">
                <a:latin typeface="TT Firs Neue" panose="02000503030000020004" pitchFamily="2" charset="0"/>
                <a:cs typeface="TTFirsNeue-DemiBold"/>
              </a:rPr>
              <a:t>A elaboração deste projeto foi desafiante, mas não a maior proeza que acredito ter feito ou que farei porque vejo maior potencial noutros projetos meus ainda em curso mesmo não sendo todos informáticos. Ainda assim não deixarei de fazer uso dos novos conhecimentos adquiridos e de enveredar por uma área profissional tão distinta das </a:t>
            </a:r>
            <a:r>
              <a:rPr lang="pt-PT" sz="2100">
                <a:latin typeface="TT Firs Neue" panose="02000503030000020004" pitchFamily="2" charset="0"/>
                <a:cs typeface="TTFirsNeue-DemiBold"/>
              </a:rPr>
              <a:t>minhas outras.</a:t>
            </a:r>
            <a:endParaRPr lang="pt-PT" sz="2100" dirty="0">
              <a:latin typeface="TT Firs Neue" panose="02000503030000020004" pitchFamily="2" charset="0"/>
              <a:cs typeface="TTFirsNeue-DemiBold"/>
            </a:endParaRPr>
          </a:p>
        </p:txBody>
      </p:sp>
      <p:sp>
        <p:nvSpPr>
          <p:cNvPr id="2" name="object 10">
            <a:extLst>
              <a:ext uri="{FF2B5EF4-FFF2-40B4-BE49-F238E27FC236}">
                <a16:creationId xmlns:a16="http://schemas.microsoft.com/office/drawing/2014/main" id="{946C43C7-8C16-01D2-DE92-5E288883E9FA}"/>
              </a:ext>
            </a:extLst>
          </p:cNvPr>
          <p:cNvSpPr txBox="1"/>
          <p:nvPr/>
        </p:nvSpPr>
        <p:spPr>
          <a:xfrm>
            <a:off x="6599977" y="1839954"/>
            <a:ext cx="5373276" cy="571054"/>
          </a:xfrm>
          <a:prstGeom prst="rect">
            <a:avLst/>
          </a:prstGeom>
        </p:spPr>
        <p:txBody>
          <a:bodyPr vert="horz" wrap="square" lIns="0" tIns="11430" rIns="0" bIns="0" rtlCol="0">
            <a:spAutoFit/>
          </a:bodyPr>
          <a:lstStyle/>
          <a:p>
            <a:pPr marL="12065" marR="5080" algn="r">
              <a:lnSpc>
                <a:spcPct val="101299"/>
              </a:lnSpc>
              <a:spcBef>
                <a:spcPts val="90"/>
              </a:spcBef>
            </a:pPr>
            <a:r>
              <a:rPr lang="pt-PT" sz="3600" b="1" dirty="0">
                <a:solidFill>
                  <a:srgbClr val="5954A4"/>
                </a:solidFill>
                <a:latin typeface="TT Firs Neue" panose="02000503030000020004" pitchFamily="2" charset="0"/>
                <a:cs typeface="TTFirsNeue-DemiBold"/>
              </a:rPr>
              <a:t>Conclusão</a:t>
            </a:r>
          </a:p>
        </p:txBody>
      </p:sp>
      <p:pic>
        <p:nvPicPr>
          <p:cNvPr id="3" name="Picture 2">
            <a:extLst>
              <a:ext uri="{FF2B5EF4-FFF2-40B4-BE49-F238E27FC236}">
                <a16:creationId xmlns:a16="http://schemas.microsoft.com/office/drawing/2014/main" id="{D88625CB-968F-2561-23F9-47E49FD7AB21}"/>
              </a:ext>
            </a:extLst>
          </p:cNvPr>
          <p:cNvPicPr>
            <a:picLocks noChangeAspect="1"/>
          </p:cNvPicPr>
          <p:nvPr/>
        </p:nvPicPr>
        <p:blipFill>
          <a:blip r:embed="rId3"/>
          <a:stretch>
            <a:fillRect/>
          </a:stretch>
        </p:blipFill>
        <p:spPr>
          <a:xfrm>
            <a:off x="8983891" y="327431"/>
            <a:ext cx="3035276" cy="1052742"/>
          </a:xfrm>
          <a:prstGeom prst="rect">
            <a:avLst/>
          </a:prstGeom>
        </p:spPr>
      </p:pic>
    </p:spTree>
    <p:extLst>
      <p:ext uri="{BB962C8B-B14F-4D97-AF65-F5344CB8AC3E}">
        <p14:creationId xmlns:p14="http://schemas.microsoft.com/office/powerpoint/2010/main" val="309342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Text&#10;&#10;Description automatically generated with low confidence">
            <a:extLst>
              <a:ext uri="{FF2B5EF4-FFF2-40B4-BE49-F238E27FC236}">
                <a16:creationId xmlns:a16="http://schemas.microsoft.com/office/drawing/2014/main" id="{6B66E7D8-0A44-88AD-DB88-F5FC91BAB29F}"/>
              </a:ext>
            </a:extLst>
          </p:cNvPr>
          <p:cNvPicPr>
            <a:picLocks noChangeAspect="1"/>
          </p:cNvPicPr>
          <p:nvPr/>
        </p:nvPicPr>
        <p:blipFill rotWithShape="1">
          <a:blip r:embed="rId2"/>
          <a:srcRect t="28568" r="66678" b="28168"/>
          <a:stretch/>
        </p:blipFill>
        <p:spPr>
          <a:xfrm>
            <a:off x="29574" y="231872"/>
            <a:ext cx="3675034" cy="1291942"/>
          </a:xfrm>
          <a:prstGeom prst="rect">
            <a:avLst/>
          </a:prstGeom>
        </p:spPr>
      </p:pic>
      <p:cxnSp>
        <p:nvCxnSpPr>
          <p:cNvPr id="7" name="Straight Connector 6">
            <a:extLst>
              <a:ext uri="{FF2B5EF4-FFF2-40B4-BE49-F238E27FC236}">
                <a16:creationId xmlns:a16="http://schemas.microsoft.com/office/drawing/2014/main" id="{EE652BB1-DEC9-900F-C17F-A90B6A934859}"/>
              </a:ext>
            </a:extLst>
          </p:cNvPr>
          <p:cNvCxnSpPr>
            <a:cxnSpLocks/>
          </p:cNvCxnSpPr>
          <p:nvPr/>
        </p:nvCxnSpPr>
        <p:spPr>
          <a:xfrm>
            <a:off x="218993" y="1743075"/>
            <a:ext cx="117814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object 10">
            <a:extLst>
              <a:ext uri="{FF2B5EF4-FFF2-40B4-BE49-F238E27FC236}">
                <a16:creationId xmlns:a16="http://schemas.microsoft.com/office/drawing/2014/main" id="{946C43C7-8C16-01D2-DE92-5E288883E9FA}"/>
              </a:ext>
            </a:extLst>
          </p:cNvPr>
          <p:cNvSpPr txBox="1"/>
          <p:nvPr/>
        </p:nvSpPr>
        <p:spPr>
          <a:xfrm>
            <a:off x="3493250" y="3750235"/>
            <a:ext cx="5232903" cy="1037335"/>
          </a:xfrm>
          <a:prstGeom prst="rect">
            <a:avLst/>
          </a:prstGeom>
        </p:spPr>
        <p:txBody>
          <a:bodyPr vert="horz" wrap="square" lIns="0" tIns="11430" rIns="0" bIns="0" rtlCol="0">
            <a:spAutoFit/>
          </a:bodyPr>
          <a:lstStyle/>
          <a:p>
            <a:pPr marL="12065" marR="5080" algn="ctr">
              <a:lnSpc>
                <a:spcPct val="101299"/>
              </a:lnSpc>
              <a:spcBef>
                <a:spcPts val="90"/>
              </a:spcBef>
            </a:pPr>
            <a:r>
              <a:rPr lang="pt-PT" sz="6600" b="1" dirty="0">
                <a:solidFill>
                  <a:srgbClr val="5954A4"/>
                </a:solidFill>
                <a:latin typeface="TT Firs Neue" panose="02000503030000020004" pitchFamily="2" charset="0"/>
                <a:cs typeface="TTFirsNeue-DemiBold"/>
              </a:rPr>
              <a:t>Q&amp;A</a:t>
            </a:r>
          </a:p>
        </p:txBody>
      </p:sp>
      <p:pic>
        <p:nvPicPr>
          <p:cNvPr id="3" name="Picture 2">
            <a:extLst>
              <a:ext uri="{FF2B5EF4-FFF2-40B4-BE49-F238E27FC236}">
                <a16:creationId xmlns:a16="http://schemas.microsoft.com/office/drawing/2014/main" id="{617E746C-AEB6-77C9-0893-2DB88DA2B583}"/>
              </a:ext>
            </a:extLst>
          </p:cNvPr>
          <p:cNvPicPr>
            <a:picLocks noChangeAspect="1"/>
          </p:cNvPicPr>
          <p:nvPr/>
        </p:nvPicPr>
        <p:blipFill>
          <a:blip r:embed="rId3"/>
          <a:stretch>
            <a:fillRect/>
          </a:stretch>
        </p:blipFill>
        <p:spPr>
          <a:xfrm>
            <a:off x="8983891" y="327431"/>
            <a:ext cx="3035276" cy="1052742"/>
          </a:xfrm>
          <a:prstGeom prst="rect">
            <a:avLst/>
          </a:prstGeom>
        </p:spPr>
      </p:pic>
    </p:spTree>
    <p:extLst>
      <p:ext uri="{BB962C8B-B14F-4D97-AF65-F5344CB8AC3E}">
        <p14:creationId xmlns:p14="http://schemas.microsoft.com/office/powerpoint/2010/main" val="3954992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Text&#10;&#10;Description automatically generated with low confidence">
            <a:extLst>
              <a:ext uri="{FF2B5EF4-FFF2-40B4-BE49-F238E27FC236}">
                <a16:creationId xmlns:a16="http://schemas.microsoft.com/office/drawing/2014/main" id="{6B66E7D8-0A44-88AD-DB88-F5FC91BAB29F}"/>
              </a:ext>
            </a:extLst>
          </p:cNvPr>
          <p:cNvPicPr>
            <a:picLocks noChangeAspect="1"/>
          </p:cNvPicPr>
          <p:nvPr/>
        </p:nvPicPr>
        <p:blipFill rotWithShape="1">
          <a:blip r:embed="rId2"/>
          <a:srcRect t="28568" r="66678" b="28168"/>
          <a:stretch/>
        </p:blipFill>
        <p:spPr>
          <a:xfrm>
            <a:off x="29574" y="231872"/>
            <a:ext cx="3675034" cy="1291942"/>
          </a:xfrm>
          <a:prstGeom prst="rect">
            <a:avLst/>
          </a:prstGeom>
        </p:spPr>
      </p:pic>
      <p:cxnSp>
        <p:nvCxnSpPr>
          <p:cNvPr id="7" name="Straight Connector 6">
            <a:extLst>
              <a:ext uri="{FF2B5EF4-FFF2-40B4-BE49-F238E27FC236}">
                <a16:creationId xmlns:a16="http://schemas.microsoft.com/office/drawing/2014/main" id="{EE652BB1-DEC9-900F-C17F-A90B6A934859}"/>
              </a:ext>
            </a:extLst>
          </p:cNvPr>
          <p:cNvCxnSpPr>
            <a:cxnSpLocks/>
          </p:cNvCxnSpPr>
          <p:nvPr/>
        </p:nvCxnSpPr>
        <p:spPr>
          <a:xfrm>
            <a:off x="218993" y="1743075"/>
            <a:ext cx="117814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object 10">
            <a:extLst>
              <a:ext uri="{FF2B5EF4-FFF2-40B4-BE49-F238E27FC236}">
                <a16:creationId xmlns:a16="http://schemas.microsoft.com/office/drawing/2014/main" id="{946C43C7-8C16-01D2-DE92-5E288883E9FA}"/>
              </a:ext>
            </a:extLst>
          </p:cNvPr>
          <p:cNvSpPr txBox="1"/>
          <p:nvPr/>
        </p:nvSpPr>
        <p:spPr>
          <a:xfrm>
            <a:off x="6599977" y="1839954"/>
            <a:ext cx="5373276" cy="571054"/>
          </a:xfrm>
          <a:prstGeom prst="rect">
            <a:avLst/>
          </a:prstGeom>
        </p:spPr>
        <p:txBody>
          <a:bodyPr vert="horz" wrap="square" lIns="0" tIns="11430" rIns="0" bIns="0" rtlCol="0">
            <a:spAutoFit/>
          </a:bodyPr>
          <a:lstStyle/>
          <a:p>
            <a:pPr marL="12065" marR="5080" algn="r">
              <a:lnSpc>
                <a:spcPct val="101299"/>
              </a:lnSpc>
              <a:spcBef>
                <a:spcPts val="90"/>
              </a:spcBef>
            </a:pPr>
            <a:r>
              <a:rPr lang="pt-PT" sz="3600" b="1" dirty="0">
                <a:solidFill>
                  <a:srgbClr val="5954A4"/>
                </a:solidFill>
                <a:latin typeface="TT Firs Neue" panose="02000503030000020004" pitchFamily="2" charset="0"/>
                <a:cs typeface="TTFirsNeue-DemiBold"/>
              </a:rPr>
              <a:t>Q&amp;A</a:t>
            </a:r>
          </a:p>
        </p:txBody>
      </p:sp>
      <p:pic>
        <p:nvPicPr>
          <p:cNvPr id="3" name="Picture 2">
            <a:extLst>
              <a:ext uri="{FF2B5EF4-FFF2-40B4-BE49-F238E27FC236}">
                <a16:creationId xmlns:a16="http://schemas.microsoft.com/office/drawing/2014/main" id="{4E764B03-6D26-D977-DBEF-CF11A06430DC}"/>
              </a:ext>
            </a:extLst>
          </p:cNvPr>
          <p:cNvPicPr>
            <a:picLocks noChangeAspect="1"/>
          </p:cNvPicPr>
          <p:nvPr/>
        </p:nvPicPr>
        <p:blipFill>
          <a:blip r:embed="rId3"/>
          <a:stretch>
            <a:fillRect/>
          </a:stretch>
        </p:blipFill>
        <p:spPr>
          <a:xfrm>
            <a:off x="8983891" y="327431"/>
            <a:ext cx="3035276" cy="1052742"/>
          </a:xfrm>
          <a:prstGeom prst="rect">
            <a:avLst/>
          </a:prstGeom>
        </p:spPr>
      </p:pic>
      <p:sp>
        <p:nvSpPr>
          <p:cNvPr id="5" name="CaixaDeTexto 4">
            <a:extLst>
              <a:ext uri="{FF2B5EF4-FFF2-40B4-BE49-F238E27FC236}">
                <a16:creationId xmlns:a16="http://schemas.microsoft.com/office/drawing/2014/main" id="{7558A959-56A9-911B-775C-040251986047}"/>
              </a:ext>
            </a:extLst>
          </p:cNvPr>
          <p:cNvSpPr txBox="1"/>
          <p:nvPr/>
        </p:nvSpPr>
        <p:spPr>
          <a:xfrm>
            <a:off x="2232212" y="3814008"/>
            <a:ext cx="7406639" cy="1584408"/>
          </a:xfrm>
          <a:prstGeom prst="rect">
            <a:avLst/>
          </a:prstGeom>
          <a:noFill/>
        </p:spPr>
        <p:txBody>
          <a:bodyPr wrap="square">
            <a:spAutoFit/>
          </a:bodyPr>
          <a:lstStyle/>
          <a:p>
            <a:pPr marL="12065" marR="5080" algn="ctr">
              <a:lnSpc>
                <a:spcPct val="101299"/>
              </a:lnSpc>
              <a:spcBef>
                <a:spcPts val="90"/>
              </a:spcBef>
            </a:pPr>
            <a:r>
              <a:rPr lang="pt-PT" sz="9600" b="1" dirty="0">
                <a:solidFill>
                  <a:srgbClr val="5954A4"/>
                </a:solidFill>
                <a:latin typeface="TT Firs Neue" panose="02000503030000020004" pitchFamily="2" charset="0"/>
                <a:cs typeface="TTFirsNeue-DemiBold"/>
              </a:rPr>
              <a:t>OBRIGADO</a:t>
            </a:r>
            <a:endParaRPr lang="pt-PT" sz="1800" b="1" dirty="0">
              <a:solidFill>
                <a:srgbClr val="5954A4"/>
              </a:solidFill>
              <a:latin typeface="TT Firs Neue" panose="02000503030000020004" pitchFamily="2" charset="0"/>
              <a:cs typeface="TTFirsNeue-DemiBold"/>
            </a:endParaRPr>
          </a:p>
        </p:txBody>
      </p:sp>
    </p:spTree>
    <p:extLst>
      <p:ext uri="{BB962C8B-B14F-4D97-AF65-F5344CB8AC3E}">
        <p14:creationId xmlns:p14="http://schemas.microsoft.com/office/powerpoint/2010/main" val="3699611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Text&#10;&#10;Description automatically generated with low confidence">
            <a:extLst>
              <a:ext uri="{FF2B5EF4-FFF2-40B4-BE49-F238E27FC236}">
                <a16:creationId xmlns:a16="http://schemas.microsoft.com/office/drawing/2014/main" id="{6B66E7D8-0A44-88AD-DB88-F5FC91BAB29F}"/>
              </a:ext>
            </a:extLst>
          </p:cNvPr>
          <p:cNvPicPr>
            <a:picLocks noChangeAspect="1"/>
          </p:cNvPicPr>
          <p:nvPr/>
        </p:nvPicPr>
        <p:blipFill rotWithShape="1">
          <a:blip r:embed="rId2"/>
          <a:srcRect t="28568" r="66678" b="28168"/>
          <a:stretch/>
        </p:blipFill>
        <p:spPr>
          <a:xfrm>
            <a:off x="29574" y="231872"/>
            <a:ext cx="3675034" cy="1291942"/>
          </a:xfrm>
          <a:prstGeom prst="rect">
            <a:avLst/>
          </a:prstGeom>
        </p:spPr>
      </p:pic>
      <p:cxnSp>
        <p:nvCxnSpPr>
          <p:cNvPr id="7" name="Straight Connector 6">
            <a:extLst>
              <a:ext uri="{FF2B5EF4-FFF2-40B4-BE49-F238E27FC236}">
                <a16:creationId xmlns:a16="http://schemas.microsoft.com/office/drawing/2014/main" id="{EE652BB1-DEC9-900F-C17F-A90B6A934859}"/>
              </a:ext>
            </a:extLst>
          </p:cNvPr>
          <p:cNvCxnSpPr>
            <a:cxnSpLocks/>
          </p:cNvCxnSpPr>
          <p:nvPr/>
        </p:nvCxnSpPr>
        <p:spPr>
          <a:xfrm>
            <a:off x="218993" y="1743075"/>
            <a:ext cx="117814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bject 10">
            <a:extLst>
              <a:ext uri="{FF2B5EF4-FFF2-40B4-BE49-F238E27FC236}">
                <a16:creationId xmlns:a16="http://schemas.microsoft.com/office/drawing/2014/main" id="{BA7E8E6F-8C37-C7A8-4170-F871B39DFD5E}"/>
              </a:ext>
            </a:extLst>
          </p:cNvPr>
          <p:cNvSpPr txBox="1"/>
          <p:nvPr/>
        </p:nvSpPr>
        <p:spPr>
          <a:xfrm>
            <a:off x="242951" y="2090450"/>
            <a:ext cx="11757460" cy="4517390"/>
          </a:xfrm>
          <a:prstGeom prst="rect">
            <a:avLst/>
          </a:prstGeom>
        </p:spPr>
        <p:txBody>
          <a:bodyPr vert="horz" wrap="square" lIns="0" tIns="11430" rIns="0" bIns="0" rtlCol="0">
            <a:spAutoFit/>
          </a:bodyPr>
          <a:lstStyle/>
          <a:p>
            <a:pPr marL="354965" marR="5080" indent="-342900">
              <a:lnSpc>
                <a:spcPct val="101299"/>
              </a:lnSpc>
              <a:spcBef>
                <a:spcPts val="90"/>
              </a:spcBef>
              <a:buBlip>
                <a:blip r:embed="rId3"/>
              </a:buBlip>
            </a:pPr>
            <a:r>
              <a:rPr lang="pt-PT" sz="2000" b="1" dirty="0">
                <a:latin typeface="TT Firs Neue" panose="02000503030000020004" pitchFamily="2" charset="0"/>
                <a:cs typeface="TTFirsNeue-DemiBold"/>
              </a:rPr>
              <a:t>Introdução</a:t>
            </a:r>
          </a:p>
          <a:p>
            <a:pPr marL="812165" marR="5080" lvl="1" indent="-342900">
              <a:lnSpc>
                <a:spcPct val="101299"/>
              </a:lnSpc>
              <a:spcBef>
                <a:spcPts val="90"/>
              </a:spcBef>
              <a:buBlip>
                <a:blip r:embed="rId3"/>
              </a:buBlip>
            </a:pPr>
            <a:r>
              <a:rPr lang="pt-PT" sz="2000" dirty="0">
                <a:latin typeface="TT Firs Neue" panose="02000503030000020004" pitchFamily="2" charset="0"/>
                <a:cs typeface="TTFirsNeue-DemiBold"/>
              </a:rPr>
              <a:t>Base de dados bibliográfica de biblioteca, gestão dos livros requisitáveis.</a:t>
            </a:r>
            <a:br>
              <a:rPr lang="pt-PT" sz="2000" dirty="0">
                <a:latin typeface="TT Firs Neue" panose="02000503030000020004" pitchFamily="2" charset="0"/>
                <a:cs typeface="TTFirsNeue-DemiBold"/>
              </a:rPr>
            </a:br>
            <a:endParaRPr lang="en-GB" sz="2000" dirty="0">
              <a:latin typeface="TT Firs Neue" panose="02000503030000020004" pitchFamily="2" charset="0"/>
              <a:cs typeface="TTFirsNeue-DemiBold"/>
            </a:endParaRPr>
          </a:p>
          <a:p>
            <a:pPr marL="354965" marR="5080" indent="-342900">
              <a:lnSpc>
                <a:spcPct val="101299"/>
              </a:lnSpc>
              <a:spcBef>
                <a:spcPts val="90"/>
              </a:spcBef>
              <a:buBlip>
                <a:blip r:embed="rId3"/>
              </a:buBlip>
            </a:pPr>
            <a:r>
              <a:rPr lang="en-GB" sz="2000" b="1" dirty="0">
                <a:latin typeface="TT Firs Neue" panose="02000503030000020004" pitchFamily="2" charset="0"/>
                <a:cs typeface="TTFirsNeue-DemiBold"/>
              </a:rPr>
              <a:t>Conteúdo</a:t>
            </a:r>
          </a:p>
          <a:p>
            <a:pPr marL="812165" marR="5080" lvl="1" indent="-342900">
              <a:lnSpc>
                <a:spcPct val="101299"/>
              </a:lnSpc>
              <a:spcBef>
                <a:spcPts val="90"/>
              </a:spcBef>
              <a:buBlip>
                <a:blip r:embed="rId3"/>
              </a:buBlip>
            </a:pPr>
            <a:r>
              <a:rPr lang="pt-PT" sz="2000" dirty="0">
                <a:latin typeface="TT Firs Neue" panose="02000503030000020004" pitchFamily="2" charset="0"/>
                <a:cs typeface="TTFirsNeue-DemiBold"/>
              </a:rPr>
              <a:t>Demonstração do terminal secundário da aplicação.</a:t>
            </a:r>
          </a:p>
          <a:p>
            <a:pPr marL="354965" marR="5080" indent="-342900">
              <a:lnSpc>
                <a:spcPct val="101299"/>
              </a:lnSpc>
              <a:spcBef>
                <a:spcPts val="90"/>
              </a:spcBef>
              <a:buBlip>
                <a:blip r:embed="rId3"/>
              </a:buBlip>
            </a:pPr>
            <a:endParaRPr lang="en-GB" sz="2000" b="1" dirty="0">
              <a:latin typeface="TT Firs Neue" panose="02000503030000020004" pitchFamily="2" charset="0"/>
              <a:cs typeface="TTFirsNeue-DemiBold"/>
            </a:endParaRPr>
          </a:p>
          <a:p>
            <a:pPr marL="354965" marR="5080" indent="-342900">
              <a:lnSpc>
                <a:spcPct val="101299"/>
              </a:lnSpc>
              <a:spcBef>
                <a:spcPts val="90"/>
              </a:spcBef>
              <a:buBlip>
                <a:blip r:embed="rId3"/>
              </a:buBlip>
            </a:pPr>
            <a:r>
              <a:rPr lang="en-GB" sz="2000" b="1" dirty="0">
                <a:latin typeface="TT Firs Neue" panose="02000503030000020004" pitchFamily="2" charset="0"/>
                <a:cs typeface="TTFirsNeue-DemiBold"/>
              </a:rPr>
              <a:t>Demo</a:t>
            </a:r>
          </a:p>
          <a:p>
            <a:pPr marL="812165" marR="5080" lvl="1" indent="-342900">
              <a:lnSpc>
                <a:spcPct val="101299"/>
              </a:lnSpc>
              <a:spcBef>
                <a:spcPts val="90"/>
              </a:spcBef>
              <a:buBlip>
                <a:blip r:embed="rId3"/>
              </a:buBlip>
            </a:pPr>
            <a:r>
              <a:rPr lang="en-GB" sz="2000" dirty="0">
                <a:latin typeface="TT Firs Neue" panose="02000503030000020004" pitchFamily="2" charset="0"/>
                <a:cs typeface="TTFirsNeue-DemiBold"/>
              </a:rPr>
              <a:t>Ver a aplicação.</a:t>
            </a:r>
          </a:p>
          <a:p>
            <a:pPr marL="354965" marR="5080" indent="-342900">
              <a:lnSpc>
                <a:spcPct val="101299"/>
              </a:lnSpc>
              <a:spcBef>
                <a:spcPts val="90"/>
              </a:spcBef>
              <a:buBlip>
                <a:blip r:embed="rId3"/>
              </a:buBlip>
            </a:pPr>
            <a:endParaRPr lang="en-GB" sz="2000" dirty="0">
              <a:latin typeface="TT Firs Neue" panose="02000503030000020004" pitchFamily="2" charset="0"/>
              <a:cs typeface="TTFirsNeue-DemiBold"/>
            </a:endParaRPr>
          </a:p>
          <a:p>
            <a:pPr marL="354965" marR="5080" indent="-342900">
              <a:lnSpc>
                <a:spcPct val="101299"/>
              </a:lnSpc>
              <a:spcBef>
                <a:spcPts val="90"/>
              </a:spcBef>
              <a:buBlip>
                <a:blip r:embed="rId3"/>
              </a:buBlip>
            </a:pPr>
            <a:r>
              <a:rPr lang="pt-PT" sz="2000" b="1" dirty="0">
                <a:latin typeface="TT Firs Neue" panose="02000503030000020004" pitchFamily="2" charset="0"/>
                <a:cs typeface="TTFirsNeue-DemiBold"/>
              </a:rPr>
              <a:t>Conclusão</a:t>
            </a:r>
          </a:p>
          <a:p>
            <a:pPr marL="12065" marR="5080">
              <a:lnSpc>
                <a:spcPct val="101299"/>
              </a:lnSpc>
              <a:spcBef>
                <a:spcPts val="90"/>
              </a:spcBef>
            </a:pPr>
            <a:endParaRPr lang="en-GB" sz="2000" b="1" dirty="0">
              <a:latin typeface="TT Firs Neue" panose="02000503030000020004" pitchFamily="2" charset="0"/>
              <a:cs typeface="TTFirsNeue-DemiBold"/>
            </a:endParaRPr>
          </a:p>
          <a:p>
            <a:pPr marL="354965" marR="5080" indent="-342900">
              <a:lnSpc>
                <a:spcPct val="101299"/>
              </a:lnSpc>
              <a:spcBef>
                <a:spcPts val="90"/>
              </a:spcBef>
              <a:buBlip>
                <a:blip r:embed="rId3"/>
              </a:buBlip>
            </a:pPr>
            <a:r>
              <a:rPr lang="en-GB" sz="2000" b="1" dirty="0">
                <a:latin typeface="TT Firs Neue" panose="02000503030000020004" pitchFamily="2" charset="0"/>
                <a:cs typeface="TTFirsNeue-DemiBold"/>
              </a:rPr>
              <a:t>Q&amp;A</a:t>
            </a:r>
          </a:p>
          <a:p>
            <a:pPr marL="812165" marR="5080" lvl="1" indent="-342900">
              <a:lnSpc>
                <a:spcPct val="101299"/>
              </a:lnSpc>
              <a:spcBef>
                <a:spcPts val="90"/>
              </a:spcBef>
              <a:buBlip>
                <a:blip r:embed="rId3"/>
              </a:buBlip>
            </a:pPr>
            <a:r>
              <a:rPr lang="en-GB" sz="2000" dirty="0">
                <a:latin typeface="TT Firs Neue" panose="02000503030000020004" pitchFamily="2" charset="0"/>
                <a:cs typeface="TTFirsNeue-DemiBold"/>
              </a:rPr>
              <a:t>Dúvidas?</a:t>
            </a:r>
          </a:p>
          <a:p>
            <a:pPr marL="354965" marR="5080" indent="-342900">
              <a:lnSpc>
                <a:spcPct val="101299"/>
              </a:lnSpc>
              <a:spcBef>
                <a:spcPts val="90"/>
              </a:spcBef>
              <a:buBlip>
                <a:blip r:embed="rId3"/>
              </a:buBlip>
            </a:pPr>
            <a:endParaRPr lang="en-GB" sz="2000" dirty="0">
              <a:latin typeface="TT Firs Neue" panose="02000503030000020004" pitchFamily="2" charset="0"/>
              <a:cs typeface="TTFirsNeue-DemiBold"/>
            </a:endParaRPr>
          </a:p>
        </p:txBody>
      </p:sp>
      <p:sp>
        <p:nvSpPr>
          <p:cNvPr id="2" name="object 10">
            <a:extLst>
              <a:ext uri="{FF2B5EF4-FFF2-40B4-BE49-F238E27FC236}">
                <a16:creationId xmlns:a16="http://schemas.microsoft.com/office/drawing/2014/main" id="{946C43C7-8C16-01D2-DE92-5E288883E9FA}"/>
              </a:ext>
            </a:extLst>
          </p:cNvPr>
          <p:cNvSpPr txBox="1"/>
          <p:nvPr/>
        </p:nvSpPr>
        <p:spPr>
          <a:xfrm>
            <a:off x="9778411" y="1839954"/>
            <a:ext cx="2194841" cy="571054"/>
          </a:xfrm>
          <a:prstGeom prst="rect">
            <a:avLst/>
          </a:prstGeom>
        </p:spPr>
        <p:txBody>
          <a:bodyPr vert="horz" wrap="square" lIns="0" tIns="11430" rIns="0" bIns="0" rtlCol="0">
            <a:spAutoFit/>
          </a:bodyPr>
          <a:lstStyle/>
          <a:p>
            <a:pPr marL="12065" marR="5080" algn="r">
              <a:lnSpc>
                <a:spcPct val="101299"/>
              </a:lnSpc>
              <a:spcBef>
                <a:spcPts val="90"/>
              </a:spcBef>
            </a:pPr>
            <a:r>
              <a:rPr lang="pt-PT" sz="3600" b="1" dirty="0">
                <a:solidFill>
                  <a:srgbClr val="5954A4"/>
                </a:solidFill>
                <a:latin typeface="TT Firs Neue" panose="02000503030000020004" pitchFamily="2" charset="0"/>
                <a:cs typeface="TTFirsNeue-DemiBold"/>
              </a:rPr>
              <a:t>Agenda</a:t>
            </a:r>
          </a:p>
        </p:txBody>
      </p:sp>
      <p:pic>
        <p:nvPicPr>
          <p:cNvPr id="3" name="Picture 2">
            <a:extLst>
              <a:ext uri="{FF2B5EF4-FFF2-40B4-BE49-F238E27FC236}">
                <a16:creationId xmlns:a16="http://schemas.microsoft.com/office/drawing/2014/main" id="{3C9D6566-1584-BB4A-AA8E-019DF4AC0183}"/>
              </a:ext>
            </a:extLst>
          </p:cNvPr>
          <p:cNvPicPr>
            <a:picLocks noChangeAspect="1"/>
          </p:cNvPicPr>
          <p:nvPr/>
        </p:nvPicPr>
        <p:blipFill>
          <a:blip r:embed="rId4"/>
          <a:stretch>
            <a:fillRect/>
          </a:stretch>
        </p:blipFill>
        <p:spPr>
          <a:xfrm>
            <a:off x="8983891" y="327431"/>
            <a:ext cx="3035276" cy="1052742"/>
          </a:xfrm>
          <a:prstGeom prst="rect">
            <a:avLst/>
          </a:prstGeom>
        </p:spPr>
      </p:pic>
    </p:spTree>
    <p:extLst>
      <p:ext uri="{BB962C8B-B14F-4D97-AF65-F5344CB8AC3E}">
        <p14:creationId xmlns:p14="http://schemas.microsoft.com/office/powerpoint/2010/main" val="1707902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Text&#10;&#10;Description automatically generated with low confidence">
            <a:extLst>
              <a:ext uri="{FF2B5EF4-FFF2-40B4-BE49-F238E27FC236}">
                <a16:creationId xmlns:a16="http://schemas.microsoft.com/office/drawing/2014/main" id="{6B66E7D8-0A44-88AD-DB88-F5FC91BAB29F}"/>
              </a:ext>
            </a:extLst>
          </p:cNvPr>
          <p:cNvPicPr>
            <a:picLocks noChangeAspect="1"/>
          </p:cNvPicPr>
          <p:nvPr/>
        </p:nvPicPr>
        <p:blipFill rotWithShape="1">
          <a:blip r:embed="rId2"/>
          <a:srcRect t="28568" r="66678" b="28168"/>
          <a:stretch/>
        </p:blipFill>
        <p:spPr>
          <a:xfrm>
            <a:off x="29574" y="231872"/>
            <a:ext cx="3675034" cy="1291942"/>
          </a:xfrm>
          <a:prstGeom prst="rect">
            <a:avLst/>
          </a:prstGeom>
        </p:spPr>
      </p:pic>
      <p:cxnSp>
        <p:nvCxnSpPr>
          <p:cNvPr id="7" name="Straight Connector 6">
            <a:extLst>
              <a:ext uri="{FF2B5EF4-FFF2-40B4-BE49-F238E27FC236}">
                <a16:creationId xmlns:a16="http://schemas.microsoft.com/office/drawing/2014/main" id="{EE652BB1-DEC9-900F-C17F-A90B6A934859}"/>
              </a:ext>
            </a:extLst>
          </p:cNvPr>
          <p:cNvCxnSpPr>
            <a:cxnSpLocks/>
          </p:cNvCxnSpPr>
          <p:nvPr/>
        </p:nvCxnSpPr>
        <p:spPr>
          <a:xfrm>
            <a:off x="218993" y="1743075"/>
            <a:ext cx="117814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object 10">
            <a:extLst>
              <a:ext uri="{FF2B5EF4-FFF2-40B4-BE49-F238E27FC236}">
                <a16:creationId xmlns:a16="http://schemas.microsoft.com/office/drawing/2014/main" id="{946C43C7-8C16-01D2-DE92-5E288883E9FA}"/>
              </a:ext>
            </a:extLst>
          </p:cNvPr>
          <p:cNvSpPr txBox="1"/>
          <p:nvPr/>
        </p:nvSpPr>
        <p:spPr>
          <a:xfrm>
            <a:off x="3493250" y="3750235"/>
            <a:ext cx="5232903" cy="1037335"/>
          </a:xfrm>
          <a:prstGeom prst="rect">
            <a:avLst/>
          </a:prstGeom>
        </p:spPr>
        <p:txBody>
          <a:bodyPr vert="horz" wrap="square" lIns="0" tIns="11430" rIns="0" bIns="0" rtlCol="0">
            <a:spAutoFit/>
          </a:bodyPr>
          <a:lstStyle/>
          <a:p>
            <a:pPr marL="12065" marR="5080" algn="ctr">
              <a:lnSpc>
                <a:spcPct val="101299"/>
              </a:lnSpc>
              <a:spcBef>
                <a:spcPts val="90"/>
              </a:spcBef>
            </a:pPr>
            <a:r>
              <a:rPr lang="pt-PT" sz="6600" b="1" dirty="0">
                <a:solidFill>
                  <a:srgbClr val="5954A4"/>
                </a:solidFill>
                <a:latin typeface="TT Firs Neue" panose="02000503030000020004" pitchFamily="2" charset="0"/>
                <a:cs typeface="TTFirsNeue-DemiBold"/>
              </a:rPr>
              <a:t>Introdução</a:t>
            </a:r>
          </a:p>
        </p:txBody>
      </p:sp>
      <p:pic>
        <p:nvPicPr>
          <p:cNvPr id="3" name="Picture 2">
            <a:extLst>
              <a:ext uri="{FF2B5EF4-FFF2-40B4-BE49-F238E27FC236}">
                <a16:creationId xmlns:a16="http://schemas.microsoft.com/office/drawing/2014/main" id="{18374686-CA3B-B129-5952-CE9747E99DCF}"/>
              </a:ext>
            </a:extLst>
          </p:cNvPr>
          <p:cNvPicPr>
            <a:picLocks noChangeAspect="1"/>
          </p:cNvPicPr>
          <p:nvPr/>
        </p:nvPicPr>
        <p:blipFill>
          <a:blip r:embed="rId3"/>
          <a:stretch>
            <a:fillRect/>
          </a:stretch>
        </p:blipFill>
        <p:spPr>
          <a:xfrm>
            <a:off x="8983891" y="327431"/>
            <a:ext cx="3035276" cy="1052742"/>
          </a:xfrm>
          <a:prstGeom prst="rect">
            <a:avLst/>
          </a:prstGeom>
        </p:spPr>
      </p:pic>
    </p:spTree>
    <p:extLst>
      <p:ext uri="{BB962C8B-B14F-4D97-AF65-F5344CB8AC3E}">
        <p14:creationId xmlns:p14="http://schemas.microsoft.com/office/powerpoint/2010/main" val="258380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Text&#10;&#10;Description automatically generated with low confidence">
            <a:extLst>
              <a:ext uri="{FF2B5EF4-FFF2-40B4-BE49-F238E27FC236}">
                <a16:creationId xmlns:a16="http://schemas.microsoft.com/office/drawing/2014/main" id="{6B66E7D8-0A44-88AD-DB88-F5FC91BAB29F}"/>
              </a:ext>
            </a:extLst>
          </p:cNvPr>
          <p:cNvPicPr>
            <a:picLocks noChangeAspect="1"/>
          </p:cNvPicPr>
          <p:nvPr/>
        </p:nvPicPr>
        <p:blipFill rotWithShape="1">
          <a:blip r:embed="rId2"/>
          <a:srcRect t="28568" r="66678" b="28168"/>
          <a:stretch/>
        </p:blipFill>
        <p:spPr>
          <a:xfrm>
            <a:off x="29574" y="231872"/>
            <a:ext cx="3675034" cy="1291942"/>
          </a:xfrm>
          <a:prstGeom prst="rect">
            <a:avLst/>
          </a:prstGeom>
        </p:spPr>
      </p:pic>
      <p:cxnSp>
        <p:nvCxnSpPr>
          <p:cNvPr id="7" name="Straight Connector 6">
            <a:extLst>
              <a:ext uri="{FF2B5EF4-FFF2-40B4-BE49-F238E27FC236}">
                <a16:creationId xmlns:a16="http://schemas.microsoft.com/office/drawing/2014/main" id="{EE652BB1-DEC9-900F-C17F-A90B6A934859}"/>
              </a:ext>
            </a:extLst>
          </p:cNvPr>
          <p:cNvCxnSpPr>
            <a:cxnSpLocks/>
          </p:cNvCxnSpPr>
          <p:nvPr/>
        </p:nvCxnSpPr>
        <p:spPr>
          <a:xfrm>
            <a:off x="218993" y="1743075"/>
            <a:ext cx="117814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bject 10">
            <a:extLst>
              <a:ext uri="{FF2B5EF4-FFF2-40B4-BE49-F238E27FC236}">
                <a16:creationId xmlns:a16="http://schemas.microsoft.com/office/drawing/2014/main" id="{BA7E8E6F-8C37-C7A8-4170-F871B39DFD5E}"/>
              </a:ext>
            </a:extLst>
          </p:cNvPr>
          <p:cNvSpPr txBox="1"/>
          <p:nvPr/>
        </p:nvSpPr>
        <p:spPr>
          <a:xfrm>
            <a:off x="215793" y="2551082"/>
            <a:ext cx="11757460" cy="1529393"/>
          </a:xfrm>
          <a:prstGeom prst="rect">
            <a:avLst/>
          </a:prstGeom>
        </p:spPr>
        <p:txBody>
          <a:bodyPr vert="horz" wrap="square" lIns="0" tIns="11430" rIns="0" bIns="0" rtlCol="0">
            <a:spAutoFit/>
          </a:bodyPr>
          <a:lstStyle/>
          <a:p>
            <a:pPr marL="354965" marR="5080" indent="-342900">
              <a:lnSpc>
                <a:spcPct val="101299"/>
              </a:lnSpc>
              <a:spcBef>
                <a:spcPts val="90"/>
              </a:spcBef>
              <a:buBlip>
                <a:blip r:embed="rId3"/>
              </a:buBlip>
            </a:pPr>
            <a:r>
              <a:rPr lang="pt-PT" sz="2400" dirty="0">
                <a:latin typeface="TT Firs Neue" panose="02000503030000020004" pitchFamily="2" charset="0"/>
                <a:cs typeface="TTFirsNeue-DemiBold"/>
              </a:rPr>
              <a:t>Projeto Galeria Possível</a:t>
            </a:r>
            <a:endParaRPr lang="pt-PT" sz="2400" b="1" dirty="0">
              <a:latin typeface="TT Firs Neue" panose="02000503030000020004" pitchFamily="2" charset="0"/>
              <a:cs typeface="TTFirsNeue-DemiBold"/>
            </a:endParaRPr>
          </a:p>
          <a:p>
            <a:pPr marL="354965" marR="5080" indent="-342900">
              <a:lnSpc>
                <a:spcPct val="101299"/>
              </a:lnSpc>
              <a:spcBef>
                <a:spcPts val="90"/>
              </a:spcBef>
              <a:buBlip>
                <a:blip r:embed="rId3"/>
              </a:buBlip>
            </a:pPr>
            <a:endParaRPr lang="pt-PT" sz="2400" dirty="0">
              <a:latin typeface="TT Firs Neue" panose="02000503030000020004" pitchFamily="2" charset="0"/>
              <a:cs typeface="TTFirsNeue-DemiBold"/>
            </a:endParaRPr>
          </a:p>
          <a:p>
            <a:pPr marL="354965" marR="5080" indent="-342900">
              <a:lnSpc>
                <a:spcPct val="101299"/>
              </a:lnSpc>
              <a:spcBef>
                <a:spcPts val="90"/>
              </a:spcBef>
              <a:buBlip>
                <a:blip r:embed="rId3"/>
              </a:buBlip>
            </a:pPr>
            <a:r>
              <a:rPr lang="pt-PT" sz="2400" dirty="0">
                <a:latin typeface="TT Firs Neue" panose="02000503030000020004" pitchFamily="2" charset="0"/>
                <a:cs typeface="TTFirsNeue-DemiBold"/>
              </a:rPr>
              <a:t>Necessidade de registo e controlo de recursos bibliográficos requisitáveis ou não, registo e controlo dos recursos requisitados.</a:t>
            </a:r>
          </a:p>
        </p:txBody>
      </p:sp>
      <p:sp>
        <p:nvSpPr>
          <p:cNvPr id="2" name="object 10">
            <a:extLst>
              <a:ext uri="{FF2B5EF4-FFF2-40B4-BE49-F238E27FC236}">
                <a16:creationId xmlns:a16="http://schemas.microsoft.com/office/drawing/2014/main" id="{946C43C7-8C16-01D2-DE92-5E288883E9FA}"/>
              </a:ext>
            </a:extLst>
          </p:cNvPr>
          <p:cNvSpPr txBox="1"/>
          <p:nvPr/>
        </p:nvSpPr>
        <p:spPr>
          <a:xfrm>
            <a:off x="6599977" y="1839954"/>
            <a:ext cx="5373276" cy="571054"/>
          </a:xfrm>
          <a:prstGeom prst="rect">
            <a:avLst/>
          </a:prstGeom>
        </p:spPr>
        <p:txBody>
          <a:bodyPr vert="horz" wrap="square" lIns="0" tIns="11430" rIns="0" bIns="0" rtlCol="0">
            <a:spAutoFit/>
          </a:bodyPr>
          <a:lstStyle/>
          <a:p>
            <a:pPr marL="12065" marR="5080" algn="r">
              <a:lnSpc>
                <a:spcPct val="101299"/>
              </a:lnSpc>
              <a:spcBef>
                <a:spcPts val="90"/>
              </a:spcBef>
            </a:pPr>
            <a:r>
              <a:rPr lang="pt-PT" sz="3600" b="1" dirty="0">
                <a:solidFill>
                  <a:srgbClr val="5954A4"/>
                </a:solidFill>
                <a:latin typeface="TT Firs Neue" panose="02000503030000020004" pitchFamily="2" charset="0"/>
                <a:cs typeface="TTFirsNeue-DemiBold"/>
              </a:rPr>
              <a:t>Introdução</a:t>
            </a:r>
          </a:p>
        </p:txBody>
      </p:sp>
      <p:pic>
        <p:nvPicPr>
          <p:cNvPr id="3" name="Picture 2">
            <a:extLst>
              <a:ext uri="{FF2B5EF4-FFF2-40B4-BE49-F238E27FC236}">
                <a16:creationId xmlns:a16="http://schemas.microsoft.com/office/drawing/2014/main" id="{FC3CD9E4-B14E-C776-A9E6-67BFCB58CC54}"/>
              </a:ext>
            </a:extLst>
          </p:cNvPr>
          <p:cNvPicPr>
            <a:picLocks noChangeAspect="1"/>
          </p:cNvPicPr>
          <p:nvPr/>
        </p:nvPicPr>
        <p:blipFill>
          <a:blip r:embed="rId4"/>
          <a:stretch>
            <a:fillRect/>
          </a:stretch>
        </p:blipFill>
        <p:spPr>
          <a:xfrm>
            <a:off x="8983891" y="327431"/>
            <a:ext cx="3035276" cy="1052742"/>
          </a:xfrm>
          <a:prstGeom prst="rect">
            <a:avLst/>
          </a:prstGeom>
        </p:spPr>
      </p:pic>
    </p:spTree>
    <p:extLst>
      <p:ext uri="{BB962C8B-B14F-4D97-AF65-F5344CB8AC3E}">
        <p14:creationId xmlns:p14="http://schemas.microsoft.com/office/powerpoint/2010/main" val="1159556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Text&#10;&#10;Description automatically generated with low confidence">
            <a:extLst>
              <a:ext uri="{FF2B5EF4-FFF2-40B4-BE49-F238E27FC236}">
                <a16:creationId xmlns:a16="http://schemas.microsoft.com/office/drawing/2014/main" id="{6B66E7D8-0A44-88AD-DB88-F5FC91BAB29F}"/>
              </a:ext>
            </a:extLst>
          </p:cNvPr>
          <p:cNvPicPr>
            <a:picLocks noChangeAspect="1"/>
          </p:cNvPicPr>
          <p:nvPr/>
        </p:nvPicPr>
        <p:blipFill rotWithShape="1">
          <a:blip r:embed="rId2"/>
          <a:srcRect t="28568" r="66678" b="28168"/>
          <a:stretch/>
        </p:blipFill>
        <p:spPr>
          <a:xfrm>
            <a:off x="29574" y="231872"/>
            <a:ext cx="3675034" cy="1291942"/>
          </a:xfrm>
          <a:prstGeom prst="rect">
            <a:avLst/>
          </a:prstGeom>
        </p:spPr>
      </p:pic>
      <p:cxnSp>
        <p:nvCxnSpPr>
          <p:cNvPr id="7" name="Straight Connector 6">
            <a:extLst>
              <a:ext uri="{FF2B5EF4-FFF2-40B4-BE49-F238E27FC236}">
                <a16:creationId xmlns:a16="http://schemas.microsoft.com/office/drawing/2014/main" id="{EE652BB1-DEC9-900F-C17F-A90B6A934859}"/>
              </a:ext>
            </a:extLst>
          </p:cNvPr>
          <p:cNvCxnSpPr>
            <a:cxnSpLocks/>
          </p:cNvCxnSpPr>
          <p:nvPr/>
        </p:nvCxnSpPr>
        <p:spPr>
          <a:xfrm>
            <a:off x="218993" y="1743075"/>
            <a:ext cx="117814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bject 10">
            <a:extLst>
              <a:ext uri="{FF2B5EF4-FFF2-40B4-BE49-F238E27FC236}">
                <a16:creationId xmlns:a16="http://schemas.microsoft.com/office/drawing/2014/main" id="{BA7E8E6F-8C37-C7A8-4170-F871B39DFD5E}"/>
              </a:ext>
            </a:extLst>
          </p:cNvPr>
          <p:cNvSpPr txBox="1"/>
          <p:nvPr/>
        </p:nvSpPr>
        <p:spPr>
          <a:xfrm>
            <a:off x="261707" y="2507886"/>
            <a:ext cx="11757460" cy="3582776"/>
          </a:xfrm>
          <a:prstGeom prst="rect">
            <a:avLst/>
          </a:prstGeom>
        </p:spPr>
        <p:txBody>
          <a:bodyPr vert="horz" wrap="square" lIns="0" tIns="11430" rIns="0" bIns="0" rtlCol="0">
            <a:spAutoFit/>
          </a:bodyPr>
          <a:lstStyle/>
          <a:p>
            <a:pPr marL="354965" marR="5080" indent="-342900">
              <a:lnSpc>
                <a:spcPct val="101299"/>
              </a:lnSpc>
              <a:spcBef>
                <a:spcPts val="90"/>
              </a:spcBef>
              <a:buBlip>
                <a:blip r:embed="rId3"/>
              </a:buBlip>
            </a:pPr>
            <a:r>
              <a:rPr lang="pt-PT" sz="2800" dirty="0">
                <a:latin typeface="TT Firs Neue" panose="02000503030000020004" pitchFamily="2" charset="0"/>
                <a:cs typeface="TTFirsNeue-DemiBold"/>
              </a:rPr>
              <a:t>Sistema com duas interfaces principais reservadas a:</a:t>
            </a:r>
          </a:p>
          <a:p>
            <a:pPr marL="354965" marR="5080" indent="-342900">
              <a:lnSpc>
                <a:spcPct val="101299"/>
              </a:lnSpc>
              <a:spcBef>
                <a:spcPts val="90"/>
              </a:spcBef>
              <a:buBlip>
                <a:blip r:embed="rId3"/>
              </a:buBlip>
            </a:pPr>
            <a:endParaRPr lang="pt-PT" sz="2800" dirty="0">
              <a:latin typeface="TT Firs Neue" panose="02000503030000020004" pitchFamily="2" charset="0"/>
              <a:cs typeface="TTFirsNeue-DemiBold"/>
            </a:endParaRPr>
          </a:p>
          <a:p>
            <a:pPr marL="12065" marR="5080">
              <a:lnSpc>
                <a:spcPct val="101299"/>
              </a:lnSpc>
              <a:spcBef>
                <a:spcPts val="90"/>
              </a:spcBef>
            </a:pPr>
            <a:endParaRPr lang="pt-PT" sz="2800" dirty="0">
              <a:latin typeface="TT Firs Neue" panose="02000503030000020004" pitchFamily="2" charset="0"/>
              <a:cs typeface="TTFirsNeue-DemiBold"/>
            </a:endParaRPr>
          </a:p>
          <a:p>
            <a:pPr marL="812165" marR="5080" lvl="1" indent="-342900">
              <a:lnSpc>
                <a:spcPct val="101299"/>
              </a:lnSpc>
              <a:spcBef>
                <a:spcPts val="90"/>
              </a:spcBef>
              <a:buBlip>
                <a:blip r:embed="rId3"/>
              </a:buBlip>
            </a:pPr>
            <a:r>
              <a:rPr lang="pt-PT" sz="2800" dirty="0">
                <a:latin typeface="TT Firs Neue" panose="02000503030000020004" pitchFamily="2" charset="0"/>
                <a:cs typeface="TTFirsNeue-DemiBold"/>
              </a:rPr>
              <a:t>- Utilizador / leitor</a:t>
            </a:r>
          </a:p>
          <a:p>
            <a:pPr marL="812165" marR="5080" lvl="1" indent="-342900">
              <a:lnSpc>
                <a:spcPct val="101299"/>
              </a:lnSpc>
              <a:spcBef>
                <a:spcPts val="90"/>
              </a:spcBef>
              <a:buBlip>
                <a:blip r:embed="rId3"/>
              </a:buBlip>
            </a:pPr>
            <a:endParaRPr lang="pt-PT" sz="2800" dirty="0">
              <a:latin typeface="TT Firs Neue" panose="02000503030000020004" pitchFamily="2" charset="0"/>
              <a:cs typeface="TTFirsNeue-DemiBold"/>
            </a:endParaRPr>
          </a:p>
          <a:p>
            <a:pPr marL="469265" marR="5080" lvl="1">
              <a:lnSpc>
                <a:spcPct val="101299"/>
              </a:lnSpc>
              <a:spcBef>
                <a:spcPts val="90"/>
              </a:spcBef>
            </a:pPr>
            <a:endParaRPr lang="pt-PT" sz="2800" dirty="0">
              <a:latin typeface="TT Firs Neue" panose="02000503030000020004" pitchFamily="2" charset="0"/>
              <a:cs typeface="TTFirsNeue-DemiBold"/>
            </a:endParaRPr>
          </a:p>
          <a:p>
            <a:pPr marL="812165" marR="5080" lvl="1" indent="-342900">
              <a:lnSpc>
                <a:spcPct val="101299"/>
              </a:lnSpc>
              <a:spcBef>
                <a:spcPts val="90"/>
              </a:spcBef>
              <a:buBlip>
                <a:blip r:embed="rId3"/>
              </a:buBlip>
            </a:pPr>
            <a:r>
              <a:rPr lang="pt-PT" sz="2800" dirty="0">
                <a:latin typeface="TT Firs Neue" panose="02000503030000020004" pitchFamily="2" charset="0"/>
                <a:cs typeface="TTFirsNeue-DemiBold"/>
              </a:rPr>
              <a:t>- Administrador / bibliotecário</a:t>
            </a:r>
          </a:p>
          <a:p>
            <a:pPr marL="469265" marR="5080" lvl="1">
              <a:lnSpc>
                <a:spcPct val="101299"/>
              </a:lnSpc>
              <a:spcBef>
                <a:spcPts val="90"/>
              </a:spcBef>
            </a:pPr>
            <a:endParaRPr lang="en-GB" sz="2800" dirty="0">
              <a:latin typeface="TT Firs Neue" panose="02000503030000020004" pitchFamily="2" charset="0"/>
              <a:cs typeface="TTFirsNeue-DemiBold"/>
            </a:endParaRPr>
          </a:p>
        </p:txBody>
      </p:sp>
      <p:sp>
        <p:nvSpPr>
          <p:cNvPr id="2" name="object 10">
            <a:extLst>
              <a:ext uri="{FF2B5EF4-FFF2-40B4-BE49-F238E27FC236}">
                <a16:creationId xmlns:a16="http://schemas.microsoft.com/office/drawing/2014/main" id="{946C43C7-8C16-01D2-DE92-5E288883E9FA}"/>
              </a:ext>
            </a:extLst>
          </p:cNvPr>
          <p:cNvSpPr txBox="1"/>
          <p:nvPr/>
        </p:nvSpPr>
        <p:spPr>
          <a:xfrm>
            <a:off x="6599977" y="1839954"/>
            <a:ext cx="5373276" cy="571054"/>
          </a:xfrm>
          <a:prstGeom prst="rect">
            <a:avLst/>
          </a:prstGeom>
        </p:spPr>
        <p:txBody>
          <a:bodyPr vert="horz" wrap="square" lIns="0" tIns="11430" rIns="0" bIns="0" rtlCol="0">
            <a:spAutoFit/>
          </a:bodyPr>
          <a:lstStyle/>
          <a:p>
            <a:pPr marL="12065" marR="5080" algn="r">
              <a:lnSpc>
                <a:spcPct val="101299"/>
              </a:lnSpc>
              <a:spcBef>
                <a:spcPts val="90"/>
              </a:spcBef>
            </a:pPr>
            <a:r>
              <a:rPr lang="pt-PT" sz="3600" b="1" dirty="0">
                <a:solidFill>
                  <a:srgbClr val="5954A4"/>
                </a:solidFill>
                <a:latin typeface="TT Firs Neue" panose="02000503030000020004" pitchFamily="2" charset="0"/>
                <a:cs typeface="TTFirsNeue-DemiBold"/>
              </a:rPr>
              <a:t>Introdução</a:t>
            </a:r>
          </a:p>
        </p:txBody>
      </p:sp>
      <p:pic>
        <p:nvPicPr>
          <p:cNvPr id="3" name="Picture 2">
            <a:extLst>
              <a:ext uri="{FF2B5EF4-FFF2-40B4-BE49-F238E27FC236}">
                <a16:creationId xmlns:a16="http://schemas.microsoft.com/office/drawing/2014/main" id="{FC3CD9E4-B14E-C776-A9E6-67BFCB58CC54}"/>
              </a:ext>
            </a:extLst>
          </p:cNvPr>
          <p:cNvPicPr>
            <a:picLocks noChangeAspect="1"/>
          </p:cNvPicPr>
          <p:nvPr/>
        </p:nvPicPr>
        <p:blipFill>
          <a:blip r:embed="rId4"/>
          <a:stretch>
            <a:fillRect/>
          </a:stretch>
        </p:blipFill>
        <p:spPr>
          <a:xfrm>
            <a:off x="8983891" y="327431"/>
            <a:ext cx="3035276" cy="1052742"/>
          </a:xfrm>
          <a:prstGeom prst="rect">
            <a:avLst/>
          </a:prstGeom>
        </p:spPr>
      </p:pic>
    </p:spTree>
    <p:extLst>
      <p:ext uri="{BB962C8B-B14F-4D97-AF65-F5344CB8AC3E}">
        <p14:creationId xmlns:p14="http://schemas.microsoft.com/office/powerpoint/2010/main" val="262183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Text&#10;&#10;Description automatically generated with low confidence">
            <a:extLst>
              <a:ext uri="{FF2B5EF4-FFF2-40B4-BE49-F238E27FC236}">
                <a16:creationId xmlns:a16="http://schemas.microsoft.com/office/drawing/2014/main" id="{6B66E7D8-0A44-88AD-DB88-F5FC91BAB29F}"/>
              </a:ext>
            </a:extLst>
          </p:cNvPr>
          <p:cNvPicPr>
            <a:picLocks noChangeAspect="1"/>
          </p:cNvPicPr>
          <p:nvPr/>
        </p:nvPicPr>
        <p:blipFill rotWithShape="1">
          <a:blip r:embed="rId2"/>
          <a:srcRect t="28568" r="66678" b="28168"/>
          <a:stretch/>
        </p:blipFill>
        <p:spPr>
          <a:xfrm>
            <a:off x="29574" y="231872"/>
            <a:ext cx="3675034" cy="1291942"/>
          </a:xfrm>
          <a:prstGeom prst="rect">
            <a:avLst/>
          </a:prstGeom>
        </p:spPr>
      </p:pic>
      <p:cxnSp>
        <p:nvCxnSpPr>
          <p:cNvPr id="7" name="Straight Connector 6">
            <a:extLst>
              <a:ext uri="{FF2B5EF4-FFF2-40B4-BE49-F238E27FC236}">
                <a16:creationId xmlns:a16="http://schemas.microsoft.com/office/drawing/2014/main" id="{EE652BB1-DEC9-900F-C17F-A90B6A934859}"/>
              </a:ext>
            </a:extLst>
          </p:cNvPr>
          <p:cNvCxnSpPr>
            <a:cxnSpLocks/>
          </p:cNvCxnSpPr>
          <p:nvPr/>
        </p:nvCxnSpPr>
        <p:spPr>
          <a:xfrm>
            <a:off x="218993" y="1743075"/>
            <a:ext cx="117814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bject 10">
            <a:extLst>
              <a:ext uri="{FF2B5EF4-FFF2-40B4-BE49-F238E27FC236}">
                <a16:creationId xmlns:a16="http://schemas.microsoft.com/office/drawing/2014/main" id="{BA7E8E6F-8C37-C7A8-4170-F871B39DFD5E}"/>
              </a:ext>
            </a:extLst>
          </p:cNvPr>
          <p:cNvSpPr txBox="1"/>
          <p:nvPr/>
        </p:nvSpPr>
        <p:spPr>
          <a:xfrm>
            <a:off x="261707" y="2417682"/>
            <a:ext cx="11757460" cy="3569952"/>
          </a:xfrm>
          <a:prstGeom prst="rect">
            <a:avLst/>
          </a:prstGeom>
        </p:spPr>
        <p:txBody>
          <a:bodyPr vert="horz" wrap="square" lIns="0" tIns="11430" rIns="0" bIns="0" rtlCol="0">
            <a:spAutoFit/>
          </a:bodyPr>
          <a:lstStyle/>
          <a:p>
            <a:pPr marL="12065" marR="5080" algn="ctr">
              <a:lnSpc>
                <a:spcPct val="101299"/>
              </a:lnSpc>
              <a:spcBef>
                <a:spcPts val="90"/>
              </a:spcBef>
            </a:pPr>
            <a:r>
              <a:rPr lang="pt-PT" sz="2800" dirty="0">
                <a:latin typeface="TT Firs Neue" panose="02000503030000020004" pitchFamily="2" charset="0"/>
                <a:cs typeface="TTFirsNeue-DemiBold"/>
              </a:rPr>
              <a:t>O utilizador </a:t>
            </a:r>
          </a:p>
          <a:p>
            <a:pPr marL="12065" marR="5080" algn="ctr">
              <a:lnSpc>
                <a:spcPct val="101299"/>
              </a:lnSpc>
              <a:spcBef>
                <a:spcPts val="90"/>
              </a:spcBef>
            </a:pPr>
            <a:endParaRPr lang="pt-PT" sz="2800" dirty="0">
              <a:latin typeface="TT Firs Neue" panose="02000503030000020004" pitchFamily="2" charset="0"/>
              <a:cs typeface="TTFirsNeue-DemiBold"/>
            </a:endParaRPr>
          </a:p>
          <a:p>
            <a:pPr marL="354965" marR="5080" indent="-342900">
              <a:lnSpc>
                <a:spcPct val="101299"/>
              </a:lnSpc>
              <a:spcBef>
                <a:spcPts val="90"/>
              </a:spcBef>
              <a:buBlip>
                <a:blip r:embed="rId3"/>
              </a:buBlip>
            </a:pPr>
            <a:r>
              <a:rPr lang="pt-PT" sz="2800" dirty="0">
                <a:latin typeface="TT Firs Neue" panose="02000503030000020004" pitchFamily="2" charset="0"/>
                <a:cs typeface="TTFirsNeue-DemiBold"/>
              </a:rPr>
              <a:t>Pode registar-se, aceder às suas requisições e alterar a sua senha de acesso caso esqueça a mesma.</a:t>
            </a:r>
          </a:p>
          <a:p>
            <a:pPr marL="12065" marR="5080">
              <a:lnSpc>
                <a:spcPct val="101299"/>
              </a:lnSpc>
              <a:spcBef>
                <a:spcPts val="90"/>
              </a:spcBef>
            </a:pPr>
            <a:endParaRPr lang="pt-PT" sz="2800" dirty="0">
              <a:latin typeface="TT Firs Neue" panose="02000503030000020004" pitchFamily="2" charset="0"/>
              <a:cs typeface="TTFirsNeue-DemiBold"/>
            </a:endParaRPr>
          </a:p>
          <a:p>
            <a:pPr marL="354965" marR="5080" indent="-342900">
              <a:lnSpc>
                <a:spcPct val="101299"/>
              </a:lnSpc>
              <a:spcBef>
                <a:spcPts val="90"/>
              </a:spcBef>
              <a:buBlip>
                <a:blip r:embed="rId3"/>
              </a:buBlip>
            </a:pPr>
            <a:r>
              <a:rPr lang="pt-PT" sz="2800" dirty="0">
                <a:latin typeface="TT Firs Neue" panose="02000503030000020004" pitchFamily="2" charset="0"/>
                <a:cs typeface="TTFirsNeue-DemiBold"/>
              </a:rPr>
              <a:t>Pode consultar os livros disponíveis na base de dados.</a:t>
            </a:r>
          </a:p>
          <a:p>
            <a:pPr marL="354965" marR="5080" indent="-342900">
              <a:lnSpc>
                <a:spcPct val="101299"/>
              </a:lnSpc>
              <a:spcBef>
                <a:spcPts val="90"/>
              </a:spcBef>
              <a:buBlip>
                <a:blip r:embed="rId3"/>
              </a:buBlip>
            </a:pPr>
            <a:endParaRPr lang="pt-PT" sz="2800" dirty="0">
              <a:latin typeface="TT Firs Neue" panose="02000503030000020004" pitchFamily="2" charset="0"/>
              <a:cs typeface="TTFirsNeue-DemiBold"/>
            </a:endParaRPr>
          </a:p>
          <a:p>
            <a:pPr marL="354965" marR="5080" indent="-342900">
              <a:lnSpc>
                <a:spcPct val="101299"/>
              </a:lnSpc>
              <a:spcBef>
                <a:spcPts val="90"/>
              </a:spcBef>
              <a:buBlip>
                <a:blip r:embed="rId3"/>
              </a:buBlip>
            </a:pPr>
            <a:r>
              <a:rPr lang="pt-PT" sz="2800" dirty="0">
                <a:latin typeface="TT Firs Neue" panose="02000503030000020004" pitchFamily="2" charset="0"/>
                <a:cs typeface="TTFirsNeue-DemiBold"/>
              </a:rPr>
              <a:t>Pode fazer requisições.</a:t>
            </a:r>
          </a:p>
        </p:txBody>
      </p:sp>
      <p:sp>
        <p:nvSpPr>
          <p:cNvPr id="2" name="object 10">
            <a:extLst>
              <a:ext uri="{FF2B5EF4-FFF2-40B4-BE49-F238E27FC236}">
                <a16:creationId xmlns:a16="http://schemas.microsoft.com/office/drawing/2014/main" id="{946C43C7-8C16-01D2-DE92-5E288883E9FA}"/>
              </a:ext>
            </a:extLst>
          </p:cNvPr>
          <p:cNvSpPr txBox="1"/>
          <p:nvPr/>
        </p:nvSpPr>
        <p:spPr>
          <a:xfrm>
            <a:off x="6599977" y="1839954"/>
            <a:ext cx="5373276" cy="571054"/>
          </a:xfrm>
          <a:prstGeom prst="rect">
            <a:avLst/>
          </a:prstGeom>
        </p:spPr>
        <p:txBody>
          <a:bodyPr vert="horz" wrap="square" lIns="0" tIns="11430" rIns="0" bIns="0" rtlCol="0">
            <a:spAutoFit/>
          </a:bodyPr>
          <a:lstStyle/>
          <a:p>
            <a:pPr marL="12065" marR="5080" algn="r">
              <a:lnSpc>
                <a:spcPct val="101299"/>
              </a:lnSpc>
              <a:spcBef>
                <a:spcPts val="90"/>
              </a:spcBef>
            </a:pPr>
            <a:r>
              <a:rPr lang="pt-PT" sz="3600" b="1" dirty="0">
                <a:solidFill>
                  <a:srgbClr val="5954A4"/>
                </a:solidFill>
                <a:latin typeface="TT Firs Neue" panose="02000503030000020004" pitchFamily="2" charset="0"/>
                <a:cs typeface="TTFirsNeue-DemiBold"/>
              </a:rPr>
              <a:t>Introdução</a:t>
            </a:r>
          </a:p>
        </p:txBody>
      </p:sp>
      <p:pic>
        <p:nvPicPr>
          <p:cNvPr id="3" name="Picture 2">
            <a:extLst>
              <a:ext uri="{FF2B5EF4-FFF2-40B4-BE49-F238E27FC236}">
                <a16:creationId xmlns:a16="http://schemas.microsoft.com/office/drawing/2014/main" id="{FC3CD9E4-B14E-C776-A9E6-67BFCB58CC54}"/>
              </a:ext>
            </a:extLst>
          </p:cNvPr>
          <p:cNvPicPr>
            <a:picLocks noChangeAspect="1"/>
          </p:cNvPicPr>
          <p:nvPr/>
        </p:nvPicPr>
        <p:blipFill>
          <a:blip r:embed="rId4"/>
          <a:stretch>
            <a:fillRect/>
          </a:stretch>
        </p:blipFill>
        <p:spPr>
          <a:xfrm>
            <a:off x="8983891" y="327431"/>
            <a:ext cx="3035276" cy="1052742"/>
          </a:xfrm>
          <a:prstGeom prst="rect">
            <a:avLst/>
          </a:prstGeom>
        </p:spPr>
      </p:pic>
    </p:spTree>
    <p:extLst>
      <p:ext uri="{BB962C8B-B14F-4D97-AF65-F5344CB8AC3E}">
        <p14:creationId xmlns:p14="http://schemas.microsoft.com/office/powerpoint/2010/main" val="2922996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Text&#10;&#10;Description automatically generated with low confidence">
            <a:extLst>
              <a:ext uri="{FF2B5EF4-FFF2-40B4-BE49-F238E27FC236}">
                <a16:creationId xmlns:a16="http://schemas.microsoft.com/office/drawing/2014/main" id="{6B66E7D8-0A44-88AD-DB88-F5FC91BAB29F}"/>
              </a:ext>
            </a:extLst>
          </p:cNvPr>
          <p:cNvPicPr>
            <a:picLocks noChangeAspect="1"/>
          </p:cNvPicPr>
          <p:nvPr/>
        </p:nvPicPr>
        <p:blipFill rotWithShape="1">
          <a:blip r:embed="rId2"/>
          <a:srcRect t="28568" r="66678" b="28168"/>
          <a:stretch/>
        </p:blipFill>
        <p:spPr>
          <a:xfrm>
            <a:off x="29574" y="231872"/>
            <a:ext cx="3675034" cy="1291942"/>
          </a:xfrm>
          <a:prstGeom prst="rect">
            <a:avLst/>
          </a:prstGeom>
        </p:spPr>
      </p:pic>
      <p:cxnSp>
        <p:nvCxnSpPr>
          <p:cNvPr id="7" name="Straight Connector 6">
            <a:extLst>
              <a:ext uri="{FF2B5EF4-FFF2-40B4-BE49-F238E27FC236}">
                <a16:creationId xmlns:a16="http://schemas.microsoft.com/office/drawing/2014/main" id="{EE652BB1-DEC9-900F-C17F-A90B6A934859}"/>
              </a:ext>
            </a:extLst>
          </p:cNvPr>
          <p:cNvCxnSpPr>
            <a:cxnSpLocks/>
          </p:cNvCxnSpPr>
          <p:nvPr/>
        </p:nvCxnSpPr>
        <p:spPr>
          <a:xfrm>
            <a:off x="218993" y="1743075"/>
            <a:ext cx="117814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bject 10">
            <a:extLst>
              <a:ext uri="{FF2B5EF4-FFF2-40B4-BE49-F238E27FC236}">
                <a16:creationId xmlns:a16="http://schemas.microsoft.com/office/drawing/2014/main" id="{BA7E8E6F-8C37-C7A8-4170-F871B39DFD5E}"/>
              </a:ext>
            </a:extLst>
          </p:cNvPr>
          <p:cNvSpPr txBox="1"/>
          <p:nvPr/>
        </p:nvSpPr>
        <p:spPr>
          <a:xfrm>
            <a:off x="261707" y="2507886"/>
            <a:ext cx="11757460" cy="3134769"/>
          </a:xfrm>
          <a:prstGeom prst="rect">
            <a:avLst/>
          </a:prstGeom>
        </p:spPr>
        <p:txBody>
          <a:bodyPr vert="horz" wrap="square" lIns="0" tIns="11430" rIns="0" bIns="0" rtlCol="0">
            <a:spAutoFit/>
          </a:bodyPr>
          <a:lstStyle/>
          <a:p>
            <a:pPr marL="12065" marR="5080" algn="ctr">
              <a:lnSpc>
                <a:spcPct val="101299"/>
              </a:lnSpc>
              <a:spcBef>
                <a:spcPts val="90"/>
              </a:spcBef>
            </a:pPr>
            <a:r>
              <a:rPr lang="pt-PT" sz="2800" dirty="0">
                <a:latin typeface="TT Firs Neue" panose="02000503030000020004" pitchFamily="2" charset="0"/>
                <a:cs typeface="TTFirsNeue-DemiBold"/>
              </a:rPr>
              <a:t>O administrador na base de dados</a:t>
            </a:r>
          </a:p>
          <a:p>
            <a:pPr marL="12065" marR="5080" algn="ctr">
              <a:lnSpc>
                <a:spcPct val="101299"/>
              </a:lnSpc>
              <a:spcBef>
                <a:spcPts val="90"/>
              </a:spcBef>
            </a:pPr>
            <a:endParaRPr lang="pt-PT" sz="2800" dirty="0">
              <a:latin typeface="TT Firs Neue" panose="02000503030000020004" pitchFamily="2" charset="0"/>
              <a:cs typeface="TTFirsNeue-DemiBold"/>
            </a:endParaRPr>
          </a:p>
          <a:p>
            <a:pPr marL="354965" marR="5080" indent="-342900">
              <a:lnSpc>
                <a:spcPct val="101299"/>
              </a:lnSpc>
              <a:spcBef>
                <a:spcPts val="90"/>
              </a:spcBef>
              <a:buBlip>
                <a:blip r:embed="rId3"/>
              </a:buBlip>
            </a:pPr>
            <a:r>
              <a:rPr lang="pt-PT" sz="2800" dirty="0">
                <a:latin typeface="TT Firs Neue" panose="02000503030000020004" pitchFamily="2" charset="0"/>
                <a:cs typeface="TTFirsNeue-DemiBold"/>
              </a:rPr>
              <a:t>Insere, atualiza ou elimina livros e utilizadores.</a:t>
            </a:r>
          </a:p>
          <a:p>
            <a:pPr marL="354965" marR="5080" indent="-342900">
              <a:lnSpc>
                <a:spcPct val="101299"/>
              </a:lnSpc>
              <a:spcBef>
                <a:spcPts val="90"/>
              </a:spcBef>
              <a:buBlip>
                <a:blip r:embed="rId3"/>
              </a:buBlip>
            </a:pPr>
            <a:endParaRPr lang="pt-PT" sz="2800" dirty="0">
              <a:latin typeface="TT Firs Neue" panose="02000503030000020004" pitchFamily="2" charset="0"/>
              <a:cs typeface="TTFirsNeue-DemiBold"/>
            </a:endParaRPr>
          </a:p>
          <a:p>
            <a:pPr marL="354965" marR="5080" indent="-342900">
              <a:lnSpc>
                <a:spcPct val="101299"/>
              </a:lnSpc>
              <a:spcBef>
                <a:spcPts val="90"/>
              </a:spcBef>
              <a:buBlip>
                <a:blip r:embed="rId3"/>
              </a:buBlip>
            </a:pPr>
            <a:r>
              <a:rPr lang="pt-PT" sz="2800" dirty="0">
                <a:latin typeface="TT Firs Neue" panose="02000503030000020004" pitchFamily="2" charset="0"/>
                <a:cs typeface="TTFirsNeue-DemiBold"/>
              </a:rPr>
              <a:t>Acede às requisições efetuadas, aos livros ou aos utilizadores.</a:t>
            </a:r>
          </a:p>
          <a:p>
            <a:pPr marL="354965" marR="5080" indent="-342900">
              <a:lnSpc>
                <a:spcPct val="101299"/>
              </a:lnSpc>
              <a:spcBef>
                <a:spcPts val="90"/>
              </a:spcBef>
              <a:buBlip>
                <a:blip r:embed="rId3"/>
              </a:buBlip>
            </a:pPr>
            <a:endParaRPr lang="pt-PT" sz="2800" dirty="0">
              <a:latin typeface="TT Firs Neue" panose="02000503030000020004" pitchFamily="2" charset="0"/>
              <a:cs typeface="TTFirsNeue-DemiBold"/>
            </a:endParaRPr>
          </a:p>
          <a:p>
            <a:pPr marL="354965" marR="5080" indent="-342900">
              <a:lnSpc>
                <a:spcPct val="101299"/>
              </a:lnSpc>
              <a:spcBef>
                <a:spcPts val="90"/>
              </a:spcBef>
              <a:buBlip>
                <a:blip r:embed="rId3"/>
              </a:buBlip>
            </a:pPr>
            <a:r>
              <a:rPr lang="pt-PT" sz="2800" dirty="0">
                <a:latin typeface="TT Firs Neue" panose="02000503030000020004" pitchFamily="2" charset="0"/>
                <a:cs typeface="TTFirsNeue-DemiBold"/>
              </a:rPr>
              <a:t>Elimina ou atualiza requisições. </a:t>
            </a:r>
          </a:p>
        </p:txBody>
      </p:sp>
      <p:sp>
        <p:nvSpPr>
          <p:cNvPr id="2" name="object 10">
            <a:extLst>
              <a:ext uri="{FF2B5EF4-FFF2-40B4-BE49-F238E27FC236}">
                <a16:creationId xmlns:a16="http://schemas.microsoft.com/office/drawing/2014/main" id="{946C43C7-8C16-01D2-DE92-5E288883E9FA}"/>
              </a:ext>
            </a:extLst>
          </p:cNvPr>
          <p:cNvSpPr txBox="1"/>
          <p:nvPr/>
        </p:nvSpPr>
        <p:spPr>
          <a:xfrm>
            <a:off x="6599977" y="1839954"/>
            <a:ext cx="5373276" cy="571054"/>
          </a:xfrm>
          <a:prstGeom prst="rect">
            <a:avLst/>
          </a:prstGeom>
        </p:spPr>
        <p:txBody>
          <a:bodyPr vert="horz" wrap="square" lIns="0" tIns="11430" rIns="0" bIns="0" rtlCol="0">
            <a:spAutoFit/>
          </a:bodyPr>
          <a:lstStyle/>
          <a:p>
            <a:pPr marL="12065" marR="5080" algn="r">
              <a:lnSpc>
                <a:spcPct val="101299"/>
              </a:lnSpc>
              <a:spcBef>
                <a:spcPts val="90"/>
              </a:spcBef>
            </a:pPr>
            <a:r>
              <a:rPr lang="pt-PT" sz="3600" b="1" dirty="0">
                <a:solidFill>
                  <a:srgbClr val="5954A4"/>
                </a:solidFill>
                <a:latin typeface="TT Firs Neue" panose="02000503030000020004" pitchFamily="2" charset="0"/>
                <a:cs typeface="TTFirsNeue-DemiBold"/>
              </a:rPr>
              <a:t>Introdução</a:t>
            </a:r>
          </a:p>
        </p:txBody>
      </p:sp>
      <p:pic>
        <p:nvPicPr>
          <p:cNvPr id="3" name="Picture 2">
            <a:extLst>
              <a:ext uri="{FF2B5EF4-FFF2-40B4-BE49-F238E27FC236}">
                <a16:creationId xmlns:a16="http://schemas.microsoft.com/office/drawing/2014/main" id="{FC3CD9E4-B14E-C776-A9E6-67BFCB58CC54}"/>
              </a:ext>
            </a:extLst>
          </p:cNvPr>
          <p:cNvPicPr>
            <a:picLocks noChangeAspect="1"/>
          </p:cNvPicPr>
          <p:nvPr/>
        </p:nvPicPr>
        <p:blipFill>
          <a:blip r:embed="rId4"/>
          <a:stretch>
            <a:fillRect/>
          </a:stretch>
        </p:blipFill>
        <p:spPr>
          <a:xfrm>
            <a:off x="8983891" y="327431"/>
            <a:ext cx="3035276" cy="1052742"/>
          </a:xfrm>
          <a:prstGeom prst="rect">
            <a:avLst/>
          </a:prstGeom>
        </p:spPr>
      </p:pic>
    </p:spTree>
    <p:extLst>
      <p:ext uri="{BB962C8B-B14F-4D97-AF65-F5344CB8AC3E}">
        <p14:creationId xmlns:p14="http://schemas.microsoft.com/office/powerpoint/2010/main" val="772941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Text&#10;&#10;Description automatically generated with low confidence">
            <a:extLst>
              <a:ext uri="{FF2B5EF4-FFF2-40B4-BE49-F238E27FC236}">
                <a16:creationId xmlns:a16="http://schemas.microsoft.com/office/drawing/2014/main" id="{6B66E7D8-0A44-88AD-DB88-F5FC91BAB29F}"/>
              </a:ext>
            </a:extLst>
          </p:cNvPr>
          <p:cNvPicPr>
            <a:picLocks noChangeAspect="1"/>
          </p:cNvPicPr>
          <p:nvPr/>
        </p:nvPicPr>
        <p:blipFill rotWithShape="1">
          <a:blip r:embed="rId2"/>
          <a:srcRect t="28568" r="66678" b="28168"/>
          <a:stretch/>
        </p:blipFill>
        <p:spPr>
          <a:xfrm>
            <a:off x="29574" y="231872"/>
            <a:ext cx="3675034" cy="1291942"/>
          </a:xfrm>
          <a:prstGeom prst="rect">
            <a:avLst/>
          </a:prstGeom>
        </p:spPr>
      </p:pic>
      <p:cxnSp>
        <p:nvCxnSpPr>
          <p:cNvPr id="7" name="Straight Connector 6">
            <a:extLst>
              <a:ext uri="{FF2B5EF4-FFF2-40B4-BE49-F238E27FC236}">
                <a16:creationId xmlns:a16="http://schemas.microsoft.com/office/drawing/2014/main" id="{EE652BB1-DEC9-900F-C17F-A90B6A934859}"/>
              </a:ext>
            </a:extLst>
          </p:cNvPr>
          <p:cNvCxnSpPr>
            <a:cxnSpLocks/>
          </p:cNvCxnSpPr>
          <p:nvPr/>
        </p:nvCxnSpPr>
        <p:spPr>
          <a:xfrm>
            <a:off x="218993" y="1743075"/>
            <a:ext cx="117814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object 10">
            <a:extLst>
              <a:ext uri="{FF2B5EF4-FFF2-40B4-BE49-F238E27FC236}">
                <a16:creationId xmlns:a16="http://schemas.microsoft.com/office/drawing/2014/main" id="{946C43C7-8C16-01D2-DE92-5E288883E9FA}"/>
              </a:ext>
            </a:extLst>
          </p:cNvPr>
          <p:cNvSpPr txBox="1"/>
          <p:nvPr/>
        </p:nvSpPr>
        <p:spPr>
          <a:xfrm>
            <a:off x="3493250" y="3750235"/>
            <a:ext cx="5232903" cy="1037335"/>
          </a:xfrm>
          <a:prstGeom prst="rect">
            <a:avLst/>
          </a:prstGeom>
        </p:spPr>
        <p:txBody>
          <a:bodyPr vert="horz" wrap="square" lIns="0" tIns="11430" rIns="0" bIns="0" rtlCol="0">
            <a:spAutoFit/>
          </a:bodyPr>
          <a:lstStyle/>
          <a:p>
            <a:pPr marL="12065" marR="5080" algn="ctr">
              <a:lnSpc>
                <a:spcPct val="101299"/>
              </a:lnSpc>
              <a:spcBef>
                <a:spcPts val="90"/>
              </a:spcBef>
            </a:pPr>
            <a:r>
              <a:rPr lang="pt-PT" sz="6600" b="1" dirty="0">
                <a:solidFill>
                  <a:srgbClr val="5954A4"/>
                </a:solidFill>
                <a:latin typeface="TT Firs Neue" panose="02000503030000020004" pitchFamily="2" charset="0"/>
                <a:cs typeface="TTFirsNeue-DemiBold"/>
              </a:rPr>
              <a:t>Conteúdo</a:t>
            </a:r>
          </a:p>
        </p:txBody>
      </p:sp>
      <p:pic>
        <p:nvPicPr>
          <p:cNvPr id="3" name="Picture 2">
            <a:extLst>
              <a:ext uri="{FF2B5EF4-FFF2-40B4-BE49-F238E27FC236}">
                <a16:creationId xmlns:a16="http://schemas.microsoft.com/office/drawing/2014/main" id="{83303217-517E-39B2-B99B-DF0519E0E14D}"/>
              </a:ext>
            </a:extLst>
          </p:cNvPr>
          <p:cNvPicPr>
            <a:picLocks noChangeAspect="1"/>
          </p:cNvPicPr>
          <p:nvPr/>
        </p:nvPicPr>
        <p:blipFill>
          <a:blip r:embed="rId3"/>
          <a:stretch>
            <a:fillRect/>
          </a:stretch>
        </p:blipFill>
        <p:spPr>
          <a:xfrm>
            <a:off x="8983891" y="327431"/>
            <a:ext cx="3035276" cy="1052742"/>
          </a:xfrm>
          <a:prstGeom prst="rect">
            <a:avLst/>
          </a:prstGeom>
        </p:spPr>
      </p:pic>
    </p:spTree>
    <p:extLst>
      <p:ext uri="{BB962C8B-B14F-4D97-AF65-F5344CB8AC3E}">
        <p14:creationId xmlns:p14="http://schemas.microsoft.com/office/powerpoint/2010/main" val="3106250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Text&#10;&#10;Description automatically generated with low confidence">
            <a:extLst>
              <a:ext uri="{FF2B5EF4-FFF2-40B4-BE49-F238E27FC236}">
                <a16:creationId xmlns:a16="http://schemas.microsoft.com/office/drawing/2014/main" id="{6B66E7D8-0A44-88AD-DB88-F5FC91BAB29F}"/>
              </a:ext>
            </a:extLst>
          </p:cNvPr>
          <p:cNvPicPr>
            <a:picLocks noChangeAspect="1"/>
          </p:cNvPicPr>
          <p:nvPr/>
        </p:nvPicPr>
        <p:blipFill rotWithShape="1">
          <a:blip r:embed="rId2"/>
          <a:srcRect t="28568" r="66678" b="28168"/>
          <a:stretch/>
        </p:blipFill>
        <p:spPr>
          <a:xfrm>
            <a:off x="29574" y="231872"/>
            <a:ext cx="3675034" cy="1291942"/>
          </a:xfrm>
          <a:prstGeom prst="rect">
            <a:avLst/>
          </a:prstGeom>
        </p:spPr>
      </p:pic>
      <p:cxnSp>
        <p:nvCxnSpPr>
          <p:cNvPr id="7" name="Straight Connector 6">
            <a:extLst>
              <a:ext uri="{FF2B5EF4-FFF2-40B4-BE49-F238E27FC236}">
                <a16:creationId xmlns:a16="http://schemas.microsoft.com/office/drawing/2014/main" id="{EE652BB1-DEC9-900F-C17F-A90B6A934859}"/>
              </a:ext>
            </a:extLst>
          </p:cNvPr>
          <p:cNvCxnSpPr>
            <a:cxnSpLocks/>
          </p:cNvCxnSpPr>
          <p:nvPr/>
        </p:nvCxnSpPr>
        <p:spPr>
          <a:xfrm>
            <a:off x="218993" y="1743075"/>
            <a:ext cx="117814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bject 10">
            <a:extLst>
              <a:ext uri="{FF2B5EF4-FFF2-40B4-BE49-F238E27FC236}">
                <a16:creationId xmlns:a16="http://schemas.microsoft.com/office/drawing/2014/main" id="{BA7E8E6F-8C37-C7A8-4170-F871B39DFD5E}"/>
              </a:ext>
            </a:extLst>
          </p:cNvPr>
          <p:cNvSpPr txBox="1"/>
          <p:nvPr/>
        </p:nvSpPr>
        <p:spPr>
          <a:xfrm>
            <a:off x="242951" y="2516040"/>
            <a:ext cx="11757460" cy="1915268"/>
          </a:xfrm>
          <a:prstGeom prst="rect">
            <a:avLst/>
          </a:prstGeom>
        </p:spPr>
        <p:txBody>
          <a:bodyPr vert="horz" wrap="square" lIns="0" tIns="11430" rIns="0" bIns="0" rtlCol="0">
            <a:spAutoFit/>
          </a:bodyPr>
          <a:lstStyle/>
          <a:p>
            <a:pPr marL="354965" marR="5080" indent="-342900">
              <a:lnSpc>
                <a:spcPct val="101299"/>
              </a:lnSpc>
              <a:spcBef>
                <a:spcPts val="90"/>
              </a:spcBef>
              <a:buBlip>
                <a:blip r:embed="rId3"/>
              </a:buBlip>
            </a:pPr>
            <a:r>
              <a:rPr lang="pt-PT" sz="2400" b="1" dirty="0">
                <a:latin typeface="TT Firs Neue" panose="02000503030000020004" pitchFamily="2" charset="0"/>
                <a:cs typeface="TTFirsNeue-DemiBold"/>
              </a:rPr>
              <a:t>Vantagens desta aplicação</a:t>
            </a:r>
          </a:p>
          <a:p>
            <a:pPr marL="812165" marR="5080" lvl="1" indent="-342900">
              <a:lnSpc>
                <a:spcPct val="101299"/>
              </a:lnSpc>
              <a:spcBef>
                <a:spcPts val="90"/>
              </a:spcBef>
              <a:buBlip>
                <a:blip r:embed="rId3"/>
              </a:buBlip>
            </a:pPr>
            <a:r>
              <a:rPr lang="pt-PT" sz="2400" i="1" dirty="0">
                <a:latin typeface="TT Firs Neue" panose="02000503030000020004" pitchFamily="2" charset="0"/>
                <a:cs typeface="TTFirsNeue-DemiBold"/>
              </a:rPr>
              <a:t>Agiliza-se o acesso aos recursos bibliográficos disponíveis e ao controlo das requisições efetuadas.</a:t>
            </a:r>
          </a:p>
          <a:p>
            <a:pPr marL="812165" marR="5080" lvl="1" indent="-342900">
              <a:lnSpc>
                <a:spcPct val="101299"/>
              </a:lnSpc>
              <a:spcBef>
                <a:spcPts val="90"/>
              </a:spcBef>
              <a:buBlip>
                <a:blip r:embed="rId3"/>
              </a:buBlip>
            </a:pPr>
            <a:endParaRPr lang="pt-PT" sz="2400" i="1" dirty="0">
              <a:latin typeface="TT Firs Neue" panose="02000503030000020004" pitchFamily="2" charset="0"/>
              <a:cs typeface="TTFirsNeue-DemiBold"/>
            </a:endParaRPr>
          </a:p>
          <a:p>
            <a:pPr marL="812165" marR="5080" lvl="1" indent="-342900">
              <a:lnSpc>
                <a:spcPct val="101299"/>
              </a:lnSpc>
              <a:spcBef>
                <a:spcPts val="90"/>
              </a:spcBef>
              <a:buBlip>
                <a:blip r:embed="rId3"/>
              </a:buBlip>
            </a:pPr>
            <a:r>
              <a:rPr lang="pt-PT" sz="2400" i="1" dirty="0">
                <a:latin typeface="TT Firs Neue" panose="02000503030000020004" pitchFamily="2" charset="0"/>
                <a:cs typeface="TTFirsNeue-DemiBold"/>
              </a:rPr>
              <a:t>Cada requisição é associada ao seu respetivo utilizador.</a:t>
            </a:r>
          </a:p>
        </p:txBody>
      </p:sp>
      <p:sp>
        <p:nvSpPr>
          <p:cNvPr id="2" name="object 10">
            <a:extLst>
              <a:ext uri="{FF2B5EF4-FFF2-40B4-BE49-F238E27FC236}">
                <a16:creationId xmlns:a16="http://schemas.microsoft.com/office/drawing/2014/main" id="{946C43C7-8C16-01D2-DE92-5E288883E9FA}"/>
              </a:ext>
            </a:extLst>
          </p:cNvPr>
          <p:cNvSpPr txBox="1"/>
          <p:nvPr/>
        </p:nvSpPr>
        <p:spPr>
          <a:xfrm>
            <a:off x="6599977" y="1839954"/>
            <a:ext cx="5373276" cy="571054"/>
          </a:xfrm>
          <a:prstGeom prst="rect">
            <a:avLst/>
          </a:prstGeom>
        </p:spPr>
        <p:txBody>
          <a:bodyPr vert="horz" wrap="square" lIns="0" tIns="11430" rIns="0" bIns="0" rtlCol="0">
            <a:spAutoFit/>
          </a:bodyPr>
          <a:lstStyle/>
          <a:p>
            <a:pPr marL="12065" marR="5080" algn="r">
              <a:lnSpc>
                <a:spcPct val="101299"/>
              </a:lnSpc>
              <a:spcBef>
                <a:spcPts val="90"/>
              </a:spcBef>
            </a:pPr>
            <a:r>
              <a:rPr lang="pt-PT" sz="3600" b="1" dirty="0">
                <a:solidFill>
                  <a:srgbClr val="5954A4"/>
                </a:solidFill>
                <a:latin typeface="TT Firs Neue" panose="02000503030000020004" pitchFamily="2" charset="0"/>
                <a:cs typeface="TTFirsNeue-DemiBold"/>
              </a:rPr>
              <a:t>Conteúdo</a:t>
            </a:r>
          </a:p>
        </p:txBody>
      </p:sp>
      <p:pic>
        <p:nvPicPr>
          <p:cNvPr id="3" name="Picture 2">
            <a:extLst>
              <a:ext uri="{FF2B5EF4-FFF2-40B4-BE49-F238E27FC236}">
                <a16:creationId xmlns:a16="http://schemas.microsoft.com/office/drawing/2014/main" id="{CC336AE8-18E2-E6BE-6C2B-50EE561E6D74}"/>
              </a:ext>
            </a:extLst>
          </p:cNvPr>
          <p:cNvPicPr>
            <a:picLocks noChangeAspect="1"/>
          </p:cNvPicPr>
          <p:nvPr/>
        </p:nvPicPr>
        <p:blipFill>
          <a:blip r:embed="rId4"/>
          <a:stretch>
            <a:fillRect/>
          </a:stretch>
        </p:blipFill>
        <p:spPr>
          <a:xfrm>
            <a:off x="8983891" y="327431"/>
            <a:ext cx="3035276" cy="1052742"/>
          </a:xfrm>
          <a:prstGeom prst="rect">
            <a:avLst/>
          </a:prstGeom>
        </p:spPr>
      </p:pic>
    </p:spTree>
    <p:extLst>
      <p:ext uri="{BB962C8B-B14F-4D97-AF65-F5344CB8AC3E}">
        <p14:creationId xmlns:p14="http://schemas.microsoft.com/office/powerpoint/2010/main" val="88011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9140</TotalTime>
  <Words>311</Words>
  <Application>Microsoft Office PowerPoint</Application>
  <PresentationFormat>Ecrã Panorâmico</PresentationFormat>
  <Paragraphs>78</Paragraphs>
  <Slides>16</Slides>
  <Notes>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16</vt:i4>
      </vt:variant>
    </vt:vector>
  </HeadingPairs>
  <TitlesOfParts>
    <vt:vector size="22" baseType="lpstr">
      <vt:lpstr>Calibri Light</vt:lpstr>
      <vt:lpstr>TTFirsNeue-DemiBold</vt:lpstr>
      <vt:lpstr>TT Firs Neue</vt:lpstr>
      <vt:lpstr>Calibri</vt:lpstr>
      <vt:lpstr>Arial</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Diogo Pereira</dc:creator>
  <cp:lastModifiedBy>Carlos Henrique Batista da Costa</cp:lastModifiedBy>
  <cp:revision>31</cp:revision>
  <dcterms:created xsi:type="dcterms:W3CDTF">2023-02-28T12:21:57Z</dcterms:created>
  <dcterms:modified xsi:type="dcterms:W3CDTF">2024-12-14T03:09:31Z</dcterms:modified>
</cp:coreProperties>
</file>