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3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D1"/>
    <a:srgbClr val="FF89C4"/>
    <a:srgbClr val="FFCCCC"/>
    <a:srgbClr val="EE9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8665C-6AFF-428C-A4A3-B6337AE91193}" v="1089" dt="2025-03-30T15:34:19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xin pang" userId="c5a8839c-f833-4895-a86f-81a72d6e2150" providerId="ADAL" clId="{1128665C-6AFF-428C-A4A3-B6337AE91193}"/>
    <pc:docChg chg="undo custSel mod addSld delSld modSld">
      <pc:chgData name="yuanxin pang" userId="c5a8839c-f833-4895-a86f-81a72d6e2150" providerId="ADAL" clId="{1128665C-6AFF-428C-A4A3-B6337AE91193}" dt="2025-03-30T15:34:21.918" v="1183" actId="1076"/>
      <pc:docMkLst>
        <pc:docMk/>
      </pc:docMkLst>
      <pc:sldChg chg="addSp modSp mod modAnim">
        <pc:chgData name="yuanxin pang" userId="c5a8839c-f833-4895-a86f-81a72d6e2150" providerId="ADAL" clId="{1128665C-6AFF-428C-A4A3-B6337AE91193}" dt="2025-03-25T15:56:29.085" v="1064" actId="1076"/>
        <pc:sldMkLst>
          <pc:docMk/>
          <pc:sldMk cId="231666890" sldId="257"/>
        </pc:sldMkLst>
        <pc:spChg chg="mod">
          <ac:chgData name="yuanxin pang" userId="c5a8839c-f833-4895-a86f-81a72d6e2150" providerId="ADAL" clId="{1128665C-6AFF-428C-A4A3-B6337AE91193}" dt="2025-03-25T15:46:43.206" v="906" actId="20577"/>
          <ac:spMkLst>
            <pc:docMk/>
            <pc:sldMk cId="231666890" sldId="257"/>
            <ac:spMk id="2" creationId="{00000000-0000-0000-0000-000000000000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3" creationId="{9A27A808-3017-475C-AC59-D1FF51BDD0DA}"/>
          </ac:spMkLst>
        </pc:spChg>
        <pc:spChg chg="mod">
          <ac:chgData name="yuanxin pang" userId="c5a8839c-f833-4895-a86f-81a72d6e2150" providerId="ADAL" clId="{1128665C-6AFF-428C-A4A3-B6337AE91193}" dt="2025-03-25T15:53:51.508" v="965" actId="20577"/>
          <ac:spMkLst>
            <pc:docMk/>
            <pc:sldMk cId="231666890" sldId="257"/>
            <ac:spMk id="5" creationId="{DE1131C1-5043-4DA2-9405-2D97ACECA574}"/>
          </ac:spMkLst>
        </pc:spChg>
        <pc:spChg chg="add mod">
          <ac:chgData name="yuanxin pang" userId="c5a8839c-f833-4895-a86f-81a72d6e2150" providerId="ADAL" clId="{1128665C-6AFF-428C-A4A3-B6337AE91193}" dt="2025-03-25T15:55:06.426" v="1012" actId="1076"/>
          <ac:spMkLst>
            <pc:docMk/>
            <pc:sldMk cId="231666890" sldId="257"/>
            <ac:spMk id="9" creationId="{EB7322F4-5E3D-E25A-E5EF-00302C21244B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16" creationId="{6B22DEAF-7541-4E70-8E0D-2264359E17C9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18" creationId="{63FC28B1-BC04-4A3C-9667-AEA1138852A0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20" creationId="{26623E4A-D1C2-46AB-BAFB-3A65688F923B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23" creationId="{011F22CF-1220-4E32-8422-A882E2AF2927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24" creationId="{2A5E606F-9FF9-493F-A883-2522C17646FD}"/>
          </ac:spMkLst>
        </pc:spChg>
        <pc:spChg chg="mod">
          <ac:chgData name="yuanxin pang" userId="c5a8839c-f833-4895-a86f-81a72d6e2150" providerId="ADAL" clId="{1128665C-6AFF-428C-A4A3-B6337AE91193}" dt="2025-03-25T15:55:11.273" v="1015" actId="1076"/>
          <ac:spMkLst>
            <pc:docMk/>
            <pc:sldMk cId="231666890" sldId="257"/>
            <ac:spMk id="25" creationId="{E5BCC917-AE51-4CF4-BCF5-2A11A47EDA41}"/>
          </ac:spMkLst>
        </pc:spChg>
        <pc:graphicFrameChg chg="add mod modGraphic">
          <ac:chgData name="yuanxin pang" userId="c5a8839c-f833-4895-a86f-81a72d6e2150" providerId="ADAL" clId="{1128665C-6AFF-428C-A4A3-B6337AE91193}" dt="2025-03-25T15:56:29.085" v="1064" actId="1076"/>
          <ac:graphicFrameMkLst>
            <pc:docMk/>
            <pc:sldMk cId="231666890" sldId="257"/>
            <ac:graphicFrameMk id="6" creationId="{15CCEC6F-1C37-620B-17F2-FBB579BC9D70}"/>
          </ac:graphicFrameMkLst>
        </pc:graphicFrameChg>
        <pc:picChg chg="mod">
          <ac:chgData name="yuanxin pang" userId="c5a8839c-f833-4895-a86f-81a72d6e2150" providerId="ADAL" clId="{1128665C-6AFF-428C-A4A3-B6337AE91193}" dt="2025-03-25T15:54:36.248" v="981" actId="1076"/>
          <ac:picMkLst>
            <pc:docMk/>
            <pc:sldMk cId="231666890" sldId="257"/>
            <ac:picMk id="8" creationId="{0358878B-8B5D-4D62-A044-433013921122}"/>
          </ac:picMkLst>
        </pc:picChg>
        <pc:picChg chg="mod">
          <ac:chgData name="yuanxin pang" userId="c5a8839c-f833-4895-a86f-81a72d6e2150" providerId="ADAL" clId="{1128665C-6AFF-428C-A4A3-B6337AE91193}" dt="2025-03-25T15:55:11.273" v="1015" actId="1076"/>
          <ac:picMkLst>
            <pc:docMk/>
            <pc:sldMk cId="231666890" sldId="257"/>
            <ac:picMk id="11" creationId="{BEE9D937-A391-4AE5-915D-47390FA98657}"/>
          </ac:picMkLst>
        </pc:picChg>
        <pc:picChg chg="mod">
          <ac:chgData name="yuanxin pang" userId="c5a8839c-f833-4895-a86f-81a72d6e2150" providerId="ADAL" clId="{1128665C-6AFF-428C-A4A3-B6337AE91193}" dt="2025-03-25T15:55:11.273" v="1015" actId="1076"/>
          <ac:picMkLst>
            <pc:docMk/>
            <pc:sldMk cId="231666890" sldId="257"/>
            <ac:picMk id="13" creationId="{C4BC0178-3061-475E-9B2D-7EE9EC4E4119}"/>
          </ac:picMkLst>
        </pc:picChg>
      </pc:sldChg>
      <pc:sldChg chg="del">
        <pc:chgData name="yuanxin pang" userId="c5a8839c-f833-4895-a86f-81a72d6e2150" providerId="ADAL" clId="{1128665C-6AFF-428C-A4A3-B6337AE91193}" dt="2025-03-25T15:43:56.616" v="817" actId="47"/>
        <pc:sldMkLst>
          <pc:docMk/>
          <pc:sldMk cId="4142773332" sldId="259"/>
        </pc:sldMkLst>
      </pc:sldChg>
      <pc:sldChg chg="del">
        <pc:chgData name="yuanxin pang" userId="c5a8839c-f833-4895-a86f-81a72d6e2150" providerId="ADAL" clId="{1128665C-6AFF-428C-A4A3-B6337AE91193}" dt="2025-03-25T15:43:57.114" v="818" actId="47"/>
        <pc:sldMkLst>
          <pc:docMk/>
          <pc:sldMk cId="989040898" sldId="260"/>
        </pc:sldMkLst>
      </pc:sldChg>
      <pc:sldChg chg="addSp delSp modSp mod delAnim modAnim">
        <pc:chgData name="yuanxin pang" userId="c5a8839c-f833-4895-a86f-81a72d6e2150" providerId="ADAL" clId="{1128665C-6AFF-428C-A4A3-B6337AE91193}" dt="2025-03-25T15:45:54.391" v="851" actId="20577"/>
        <pc:sldMkLst>
          <pc:docMk/>
          <pc:sldMk cId="2651592688" sldId="263"/>
        </pc:sldMkLst>
        <pc:spChg chg="mod">
          <ac:chgData name="yuanxin pang" userId="c5a8839c-f833-4895-a86f-81a72d6e2150" providerId="ADAL" clId="{1128665C-6AFF-428C-A4A3-B6337AE91193}" dt="2025-03-25T15:45:50.298" v="850" actId="20577"/>
          <ac:spMkLst>
            <pc:docMk/>
            <pc:sldMk cId="2651592688" sldId="263"/>
            <ac:spMk id="2" creationId="{22003097-90E1-45D2-BBFC-E2751FF12065}"/>
          </ac:spMkLst>
        </pc:spChg>
        <pc:spChg chg="add mod">
          <ac:chgData name="yuanxin pang" userId="c5a8839c-f833-4895-a86f-81a72d6e2150" providerId="ADAL" clId="{1128665C-6AFF-428C-A4A3-B6337AE91193}" dt="2025-03-25T07:46:01.319" v="290" actId="1076"/>
          <ac:spMkLst>
            <pc:docMk/>
            <pc:sldMk cId="2651592688" sldId="263"/>
            <ac:spMk id="5" creationId="{995D07C9-5F8F-F00A-E6C0-09C96C19BB60}"/>
          </ac:spMkLst>
        </pc:spChg>
        <pc:spChg chg="add mod">
          <ac:chgData name="yuanxin pang" userId="c5a8839c-f833-4895-a86f-81a72d6e2150" providerId="ADAL" clId="{1128665C-6AFF-428C-A4A3-B6337AE91193}" dt="2025-03-25T07:44:17.804" v="271" actId="1076"/>
          <ac:spMkLst>
            <pc:docMk/>
            <pc:sldMk cId="2651592688" sldId="263"/>
            <ac:spMk id="8" creationId="{2ADE3D53-E374-6F3F-C019-688B0370BA14}"/>
          </ac:spMkLst>
        </pc:spChg>
        <pc:spChg chg="mod">
          <ac:chgData name="yuanxin pang" userId="c5a8839c-f833-4895-a86f-81a72d6e2150" providerId="ADAL" clId="{1128665C-6AFF-428C-A4A3-B6337AE91193}" dt="2025-03-25T07:46:42.307" v="303" actId="1076"/>
          <ac:spMkLst>
            <pc:docMk/>
            <pc:sldMk cId="2651592688" sldId="263"/>
            <ac:spMk id="9" creationId="{BAE13FC4-F36E-4E74-AC76-724EA2DDCE25}"/>
          </ac:spMkLst>
        </pc:spChg>
        <pc:spChg chg="add mod">
          <ac:chgData name="yuanxin pang" userId="c5a8839c-f833-4895-a86f-81a72d6e2150" providerId="ADAL" clId="{1128665C-6AFF-428C-A4A3-B6337AE91193}" dt="2025-03-25T07:46:56.768" v="305" actId="1076"/>
          <ac:spMkLst>
            <pc:docMk/>
            <pc:sldMk cId="2651592688" sldId="263"/>
            <ac:spMk id="18" creationId="{8E013A94-ACB4-824E-9477-2194F9FE963F}"/>
          </ac:spMkLst>
        </pc:spChg>
        <pc:picChg chg="mod">
          <ac:chgData name="yuanxin pang" userId="c5a8839c-f833-4895-a86f-81a72d6e2150" providerId="ADAL" clId="{1128665C-6AFF-428C-A4A3-B6337AE91193}" dt="2025-03-25T07:45:57.578" v="289" actId="1076"/>
          <ac:picMkLst>
            <pc:docMk/>
            <pc:sldMk cId="2651592688" sldId="263"/>
            <ac:picMk id="7" creationId="{6EBD1E21-D9E1-4A01-BC13-7F03EA41F29B}"/>
          </ac:picMkLst>
        </pc:picChg>
        <pc:picChg chg="add mod">
          <ac:chgData name="yuanxin pang" userId="c5a8839c-f833-4895-a86f-81a72d6e2150" providerId="ADAL" clId="{1128665C-6AFF-428C-A4A3-B6337AE91193}" dt="2025-03-25T07:46:19.508" v="291" actId="1076"/>
          <ac:picMkLst>
            <pc:docMk/>
            <pc:sldMk cId="2651592688" sldId="263"/>
            <ac:picMk id="14" creationId="{24F8CFDA-FD49-CCF5-9091-3F4ADDB2F8A3}"/>
          </ac:picMkLst>
        </pc:picChg>
      </pc:sldChg>
      <pc:sldChg chg="del">
        <pc:chgData name="yuanxin pang" userId="c5a8839c-f833-4895-a86f-81a72d6e2150" providerId="ADAL" clId="{1128665C-6AFF-428C-A4A3-B6337AE91193}" dt="2025-03-25T15:43:55.153" v="815" actId="47"/>
        <pc:sldMkLst>
          <pc:docMk/>
          <pc:sldMk cId="26379112" sldId="264"/>
        </pc:sldMkLst>
      </pc:sldChg>
      <pc:sldChg chg="addSp delSp modSp mod modAnim modNotesTx">
        <pc:chgData name="yuanxin pang" userId="c5a8839c-f833-4895-a86f-81a72d6e2150" providerId="ADAL" clId="{1128665C-6AFF-428C-A4A3-B6337AE91193}" dt="2025-03-25T15:48:06.777" v="912" actId="20577"/>
        <pc:sldMkLst>
          <pc:docMk/>
          <pc:sldMk cId="1265041929" sldId="265"/>
        </pc:sldMkLst>
        <pc:spChg chg="add mod">
          <ac:chgData name="yuanxin pang" userId="c5a8839c-f833-4895-a86f-81a72d6e2150" providerId="ADAL" clId="{1128665C-6AFF-428C-A4A3-B6337AE91193}" dt="2025-03-25T15:41:58.109" v="788" actId="1076"/>
          <ac:spMkLst>
            <pc:docMk/>
            <pc:sldMk cId="1265041929" sldId="265"/>
            <ac:spMk id="7" creationId="{D820293A-7BAA-738E-6778-9349ECB65A71}"/>
          </ac:spMkLst>
        </pc:spChg>
        <pc:spChg chg="mod">
          <ac:chgData name="yuanxin pang" userId="c5a8839c-f833-4895-a86f-81a72d6e2150" providerId="ADAL" clId="{1128665C-6AFF-428C-A4A3-B6337AE91193}" dt="2025-03-25T15:43:18.675" v="804" actId="113"/>
          <ac:spMkLst>
            <pc:docMk/>
            <pc:sldMk cId="1265041929" sldId="265"/>
            <ac:spMk id="8" creationId="{9B623841-9B23-4C6B-8EC9-4AAA80EF7CAB}"/>
          </ac:spMkLst>
        </pc:spChg>
        <pc:spChg chg="add mod">
          <ac:chgData name="yuanxin pang" userId="c5a8839c-f833-4895-a86f-81a72d6e2150" providerId="ADAL" clId="{1128665C-6AFF-428C-A4A3-B6337AE91193}" dt="2025-03-25T15:42:46.904" v="801" actId="1076"/>
          <ac:spMkLst>
            <pc:docMk/>
            <pc:sldMk cId="1265041929" sldId="265"/>
            <ac:spMk id="10" creationId="{3F1C7C9B-3CA0-88EB-3CB6-6824C597A19B}"/>
          </ac:spMkLst>
        </pc:spChg>
        <pc:spChg chg="add mod">
          <ac:chgData name="yuanxin pang" userId="c5a8839c-f833-4895-a86f-81a72d6e2150" providerId="ADAL" clId="{1128665C-6AFF-428C-A4A3-B6337AE91193}" dt="2025-03-25T15:41:23.356" v="759"/>
          <ac:spMkLst>
            <pc:docMk/>
            <pc:sldMk cId="1265041929" sldId="265"/>
            <ac:spMk id="13" creationId="{2C0191CC-39B6-ECDB-7425-47A320980A00}"/>
          </ac:spMkLst>
        </pc:spChg>
        <pc:spChg chg="add mod">
          <ac:chgData name="yuanxin pang" userId="c5a8839c-f833-4895-a86f-81a72d6e2150" providerId="ADAL" clId="{1128665C-6AFF-428C-A4A3-B6337AE91193}" dt="2025-03-25T15:41:21.119" v="757" actId="1076"/>
          <ac:spMkLst>
            <pc:docMk/>
            <pc:sldMk cId="1265041929" sldId="265"/>
            <ac:spMk id="14" creationId="{69D33713-64C6-B3C6-CDFE-557CAF6F8E57}"/>
          </ac:spMkLst>
        </pc:spChg>
        <pc:spChg chg="add mod">
          <ac:chgData name="yuanxin pang" userId="c5a8839c-f833-4895-a86f-81a72d6e2150" providerId="ADAL" clId="{1128665C-6AFF-428C-A4A3-B6337AE91193}" dt="2025-03-25T15:41:24.459" v="761"/>
          <ac:spMkLst>
            <pc:docMk/>
            <pc:sldMk cId="1265041929" sldId="265"/>
            <ac:spMk id="15" creationId="{0CA0E5CA-8345-C237-2AF3-92BC4A86BA07}"/>
          </ac:spMkLst>
        </pc:spChg>
        <pc:spChg chg="add mod">
          <ac:chgData name="yuanxin pang" userId="c5a8839c-f833-4895-a86f-81a72d6e2150" providerId="ADAL" clId="{1128665C-6AFF-428C-A4A3-B6337AE91193}" dt="2025-03-25T15:41:26.685" v="764" actId="20577"/>
          <ac:spMkLst>
            <pc:docMk/>
            <pc:sldMk cId="1265041929" sldId="265"/>
            <ac:spMk id="16" creationId="{1860B186-2ACB-3E73-E8E2-89F56AF6B838}"/>
          </ac:spMkLst>
        </pc:spChg>
        <pc:spChg chg="add mod">
          <ac:chgData name="yuanxin pang" userId="c5a8839c-f833-4895-a86f-81a72d6e2150" providerId="ADAL" clId="{1128665C-6AFF-428C-A4A3-B6337AE91193}" dt="2025-03-25T15:41:35.323" v="775" actId="20577"/>
          <ac:spMkLst>
            <pc:docMk/>
            <pc:sldMk cId="1265041929" sldId="265"/>
            <ac:spMk id="17" creationId="{6CE5A99B-E24C-2EDC-80C1-69882FA9AA15}"/>
          </ac:spMkLst>
        </pc:spChg>
        <pc:spChg chg="add mod">
          <ac:chgData name="yuanxin pang" userId="c5a8839c-f833-4895-a86f-81a72d6e2150" providerId="ADAL" clId="{1128665C-6AFF-428C-A4A3-B6337AE91193}" dt="2025-03-25T15:41:43.401" v="782" actId="1076"/>
          <ac:spMkLst>
            <pc:docMk/>
            <pc:sldMk cId="1265041929" sldId="265"/>
            <ac:spMk id="18" creationId="{395C8B37-0EA9-D36E-E4B6-D129F78E32E6}"/>
          </ac:spMkLst>
        </pc:spChg>
        <pc:spChg chg="add mod">
          <ac:chgData name="yuanxin pang" userId="c5a8839c-f833-4895-a86f-81a72d6e2150" providerId="ADAL" clId="{1128665C-6AFF-428C-A4A3-B6337AE91193}" dt="2025-03-25T15:42:42.670" v="800" actId="1076"/>
          <ac:spMkLst>
            <pc:docMk/>
            <pc:sldMk cId="1265041929" sldId="265"/>
            <ac:spMk id="20" creationId="{76DCBD06-731D-CC0F-B4B6-E5BB2DFA4485}"/>
          </ac:spMkLst>
        </pc:spChg>
        <pc:picChg chg="add mod">
          <ac:chgData name="yuanxin pang" userId="c5a8839c-f833-4895-a86f-81a72d6e2150" providerId="ADAL" clId="{1128665C-6AFF-428C-A4A3-B6337AE91193}" dt="2025-03-25T15:40:23.955" v="690" actId="14100"/>
          <ac:picMkLst>
            <pc:docMk/>
            <pc:sldMk cId="1265041929" sldId="265"/>
            <ac:picMk id="12" creationId="{C224A245-B72A-1740-3813-C7E82E393ADC}"/>
          </ac:picMkLst>
        </pc:picChg>
      </pc:sldChg>
      <pc:sldChg chg="del">
        <pc:chgData name="yuanxin pang" userId="c5a8839c-f833-4895-a86f-81a72d6e2150" providerId="ADAL" clId="{1128665C-6AFF-428C-A4A3-B6337AE91193}" dt="2025-03-25T15:43:56.076" v="816" actId="47"/>
        <pc:sldMkLst>
          <pc:docMk/>
          <pc:sldMk cId="2170018399" sldId="266"/>
        </pc:sldMkLst>
      </pc:sldChg>
      <pc:sldChg chg="delSp new del mod">
        <pc:chgData name="yuanxin pang" userId="c5a8839c-f833-4895-a86f-81a72d6e2150" providerId="ADAL" clId="{1128665C-6AFF-428C-A4A3-B6337AE91193}" dt="2025-03-25T07:44:07.243" v="263" actId="47"/>
        <pc:sldMkLst>
          <pc:docMk/>
          <pc:sldMk cId="74440664" sldId="267"/>
        </pc:sldMkLst>
      </pc:sldChg>
      <pc:sldChg chg="addSp delSp modSp add mod delAnim modAnim modNotesTx">
        <pc:chgData name="yuanxin pang" userId="c5a8839c-f833-4895-a86f-81a72d6e2150" providerId="ADAL" clId="{1128665C-6AFF-428C-A4A3-B6337AE91193}" dt="2025-03-25T13:27:10.505" v="442"/>
        <pc:sldMkLst>
          <pc:docMk/>
          <pc:sldMk cId="1695292709" sldId="268"/>
        </pc:sldMkLst>
        <pc:spChg chg="mod">
          <ac:chgData name="yuanxin pang" userId="c5a8839c-f833-4895-a86f-81a72d6e2150" providerId="ADAL" clId="{1128665C-6AFF-428C-A4A3-B6337AE91193}" dt="2025-03-25T13:26:09.982" v="414" actId="1076"/>
          <ac:spMkLst>
            <pc:docMk/>
            <pc:sldMk cId="1695292709" sldId="268"/>
            <ac:spMk id="6" creationId="{8501F9CA-C481-9150-4F45-4D58E56B2AAE}"/>
          </ac:spMkLst>
        </pc:spChg>
        <pc:spChg chg="mod">
          <ac:chgData name="yuanxin pang" userId="c5a8839c-f833-4895-a86f-81a72d6e2150" providerId="ADAL" clId="{1128665C-6AFF-428C-A4A3-B6337AE91193}" dt="2025-03-25T13:26:14.654" v="417" actId="1076"/>
          <ac:spMkLst>
            <pc:docMk/>
            <pc:sldMk cId="1695292709" sldId="268"/>
            <ac:spMk id="11" creationId="{D928D366-A50A-8665-34DF-A3874A83860B}"/>
          </ac:spMkLst>
        </pc:spChg>
        <pc:spChg chg="mod">
          <ac:chgData name="yuanxin pang" userId="c5a8839c-f833-4895-a86f-81a72d6e2150" providerId="ADAL" clId="{1128665C-6AFF-428C-A4A3-B6337AE91193}" dt="2025-03-25T13:26:03.146" v="411" actId="1076"/>
          <ac:spMkLst>
            <pc:docMk/>
            <pc:sldMk cId="1695292709" sldId="268"/>
            <ac:spMk id="13" creationId="{A3563670-5C92-4BDA-E381-599C914B1066}"/>
          </ac:spMkLst>
        </pc:spChg>
        <pc:spChg chg="add mod">
          <ac:chgData name="yuanxin pang" userId="c5a8839c-f833-4895-a86f-81a72d6e2150" providerId="ADAL" clId="{1128665C-6AFF-428C-A4A3-B6337AE91193}" dt="2025-03-25T13:26:01.897" v="410" actId="1076"/>
          <ac:spMkLst>
            <pc:docMk/>
            <pc:sldMk cId="1695292709" sldId="268"/>
            <ac:spMk id="14" creationId="{22EF751A-4E4A-C980-34AC-3120AFA32893}"/>
          </ac:spMkLst>
        </pc:spChg>
        <pc:picChg chg="mod">
          <ac:chgData name="yuanxin pang" userId="c5a8839c-f833-4895-a86f-81a72d6e2150" providerId="ADAL" clId="{1128665C-6AFF-428C-A4A3-B6337AE91193}" dt="2025-03-25T13:26:12.074" v="416" actId="1076"/>
          <ac:picMkLst>
            <pc:docMk/>
            <pc:sldMk cId="1695292709" sldId="268"/>
            <ac:picMk id="4" creationId="{D552C2C1-71B2-948E-CAEF-310FF0977C89}"/>
          </ac:picMkLst>
        </pc:picChg>
        <pc:picChg chg="mod">
          <ac:chgData name="yuanxin pang" userId="c5a8839c-f833-4895-a86f-81a72d6e2150" providerId="ADAL" clId="{1128665C-6AFF-428C-A4A3-B6337AE91193}" dt="2025-03-25T13:26:11.241" v="415" actId="1076"/>
          <ac:picMkLst>
            <pc:docMk/>
            <pc:sldMk cId="1695292709" sldId="268"/>
            <ac:picMk id="10" creationId="{08533B3B-DF20-C93F-AE4B-A1FAC0C3BCF4}"/>
          </ac:picMkLst>
        </pc:picChg>
        <pc:picChg chg="add mod">
          <ac:chgData name="yuanxin pang" userId="c5a8839c-f833-4895-a86f-81a72d6e2150" providerId="ADAL" clId="{1128665C-6AFF-428C-A4A3-B6337AE91193}" dt="2025-03-25T13:25:41.816" v="359" actId="1076"/>
          <ac:picMkLst>
            <pc:docMk/>
            <pc:sldMk cId="1695292709" sldId="268"/>
            <ac:picMk id="12" creationId="{E7B14DD1-9802-B944-C278-26B94EC682B1}"/>
          </ac:picMkLst>
        </pc:picChg>
      </pc:sldChg>
      <pc:sldChg chg="addSp delSp modSp new mod">
        <pc:chgData name="yuanxin pang" userId="c5a8839c-f833-4895-a86f-81a72d6e2150" providerId="ADAL" clId="{1128665C-6AFF-428C-A4A3-B6337AE91193}" dt="2025-03-30T15:34:21.918" v="1183" actId="1076"/>
        <pc:sldMkLst>
          <pc:docMk/>
          <pc:sldMk cId="4048508710" sldId="269"/>
        </pc:sldMkLst>
        <pc:spChg chg="mod">
          <ac:chgData name="yuanxin pang" userId="c5a8839c-f833-4895-a86f-81a72d6e2150" providerId="ADAL" clId="{1128665C-6AFF-428C-A4A3-B6337AE91193}" dt="2025-03-25T15:43:51.098" v="813" actId="1076"/>
          <ac:spMkLst>
            <pc:docMk/>
            <pc:sldMk cId="4048508710" sldId="269"/>
            <ac:spMk id="2" creationId="{4B45DD33-A2E7-F843-3044-990099E3DE29}"/>
          </ac:spMkLst>
        </pc:spChg>
        <pc:spChg chg="del mod">
          <ac:chgData name="yuanxin pang" userId="c5a8839c-f833-4895-a86f-81a72d6e2150" providerId="ADAL" clId="{1128665C-6AFF-428C-A4A3-B6337AE91193}" dt="2025-03-30T15:26:49.547" v="1065" actId="478"/>
          <ac:spMkLst>
            <pc:docMk/>
            <pc:sldMk cId="4048508710" sldId="269"/>
            <ac:spMk id="3" creationId="{FDAFC790-9E08-D0E7-6D17-1DBA49B1784A}"/>
          </ac:spMkLst>
        </pc:spChg>
        <pc:spChg chg="add mod">
          <ac:chgData name="yuanxin pang" userId="c5a8839c-f833-4895-a86f-81a72d6e2150" providerId="ADAL" clId="{1128665C-6AFF-428C-A4A3-B6337AE91193}" dt="2025-03-30T15:30:48.997" v="1106" actId="164"/>
          <ac:spMkLst>
            <pc:docMk/>
            <pc:sldMk cId="4048508710" sldId="269"/>
            <ac:spMk id="4" creationId="{EE844E7D-9885-190D-6CF7-55D0FF3C6DB8}"/>
          </ac:spMkLst>
        </pc:spChg>
        <pc:spChg chg="add mod">
          <ac:chgData name="yuanxin pang" userId="c5a8839c-f833-4895-a86f-81a72d6e2150" providerId="ADAL" clId="{1128665C-6AFF-428C-A4A3-B6337AE91193}" dt="2025-03-30T15:30:48.997" v="1106" actId="164"/>
          <ac:spMkLst>
            <pc:docMk/>
            <pc:sldMk cId="4048508710" sldId="269"/>
            <ac:spMk id="5" creationId="{25566CDC-2FAB-784C-C05A-2CD4F4F8782A}"/>
          </ac:spMkLst>
        </pc:spChg>
        <pc:spChg chg="add mod">
          <ac:chgData name="yuanxin pang" userId="c5a8839c-f833-4895-a86f-81a72d6e2150" providerId="ADAL" clId="{1128665C-6AFF-428C-A4A3-B6337AE91193}" dt="2025-03-30T15:28:19.409" v="1076"/>
          <ac:spMkLst>
            <pc:docMk/>
            <pc:sldMk cId="4048508710" sldId="269"/>
            <ac:spMk id="6" creationId="{E28BE438-83A7-1253-D5EC-7FC6B64D0201}"/>
          </ac:spMkLst>
        </pc:spChg>
        <pc:spChg chg="add mod">
          <ac:chgData name="yuanxin pang" userId="c5a8839c-f833-4895-a86f-81a72d6e2150" providerId="ADAL" clId="{1128665C-6AFF-428C-A4A3-B6337AE91193}" dt="2025-03-30T15:28:19.409" v="1076"/>
          <ac:spMkLst>
            <pc:docMk/>
            <pc:sldMk cId="4048508710" sldId="269"/>
            <ac:spMk id="7" creationId="{B78036BA-AFBC-C25B-FDB5-19D47315CDFB}"/>
          </ac:spMkLst>
        </pc:spChg>
        <pc:spChg chg="add mod">
          <ac:chgData name="yuanxin pang" userId="c5a8839c-f833-4895-a86f-81a72d6e2150" providerId="ADAL" clId="{1128665C-6AFF-428C-A4A3-B6337AE91193}" dt="2025-03-30T15:31:21.623" v="1115" actId="164"/>
          <ac:spMkLst>
            <pc:docMk/>
            <pc:sldMk cId="4048508710" sldId="269"/>
            <ac:spMk id="8" creationId="{485907A1-49C7-FF70-116C-1BA35207DC51}"/>
          </ac:spMkLst>
        </pc:spChg>
        <pc:spChg chg="add mod">
          <ac:chgData name="yuanxin pang" userId="c5a8839c-f833-4895-a86f-81a72d6e2150" providerId="ADAL" clId="{1128665C-6AFF-428C-A4A3-B6337AE91193}" dt="2025-03-30T15:31:21.623" v="1115" actId="164"/>
          <ac:spMkLst>
            <pc:docMk/>
            <pc:sldMk cId="4048508710" sldId="269"/>
            <ac:spMk id="9" creationId="{4A0DD517-9A63-0EB0-6652-88648F5ACE4F}"/>
          </ac:spMkLst>
        </pc:spChg>
        <pc:spChg chg="add mod">
          <ac:chgData name="yuanxin pang" userId="c5a8839c-f833-4895-a86f-81a72d6e2150" providerId="ADAL" clId="{1128665C-6AFF-428C-A4A3-B6337AE91193}" dt="2025-03-30T15:29:20.472" v="1084"/>
          <ac:spMkLst>
            <pc:docMk/>
            <pc:sldMk cId="4048508710" sldId="269"/>
            <ac:spMk id="10" creationId="{06BCDEEB-60D4-02B4-DF1A-9B7CAC0BC1EB}"/>
          </ac:spMkLst>
        </pc:spChg>
        <pc:spChg chg="add mod">
          <ac:chgData name="yuanxin pang" userId="c5a8839c-f833-4895-a86f-81a72d6e2150" providerId="ADAL" clId="{1128665C-6AFF-428C-A4A3-B6337AE91193}" dt="2025-03-30T15:29:20.472" v="1084"/>
          <ac:spMkLst>
            <pc:docMk/>
            <pc:sldMk cId="4048508710" sldId="269"/>
            <ac:spMk id="11" creationId="{5EE62064-CD82-47B7-4C25-99C87AF63C97}"/>
          </ac:spMkLst>
        </pc:spChg>
        <pc:spChg chg="add mod">
          <ac:chgData name="yuanxin pang" userId="c5a8839c-f833-4895-a86f-81a72d6e2150" providerId="ADAL" clId="{1128665C-6AFF-428C-A4A3-B6337AE91193}" dt="2025-03-30T15:31:29.189" v="1116" actId="164"/>
          <ac:spMkLst>
            <pc:docMk/>
            <pc:sldMk cId="4048508710" sldId="269"/>
            <ac:spMk id="12" creationId="{08031A2A-E46B-A2C9-7A3E-8655F86720C1}"/>
          </ac:spMkLst>
        </pc:spChg>
        <pc:spChg chg="add mod">
          <ac:chgData name="yuanxin pang" userId="c5a8839c-f833-4895-a86f-81a72d6e2150" providerId="ADAL" clId="{1128665C-6AFF-428C-A4A3-B6337AE91193}" dt="2025-03-30T15:31:29.189" v="1116" actId="164"/>
          <ac:spMkLst>
            <pc:docMk/>
            <pc:sldMk cId="4048508710" sldId="269"/>
            <ac:spMk id="13" creationId="{A990A19B-E2A4-31F8-DBAF-18ED88A933ED}"/>
          </ac:spMkLst>
        </pc:spChg>
        <pc:spChg chg="add mod">
          <ac:chgData name="yuanxin pang" userId="c5a8839c-f833-4895-a86f-81a72d6e2150" providerId="ADAL" clId="{1128665C-6AFF-428C-A4A3-B6337AE91193}" dt="2025-03-30T15:31:32.753" v="1117" actId="164"/>
          <ac:spMkLst>
            <pc:docMk/>
            <pc:sldMk cId="4048508710" sldId="269"/>
            <ac:spMk id="14" creationId="{835C8B74-8BAC-9BFB-4F79-00ED0358865C}"/>
          </ac:spMkLst>
        </pc:spChg>
        <pc:spChg chg="add mod">
          <ac:chgData name="yuanxin pang" userId="c5a8839c-f833-4895-a86f-81a72d6e2150" providerId="ADAL" clId="{1128665C-6AFF-428C-A4A3-B6337AE91193}" dt="2025-03-30T15:31:32.753" v="1117" actId="164"/>
          <ac:spMkLst>
            <pc:docMk/>
            <pc:sldMk cId="4048508710" sldId="269"/>
            <ac:spMk id="15" creationId="{8B1EE26A-8A16-48AD-B0CC-10D69FCECDF4}"/>
          </ac:spMkLst>
        </pc:spChg>
        <pc:spChg chg="add mod">
          <ac:chgData name="yuanxin pang" userId="c5a8839c-f833-4895-a86f-81a72d6e2150" providerId="ADAL" clId="{1128665C-6AFF-428C-A4A3-B6337AE91193}" dt="2025-03-30T15:31:36.715" v="1118" actId="164"/>
          <ac:spMkLst>
            <pc:docMk/>
            <pc:sldMk cId="4048508710" sldId="269"/>
            <ac:spMk id="16" creationId="{6ACAFCB7-9942-8AD2-FCEF-02298EF699A1}"/>
          </ac:spMkLst>
        </pc:spChg>
        <pc:spChg chg="add mod">
          <ac:chgData name="yuanxin pang" userId="c5a8839c-f833-4895-a86f-81a72d6e2150" providerId="ADAL" clId="{1128665C-6AFF-428C-A4A3-B6337AE91193}" dt="2025-03-30T15:31:36.715" v="1118" actId="164"/>
          <ac:spMkLst>
            <pc:docMk/>
            <pc:sldMk cId="4048508710" sldId="269"/>
            <ac:spMk id="17" creationId="{A8F8EB32-EF96-4DE8-8EFF-61601208B42B}"/>
          </ac:spMkLst>
        </pc:spChg>
        <pc:spChg chg="add mod">
          <ac:chgData name="yuanxin pang" userId="c5a8839c-f833-4895-a86f-81a72d6e2150" providerId="ADAL" clId="{1128665C-6AFF-428C-A4A3-B6337AE91193}" dt="2025-03-30T15:31:43.423" v="1119" actId="164"/>
          <ac:spMkLst>
            <pc:docMk/>
            <pc:sldMk cId="4048508710" sldId="269"/>
            <ac:spMk id="18" creationId="{D8C3DFC9-0F4D-217E-3658-2E67DB83ED1B}"/>
          </ac:spMkLst>
        </pc:spChg>
        <pc:spChg chg="add mod">
          <ac:chgData name="yuanxin pang" userId="c5a8839c-f833-4895-a86f-81a72d6e2150" providerId="ADAL" clId="{1128665C-6AFF-428C-A4A3-B6337AE91193}" dt="2025-03-30T15:31:43.423" v="1119" actId="164"/>
          <ac:spMkLst>
            <pc:docMk/>
            <pc:sldMk cId="4048508710" sldId="269"/>
            <ac:spMk id="19" creationId="{D001DFB9-A09F-F3EC-9210-A7FBD24083C6}"/>
          </ac:spMkLst>
        </pc:spChg>
        <pc:spChg chg="add mod">
          <ac:chgData name="yuanxin pang" userId="c5a8839c-f833-4895-a86f-81a72d6e2150" providerId="ADAL" clId="{1128665C-6AFF-428C-A4A3-B6337AE91193}" dt="2025-03-30T15:31:46.827" v="1120" actId="164"/>
          <ac:spMkLst>
            <pc:docMk/>
            <pc:sldMk cId="4048508710" sldId="269"/>
            <ac:spMk id="20" creationId="{AA514723-6EDE-51F0-29A0-76B38B792DF0}"/>
          </ac:spMkLst>
        </pc:spChg>
        <pc:spChg chg="add mod">
          <ac:chgData name="yuanxin pang" userId="c5a8839c-f833-4895-a86f-81a72d6e2150" providerId="ADAL" clId="{1128665C-6AFF-428C-A4A3-B6337AE91193}" dt="2025-03-30T15:31:46.827" v="1120" actId="164"/>
          <ac:spMkLst>
            <pc:docMk/>
            <pc:sldMk cId="4048508710" sldId="269"/>
            <ac:spMk id="21" creationId="{F66F73BF-59EE-D445-7656-D45F21FE2D5F}"/>
          </ac:spMkLst>
        </pc:spChg>
        <pc:spChg chg="add mod">
          <ac:chgData name="yuanxin pang" userId="c5a8839c-f833-4895-a86f-81a72d6e2150" providerId="ADAL" clId="{1128665C-6AFF-428C-A4A3-B6337AE91193}" dt="2025-03-30T15:33:23.385" v="1152" actId="113"/>
          <ac:spMkLst>
            <pc:docMk/>
            <pc:sldMk cId="4048508710" sldId="269"/>
            <ac:spMk id="29" creationId="{9BAA831E-332B-A44D-60A0-0266F21A1BFF}"/>
          </ac:spMkLst>
        </pc:spChg>
        <pc:spChg chg="add mod">
          <ac:chgData name="yuanxin pang" userId="c5a8839c-f833-4895-a86f-81a72d6e2150" providerId="ADAL" clId="{1128665C-6AFF-428C-A4A3-B6337AE91193}" dt="2025-03-30T15:33:59.634" v="1169" actId="207"/>
          <ac:spMkLst>
            <pc:docMk/>
            <pc:sldMk cId="4048508710" sldId="269"/>
            <ac:spMk id="30" creationId="{D4990746-04E9-72E0-25A4-A29BBEBD3C24}"/>
          </ac:spMkLst>
        </pc:spChg>
        <pc:spChg chg="add mod">
          <ac:chgData name="yuanxin pang" userId="c5a8839c-f833-4895-a86f-81a72d6e2150" providerId="ADAL" clId="{1128665C-6AFF-428C-A4A3-B6337AE91193}" dt="2025-03-30T15:33:29.928" v="1154" actId="1076"/>
          <ac:spMkLst>
            <pc:docMk/>
            <pc:sldMk cId="4048508710" sldId="269"/>
            <ac:spMk id="31" creationId="{20E7DEFD-1574-466E-E4EA-3AD8FED69DCA}"/>
          </ac:spMkLst>
        </pc:spChg>
        <pc:spChg chg="add mod">
          <ac:chgData name="yuanxin pang" userId="c5a8839c-f833-4895-a86f-81a72d6e2150" providerId="ADAL" clId="{1128665C-6AFF-428C-A4A3-B6337AE91193}" dt="2025-03-30T15:33:35.062" v="1156" actId="1076"/>
          <ac:spMkLst>
            <pc:docMk/>
            <pc:sldMk cId="4048508710" sldId="269"/>
            <ac:spMk id="32" creationId="{2717895C-8D3E-6BBD-EF4C-AD34BCF131C0}"/>
          </ac:spMkLst>
        </pc:spChg>
        <pc:spChg chg="add mod">
          <ac:chgData name="yuanxin pang" userId="c5a8839c-f833-4895-a86f-81a72d6e2150" providerId="ADAL" clId="{1128665C-6AFF-428C-A4A3-B6337AE91193}" dt="2025-03-30T15:33:37.938" v="1158" actId="1076"/>
          <ac:spMkLst>
            <pc:docMk/>
            <pc:sldMk cId="4048508710" sldId="269"/>
            <ac:spMk id="33" creationId="{1D7A7CB8-A0D2-8CE3-A5B1-AAB1B61C1727}"/>
          </ac:spMkLst>
        </pc:spChg>
        <pc:spChg chg="add mod">
          <ac:chgData name="yuanxin pang" userId="c5a8839c-f833-4895-a86f-81a72d6e2150" providerId="ADAL" clId="{1128665C-6AFF-428C-A4A3-B6337AE91193}" dt="2025-03-30T15:33:44.682" v="1162" actId="1076"/>
          <ac:spMkLst>
            <pc:docMk/>
            <pc:sldMk cId="4048508710" sldId="269"/>
            <ac:spMk id="34" creationId="{9397F6F9-0A95-B354-9DD5-61C1A0C45556}"/>
          </ac:spMkLst>
        </pc:spChg>
        <pc:spChg chg="add mod">
          <ac:chgData name="yuanxin pang" userId="c5a8839c-f833-4895-a86f-81a72d6e2150" providerId="ADAL" clId="{1128665C-6AFF-428C-A4A3-B6337AE91193}" dt="2025-03-30T15:33:49.578" v="1166" actId="1076"/>
          <ac:spMkLst>
            <pc:docMk/>
            <pc:sldMk cId="4048508710" sldId="269"/>
            <ac:spMk id="35" creationId="{0061A2B9-FAA1-0FCC-F0F9-0EA0494CC4E6}"/>
          </ac:spMkLst>
        </pc:spChg>
        <pc:spChg chg="add mod">
          <ac:chgData name="yuanxin pang" userId="c5a8839c-f833-4895-a86f-81a72d6e2150" providerId="ADAL" clId="{1128665C-6AFF-428C-A4A3-B6337AE91193}" dt="2025-03-30T15:33:53.092" v="1168" actId="1076"/>
          <ac:spMkLst>
            <pc:docMk/>
            <pc:sldMk cId="4048508710" sldId="269"/>
            <ac:spMk id="36" creationId="{92B3DD56-30A9-7C0B-63C5-6BD881AA633F}"/>
          </ac:spMkLst>
        </pc:spChg>
        <pc:spChg chg="add mod">
          <ac:chgData name="yuanxin pang" userId="c5a8839c-f833-4895-a86f-81a72d6e2150" providerId="ADAL" clId="{1128665C-6AFF-428C-A4A3-B6337AE91193}" dt="2025-03-30T15:34:09.837" v="1173" actId="1076"/>
          <ac:spMkLst>
            <pc:docMk/>
            <pc:sldMk cId="4048508710" sldId="269"/>
            <ac:spMk id="38" creationId="{1F139C7F-1452-7109-DA4B-EE196DA99C6D}"/>
          </ac:spMkLst>
        </pc:spChg>
        <pc:spChg chg="add mod">
          <ac:chgData name="yuanxin pang" userId="c5a8839c-f833-4895-a86f-81a72d6e2150" providerId="ADAL" clId="{1128665C-6AFF-428C-A4A3-B6337AE91193}" dt="2025-03-30T15:34:12.110" v="1175" actId="1076"/>
          <ac:spMkLst>
            <pc:docMk/>
            <pc:sldMk cId="4048508710" sldId="269"/>
            <ac:spMk id="39" creationId="{F3FB8907-EC8B-5BD2-258E-D48421C3B358}"/>
          </ac:spMkLst>
        </pc:spChg>
        <pc:spChg chg="add mod">
          <ac:chgData name="yuanxin pang" userId="c5a8839c-f833-4895-a86f-81a72d6e2150" providerId="ADAL" clId="{1128665C-6AFF-428C-A4A3-B6337AE91193}" dt="2025-03-30T15:34:14.249" v="1177" actId="1076"/>
          <ac:spMkLst>
            <pc:docMk/>
            <pc:sldMk cId="4048508710" sldId="269"/>
            <ac:spMk id="40" creationId="{300F3962-77F6-0670-5501-D73C2236DEA8}"/>
          </ac:spMkLst>
        </pc:spChg>
        <pc:spChg chg="add mod">
          <ac:chgData name="yuanxin pang" userId="c5a8839c-f833-4895-a86f-81a72d6e2150" providerId="ADAL" clId="{1128665C-6AFF-428C-A4A3-B6337AE91193}" dt="2025-03-30T15:34:16.559" v="1179" actId="1076"/>
          <ac:spMkLst>
            <pc:docMk/>
            <pc:sldMk cId="4048508710" sldId="269"/>
            <ac:spMk id="41" creationId="{37D2D1F4-0716-FC3E-532B-DF09B06A63E4}"/>
          </ac:spMkLst>
        </pc:spChg>
        <pc:spChg chg="add mod">
          <ac:chgData name="yuanxin pang" userId="c5a8839c-f833-4895-a86f-81a72d6e2150" providerId="ADAL" clId="{1128665C-6AFF-428C-A4A3-B6337AE91193}" dt="2025-03-30T15:34:19.407" v="1181" actId="1076"/>
          <ac:spMkLst>
            <pc:docMk/>
            <pc:sldMk cId="4048508710" sldId="269"/>
            <ac:spMk id="42" creationId="{F0ADE619-9C20-14A6-584A-73BE482BF80C}"/>
          </ac:spMkLst>
        </pc:spChg>
        <pc:spChg chg="add mod">
          <ac:chgData name="yuanxin pang" userId="c5a8839c-f833-4895-a86f-81a72d6e2150" providerId="ADAL" clId="{1128665C-6AFF-428C-A4A3-B6337AE91193}" dt="2025-03-30T15:34:21.918" v="1183" actId="1076"/>
          <ac:spMkLst>
            <pc:docMk/>
            <pc:sldMk cId="4048508710" sldId="269"/>
            <ac:spMk id="43" creationId="{B2546D76-F767-84E5-0E1A-88141BEEAAC3}"/>
          </ac:spMkLst>
        </pc:spChg>
        <pc:grpChg chg="add mod">
          <ac:chgData name="yuanxin pang" userId="c5a8839c-f833-4895-a86f-81a72d6e2150" providerId="ADAL" clId="{1128665C-6AFF-428C-A4A3-B6337AE91193}" dt="2025-03-30T15:33:46.782" v="1165" actId="1076"/>
          <ac:grpSpMkLst>
            <pc:docMk/>
            <pc:sldMk cId="4048508710" sldId="269"/>
            <ac:grpSpMk id="22" creationId="{690AA743-EF47-3BD8-C0D1-C1606515AAF2}"/>
          </ac:grpSpMkLst>
        </pc:grpChg>
        <pc:grpChg chg="add mod">
          <ac:chgData name="yuanxin pang" userId="c5a8839c-f833-4895-a86f-81a72d6e2150" providerId="ADAL" clId="{1128665C-6AFF-428C-A4A3-B6337AE91193}" dt="2025-03-30T15:31:51.760" v="1122" actId="1076"/>
          <ac:grpSpMkLst>
            <pc:docMk/>
            <pc:sldMk cId="4048508710" sldId="269"/>
            <ac:grpSpMk id="23" creationId="{B17392B2-0B5D-AE84-0836-47D69C63B152}"/>
          </ac:grpSpMkLst>
        </pc:grpChg>
        <pc:grpChg chg="add mod">
          <ac:chgData name="yuanxin pang" userId="c5a8839c-f833-4895-a86f-81a72d6e2150" providerId="ADAL" clId="{1128665C-6AFF-428C-A4A3-B6337AE91193}" dt="2025-03-30T15:31:54.383" v="1123" actId="1076"/>
          <ac:grpSpMkLst>
            <pc:docMk/>
            <pc:sldMk cId="4048508710" sldId="269"/>
            <ac:grpSpMk id="24" creationId="{56BA8A69-6B32-5F59-2E89-7496A1127FD7}"/>
          </ac:grpSpMkLst>
        </pc:grpChg>
        <pc:grpChg chg="add mod">
          <ac:chgData name="yuanxin pang" userId="c5a8839c-f833-4895-a86f-81a72d6e2150" providerId="ADAL" clId="{1128665C-6AFF-428C-A4A3-B6337AE91193}" dt="2025-03-30T15:31:56.724" v="1124" actId="1076"/>
          <ac:grpSpMkLst>
            <pc:docMk/>
            <pc:sldMk cId="4048508710" sldId="269"/>
            <ac:grpSpMk id="25" creationId="{9DDEA2A2-389B-D6C4-A17F-32C2262795F6}"/>
          </ac:grpSpMkLst>
        </pc:grpChg>
        <pc:grpChg chg="add mod">
          <ac:chgData name="yuanxin pang" userId="c5a8839c-f833-4895-a86f-81a72d6e2150" providerId="ADAL" clId="{1128665C-6AFF-428C-A4A3-B6337AE91193}" dt="2025-03-30T15:31:59.596" v="1125" actId="1076"/>
          <ac:grpSpMkLst>
            <pc:docMk/>
            <pc:sldMk cId="4048508710" sldId="269"/>
            <ac:grpSpMk id="26" creationId="{F320F1B6-0423-4848-697E-841A94D9F988}"/>
          </ac:grpSpMkLst>
        </pc:grpChg>
        <pc:grpChg chg="add mod">
          <ac:chgData name="yuanxin pang" userId="c5a8839c-f833-4895-a86f-81a72d6e2150" providerId="ADAL" clId="{1128665C-6AFF-428C-A4A3-B6337AE91193}" dt="2025-03-30T15:32:01.735" v="1126" actId="1076"/>
          <ac:grpSpMkLst>
            <pc:docMk/>
            <pc:sldMk cId="4048508710" sldId="269"/>
            <ac:grpSpMk id="27" creationId="{766A57B5-B9EE-7884-0D80-412191974100}"/>
          </ac:grpSpMkLst>
        </pc:grpChg>
        <pc:grpChg chg="add mod">
          <ac:chgData name="yuanxin pang" userId="c5a8839c-f833-4895-a86f-81a72d6e2150" providerId="ADAL" clId="{1128665C-6AFF-428C-A4A3-B6337AE91193}" dt="2025-03-30T15:32:04.133" v="1127" actId="1076"/>
          <ac:grpSpMkLst>
            <pc:docMk/>
            <pc:sldMk cId="4048508710" sldId="269"/>
            <ac:grpSpMk id="28" creationId="{DC849154-EC2F-E729-DD0D-D1079A3CA837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3/31/2025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Figure: https://oiblackestsheep.tumblr.com/post/752476600558288896</a:t>
            </a:r>
          </a:p>
          <a:p>
            <a:r>
              <a:rPr lang="en-US" altLang="zh-CN"/>
              <a:t>[1] https://www.researchgate.net/publication/375114980_A_Study_on_the_Popularity_of_MBTI_in_Social_Media_Platform_Brings_Self-labeling_and_Group_Stereotype_to_College_Students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16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2822-C312-C965-1F76-94EEDFEC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27ED49-77B8-5088-ED27-65AEA70E5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9318A3-AB47-2805-0EA6-4CA39D52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Figure: https://oiblackestsheep.tumblr.com/post/752476600558288896</a:t>
            </a:r>
          </a:p>
          <a:p>
            <a:r>
              <a:rPr lang="en-US" altLang="zh-CN"/>
              <a:t>[1] sentimental paper: https://www.mdpi.com/2071-1050/16/10/4152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C59B-D8EF-B5DD-6F27-ECE6F691B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720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https://monoskop.org/images/b/bf/Lippman_Walter_Public_Opinion.pdf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429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423594-DE5F-4AD3-8B85-59B15CFD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42" y="2504697"/>
            <a:ext cx="2034716" cy="1707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670" y="1527499"/>
            <a:ext cx="6804660" cy="103574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MBTI Kaleidoscope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09404" y="2504697"/>
            <a:ext cx="7236823" cy="38981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1800">
                <a:latin typeface="Arial Narrow" panose="020B0606020202030204" pitchFamily="34" charset="0"/>
              </a:rPr>
              <a:t>Collect crowdsourced MBTI perceptions for self-Insight, interpersonal</a:t>
            </a:r>
            <a:r>
              <a:rPr lang="en-US" altLang="zh-CN">
                <a:latin typeface="Arial Narrow" panose="020B0606020202030204" pitchFamily="34" charset="0"/>
              </a:rPr>
              <a:t> </a:t>
            </a:r>
            <a:r>
              <a:rPr lang="en-US" altLang="zh-CN" sz="1800">
                <a:latin typeface="Arial Narrow" panose="020B0606020202030204" pitchFamily="34" charset="0"/>
              </a:rPr>
              <a:t>reflection and fewer stereotypes</a:t>
            </a:r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CCE7C86-BDD8-4319-BE1C-73EE66759897}"/>
              </a:ext>
            </a:extLst>
          </p:cNvPr>
          <p:cNvSpPr txBox="1">
            <a:spLocks/>
          </p:cNvSpPr>
          <p:nvPr/>
        </p:nvSpPr>
        <p:spPr>
          <a:xfrm>
            <a:off x="8712200" y="4312001"/>
            <a:ext cx="5588000" cy="1582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Arial Narrow" panose="020B0606020202030204" pitchFamily="34" charset="0"/>
              </a:rPr>
              <a:t>Presenter: Yuanxin Pang</a:t>
            </a:r>
          </a:p>
          <a:p>
            <a:r>
              <a:rPr lang="en-US" altLang="zh-CN">
                <a:latin typeface="Arial Narrow" panose="020B0606020202030204" pitchFamily="34" charset="0"/>
              </a:rPr>
              <a:t>Advised by John Kim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92561"/>
            <a:ext cx="10939544" cy="965477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1131C1-5043-4DA2-9405-2D97ACECA574}"/>
              </a:ext>
            </a:extLst>
          </p:cNvPr>
          <p:cNvSpPr txBox="1">
            <a:spLocks/>
          </p:cNvSpPr>
          <p:nvPr/>
        </p:nvSpPr>
        <p:spPr>
          <a:xfrm>
            <a:off x="838201" y="930323"/>
            <a:ext cx="7118022" cy="38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00">
                <a:solidFill>
                  <a:srgbClr val="DFE3E5">
                    <a:lumMod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MBTI (Myers–Briggs Type Indicator)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DFE3E5">
                  <a:lumMod val="25000"/>
                </a:srgbClr>
              </a:solidFill>
              <a:effectLst/>
              <a:uLnTx/>
              <a:uFillTx/>
              <a:latin typeface="Arial Rounded MT Bold" panose="020F0704030504030204" pitchFamily="34" charset="77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0358878B-8B5D-4D62-A044-433013921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066" y="1360339"/>
            <a:ext cx="2760834" cy="2760834"/>
          </a:xfrm>
          <a:prstGeom prst="rect">
            <a:avLst/>
          </a:prstGeom>
        </p:spPr>
      </p:pic>
      <p:pic>
        <p:nvPicPr>
          <p:cNvPr id="11" name="图形 10" descr="露齿笑的脸轮廓 纯色填充">
            <a:extLst>
              <a:ext uri="{FF2B5EF4-FFF2-40B4-BE49-F238E27FC236}">
                <a16:creationId xmlns:a16="http://schemas.microsoft.com/office/drawing/2014/main" id="{BEE9D937-A391-4AE5-915D-47390FA98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8805" y="4579232"/>
            <a:ext cx="792480" cy="792480"/>
          </a:xfrm>
          <a:prstGeom prst="rect">
            <a:avLst/>
          </a:prstGeom>
        </p:spPr>
      </p:pic>
      <p:pic>
        <p:nvPicPr>
          <p:cNvPr id="13" name="图形 12" descr="女人群 纯色填充">
            <a:extLst>
              <a:ext uri="{FF2B5EF4-FFF2-40B4-BE49-F238E27FC236}">
                <a16:creationId xmlns:a16="http://schemas.microsoft.com/office/drawing/2014/main" id="{C4BC0178-3061-475E-9B2D-7EE9EC4E41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5836" y="4193326"/>
            <a:ext cx="1777860" cy="17778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B22DEAF-7541-4E70-8E0D-2264359E17C9}"/>
              </a:ext>
            </a:extLst>
          </p:cNvPr>
          <p:cNvSpPr txBox="1"/>
          <p:nvPr/>
        </p:nvSpPr>
        <p:spPr>
          <a:xfrm>
            <a:off x="2893436" y="5392721"/>
            <a:ext cx="2148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entury Gothic" panose="020B0502020202020204" pitchFamily="34" charset="0"/>
              </a:rPr>
              <a:t>Self-assessment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FC28B1-BC04-4A3C-9667-AEA1138852A0}"/>
              </a:ext>
            </a:extLst>
          </p:cNvPr>
          <p:cNvSpPr txBox="1"/>
          <p:nvPr/>
        </p:nvSpPr>
        <p:spPr>
          <a:xfrm>
            <a:off x="4268596" y="4555757"/>
            <a:ext cx="300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entury Gothic" panose="020B0502020202020204" pitchFamily="34" charset="0"/>
              </a:rPr>
              <a:t>Self-representation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623E4A-D1C2-46AB-BAFB-3A65688F923B}"/>
              </a:ext>
            </a:extLst>
          </p:cNvPr>
          <p:cNvSpPr txBox="1"/>
          <p:nvPr/>
        </p:nvSpPr>
        <p:spPr>
          <a:xfrm>
            <a:off x="3144581" y="4315589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Type 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1F22CF-1220-4E32-8422-A882E2AF2927}"/>
              </a:ext>
            </a:extLst>
          </p:cNvPr>
          <p:cNvSpPr txBox="1"/>
          <p:nvPr/>
        </p:nvSpPr>
        <p:spPr>
          <a:xfrm>
            <a:off x="6768318" y="4301458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Type 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5E606F-9FF9-493F-A883-2522C17646FD}"/>
              </a:ext>
            </a:extLst>
          </p:cNvPr>
          <p:cNvSpPr txBox="1"/>
          <p:nvPr/>
        </p:nvSpPr>
        <p:spPr>
          <a:xfrm>
            <a:off x="7160141" y="4682921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Type B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BCC917-AE51-4CF4-BCF5-2A11A47EDA41}"/>
              </a:ext>
            </a:extLst>
          </p:cNvPr>
          <p:cNvSpPr txBox="1"/>
          <p:nvPr/>
        </p:nvSpPr>
        <p:spPr>
          <a:xfrm>
            <a:off x="7663142" y="4889268"/>
            <a:ext cx="97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Type C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A27A808-3017-475C-AC59-D1FF51BDD0DA}"/>
              </a:ext>
            </a:extLst>
          </p:cNvPr>
          <p:cNvSpPr/>
          <p:nvPr/>
        </p:nvSpPr>
        <p:spPr>
          <a:xfrm>
            <a:off x="4119940" y="4892748"/>
            <a:ext cx="2675895" cy="741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CCEC6F-1C37-620B-17F2-FBB579BC9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93466"/>
              </p:ext>
            </p:extLst>
          </p:nvPr>
        </p:nvGraphicFramePr>
        <p:xfrm>
          <a:off x="5611174" y="1928339"/>
          <a:ext cx="5398453" cy="1463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3450171921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4150840980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3763654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U</a:t>
                      </a:r>
                      <a:r>
                        <a:rPr lang="en-US" altLang="zh-CN" sz="1100" b="1"/>
                        <a:t>sage</a:t>
                      </a:r>
                      <a:endParaRPr 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Stats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4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USA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Common in companies &amp;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80% Fortune 500 companies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South Korea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Popular among youth &amp; dating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~50% population tested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63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China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Trending on social media (Weibo)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3.15B reads, 737K posts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404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Global</a:t>
                      </a:r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Widely used worldwide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ore than </a:t>
                      </a:r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40102 423 responses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26742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B7322F4-5E3D-E25A-E5EF-00302C21244B}"/>
              </a:ext>
            </a:extLst>
          </p:cNvPr>
          <p:cNvSpPr txBox="1"/>
          <p:nvPr/>
        </p:nvSpPr>
        <p:spPr>
          <a:xfrm>
            <a:off x="7429500" y="3384034"/>
            <a:ext cx="14605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>
                <a:latin typeface="Century Gothic" panose="020B0502020202020204" pitchFamily="34" charset="0"/>
              </a:rPr>
              <a:t>Statistics of MBTI usage</a:t>
            </a:r>
            <a:endParaRPr lang="zh-CN" altLang="en-US" sz="9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3" grpId="0"/>
      <p:bldP spid="24" grpId="0"/>
      <p:bldP spid="25" grpId="0"/>
      <p:bldP spid="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03097-90E1-45D2-BBFC-E2751FF1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31"/>
            <a:ext cx="10347960" cy="965477"/>
          </a:xfrm>
        </p:spPr>
        <p:txBody>
          <a:bodyPr/>
          <a:lstStyle/>
          <a:p>
            <a:r>
              <a:rPr lang="en-US" altLang="zh-CN"/>
              <a:t>Current Problems in MBTI usage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E13FC4-F36E-4E74-AC76-724EA2DDCE25}"/>
              </a:ext>
            </a:extLst>
          </p:cNvPr>
          <p:cNvSpPr txBox="1"/>
          <p:nvPr/>
        </p:nvSpPr>
        <p:spPr>
          <a:xfrm>
            <a:off x="5218213" y="2551196"/>
            <a:ext cx="6466840" cy="2452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EE9F2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Self-stereotyping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individual </a:t>
            </a:r>
            <a:r>
              <a:rPr lang="en-US" altLang="zh-CN" sz="1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integrates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altLang="zh-CN" sz="1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internalizes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commonly held characterizations (i.e. stereotypes or prototypes) of an in-group into their </a:t>
            </a:r>
            <a:r>
              <a:rPr lang="en-US" altLang="zh-CN" sz="1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self-concept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Other-stereotyping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individual </a:t>
            </a:r>
            <a:r>
              <a:rPr lang="en-US" altLang="zh-CN" sz="14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judges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others with predefined traits of the type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61F50C6-CF61-47F3-9D9A-9E447FDE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6478145"/>
            <a:ext cx="9150350" cy="38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BD1E21-D9E1-4A01-BC13-7F03EA41F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52" y="3682947"/>
            <a:ext cx="2630711" cy="199771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5D07C9-5F8F-F00A-E6C0-09C96C19BB60}"/>
              </a:ext>
            </a:extLst>
          </p:cNvPr>
          <p:cNvSpPr txBox="1"/>
          <p:nvPr/>
        </p:nvSpPr>
        <p:spPr>
          <a:xfrm>
            <a:off x="1646381" y="5749699"/>
            <a:ext cx="22144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>
                <a:latin typeface="Century Gothic" panose="020B0502020202020204" pitchFamily="34" charset="0"/>
              </a:rPr>
              <a:t>Common impressions of MBTI types</a:t>
            </a:r>
            <a:endParaRPr lang="zh-CN" altLang="en-US" sz="900">
              <a:latin typeface="Century Gothic" panose="020B0502020202020204" pitchFamily="34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2ADE3D53-E374-6F3F-C019-688B0370BA14}"/>
              </a:ext>
            </a:extLst>
          </p:cNvPr>
          <p:cNvSpPr/>
          <p:nvPr/>
        </p:nvSpPr>
        <p:spPr>
          <a:xfrm rot="16200000">
            <a:off x="4413595" y="3643743"/>
            <a:ext cx="201930" cy="421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F8CFDA-FD49-CCF5-9091-3F4ADDB2F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365" y="1339272"/>
            <a:ext cx="2253674" cy="22536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E013A94-ACB4-824E-9477-2194F9FE963F}"/>
              </a:ext>
            </a:extLst>
          </p:cNvPr>
          <p:cNvSpPr txBox="1"/>
          <p:nvPr/>
        </p:nvSpPr>
        <p:spPr>
          <a:xfrm>
            <a:off x="6317673" y="14224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Stereotype</a:t>
            </a:r>
          </a:p>
        </p:txBody>
      </p:sp>
    </p:spTree>
    <p:extLst>
      <p:ext uri="{BB962C8B-B14F-4D97-AF65-F5344CB8AC3E}">
        <p14:creationId xmlns:p14="http://schemas.microsoft.com/office/powerpoint/2010/main" val="26515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8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BF49-EC61-676E-C033-56444772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66DB9-5448-099C-798A-B34EEB3D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31"/>
            <a:ext cx="10347960" cy="965477"/>
          </a:xfrm>
        </p:spPr>
        <p:txBody>
          <a:bodyPr/>
          <a:lstStyle/>
          <a:p>
            <a:r>
              <a:rPr lang="en-US" altLang="zh-CN"/>
              <a:t>Current Problems in MBTI usage</a:t>
            </a:r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94A62DE-C79E-2C47-6A79-3D8B574B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6478145"/>
            <a:ext cx="9150350" cy="3810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52C2C1-71B2-948E-CAEF-310FF0977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84" y="1524000"/>
            <a:ext cx="2854571" cy="22934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533B3B-DF20-C93F-AE4B-A1FAC0C3B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393" y="4031243"/>
            <a:ext cx="3669190" cy="17210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563670-5C92-4BDA-E381-599C914B1066}"/>
              </a:ext>
            </a:extLst>
          </p:cNvPr>
          <p:cNvSpPr txBox="1"/>
          <p:nvPr/>
        </p:nvSpPr>
        <p:spPr>
          <a:xfrm>
            <a:off x="5385517" y="3978492"/>
            <a:ext cx="6466840" cy="1708481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/>
              <a:t>Internal impacts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/>
              <a:t>Fixed mindset; Social anxiety; Identity confusion..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/>
              <a:t>External impacts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/>
              <a:t>Stigmatizing others; Limiting human relationships..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1F9CA-C481-9150-4F45-4D58E56B2AAE}"/>
              </a:ext>
            </a:extLst>
          </p:cNvPr>
          <p:cNvSpPr txBox="1"/>
          <p:nvPr/>
        </p:nvSpPr>
        <p:spPr>
          <a:xfrm>
            <a:off x="1623291" y="5791261"/>
            <a:ext cx="22144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>
                <a:latin typeface="Century Gothic" panose="020B0502020202020204" pitchFamily="34" charset="0"/>
              </a:rPr>
              <a:t>Examples of stereotypes</a:t>
            </a:r>
            <a:endParaRPr lang="zh-CN" altLang="en-US" sz="900">
              <a:latin typeface="Century Gothic" panose="020B0502020202020204" pitchFamily="34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928D366-A50A-8665-34DF-A3874A83860B}"/>
              </a:ext>
            </a:extLst>
          </p:cNvPr>
          <p:cNvSpPr/>
          <p:nvPr/>
        </p:nvSpPr>
        <p:spPr>
          <a:xfrm rot="16200000">
            <a:off x="4759963" y="4525816"/>
            <a:ext cx="201930" cy="42145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B14DD1-9802-B944-C278-26B94EC68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379" y="1080655"/>
            <a:ext cx="2378734" cy="24245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EF751A-4E4A-C980-34AC-3120AFA32893}"/>
              </a:ext>
            </a:extLst>
          </p:cNvPr>
          <p:cNvSpPr txBox="1"/>
          <p:nvPr/>
        </p:nvSpPr>
        <p:spPr>
          <a:xfrm>
            <a:off x="7132781" y="3523735"/>
            <a:ext cx="22144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>
                <a:latin typeface="Century Gothic" panose="020B0502020202020204" pitchFamily="34" charset="0"/>
              </a:rPr>
              <a:t>Sentimental analysis of MBTI usage</a:t>
            </a:r>
            <a:endParaRPr lang="zh-CN" altLang="en-US" sz="90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1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2A2CE-1C8D-4A88-B958-11F826C7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71"/>
            <a:ext cx="6934201" cy="965477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028440-3A07-452D-B7F6-72965A80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54" y="6476967"/>
            <a:ext cx="6066046" cy="3962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623841-9B23-4C6B-8EC9-4AAA80EF7CAB}"/>
              </a:ext>
            </a:extLst>
          </p:cNvPr>
          <p:cNvSpPr txBox="1"/>
          <p:nvPr/>
        </p:nvSpPr>
        <p:spPr>
          <a:xfrm>
            <a:off x="899159" y="1446457"/>
            <a:ext cx="10092113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i="1">
                <a:latin typeface="Century Gothic" panose="020B0502020202020204" pitchFamily="34" charset="0"/>
              </a:rPr>
              <a:t>“</a:t>
            </a:r>
            <a:r>
              <a:rPr lang="en-US" altLang="zh-CN" sz="2000" i="1">
                <a:latin typeface="Century Gothic" panose="020B0502020202020204" pitchFamily="34" charset="0"/>
              </a:rPr>
              <a:t>A</a:t>
            </a:r>
            <a:r>
              <a:rPr lang="en-US" altLang="zh-CN" sz="2000" b="0" i="1">
                <a:effectLst/>
                <a:latin typeface="Century Gothic" panose="020B0502020202020204" pitchFamily="34" charset="0"/>
              </a:rPr>
              <a:t>voiding stereotypes requires looking at everything in detail with </a:t>
            </a:r>
            <a:r>
              <a:rPr lang="en-US" altLang="zh-CN" sz="2000" b="1" i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a fresh</a:t>
            </a:r>
            <a:r>
              <a:rPr lang="en-US" altLang="zh-CN" sz="2000" b="1" i="1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perspective</a:t>
            </a:r>
            <a:r>
              <a:rPr lang="en-US" altLang="zh-CN" sz="2000" b="0" i="1">
                <a:effectLst/>
                <a:latin typeface="Century Gothic" panose="020B0502020202020204" pitchFamily="34" charset="0"/>
              </a:rPr>
              <a:t>, not generalizing or stereotyping all problems</a:t>
            </a:r>
            <a:r>
              <a:rPr lang="en-US" altLang="zh-CN" sz="2000" i="1">
                <a:latin typeface="Century Gothic" panose="020B0502020202020204" pitchFamily="34" charset="0"/>
              </a:rPr>
              <a:t>.</a:t>
            </a:r>
            <a:r>
              <a:rPr lang="zh-CN" altLang="en-US" sz="2000" b="0" i="1">
                <a:effectLst/>
                <a:latin typeface="Century Gothic" panose="020B0502020202020204" pitchFamily="34" charset="0"/>
              </a:rPr>
              <a:t>”</a:t>
            </a:r>
            <a:br>
              <a:rPr lang="en-US" altLang="zh-CN" sz="2000" b="0" i="1">
                <a:effectLst/>
                <a:latin typeface="__Inter_e6130b"/>
              </a:rPr>
            </a:br>
            <a:r>
              <a:rPr lang="en-US" altLang="zh-CN" sz="2000" b="0" i="1">
                <a:effectLst/>
                <a:latin typeface="__Inter_e6130b"/>
              </a:rPr>
              <a:t>								</a:t>
            </a:r>
            <a:r>
              <a:rPr lang="en-US" altLang="zh-CN" sz="2000" b="0" i="0">
                <a:effectLst/>
                <a:latin typeface="__Inter_e6130b"/>
              </a:rPr>
              <a:t>-- </a:t>
            </a:r>
            <a:r>
              <a:rPr lang="en-US" altLang="zh-CN" sz="2000">
                <a:latin typeface="Century Gothic" panose="020B0502020202020204" pitchFamily="34" charset="0"/>
              </a:rPr>
              <a:t>Walter Lippmann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b="1">
              <a:latin typeface="+mn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000" i="1">
              <a:latin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20293A-7BAA-738E-6778-9349ECB65A71}"/>
              </a:ext>
            </a:extLst>
          </p:cNvPr>
          <p:cNvSpPr txBox="1"/>
          <p:nvPr/>
        </p:nvSpPr>
        <p:spPr>
          <a:xfrm>
            <a:off x="822036" y="29127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1C7C9B-3CA0-88EB-3CB6-6824C597A19B}"/>
              </a:ext>
            </a:extLst>
          </p:cNvPr>
          <p:cNvSpPr txBox="1"/>
          <p:nvPr/>
        </p:nvSpPr>
        <p:spPr>
          <a:xfrm>
            <a:off x="840511" y="3698869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>
                <a:latin typeface="+mn-ea"/>
              </a:rPr>
              <a:t>Provide users with multiple MBTI perspectives to: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24A245-B72A-1740-3813-C7E82E393A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4088" y="3013489"/>
            <a:ext cx="2292568" cy="2497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C0191CC-39B6-ECDB-7425-47A320980A00}"/>
              </a:ext>
            </a:extLst>
          </p:cNvPr>
          <p:cNvSpPr txBox="1"/>
          <p:nvPr/>
        </p:nvSpPr>
        <p:spPr>
          <a:xfrm>
            <a:off x="7361381" y="3897745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Friends</a:t>
            </a:r>
            <a:endParaRPr lang="zh-CN" altLang="en-US" sz="1050">
              <a:latin typeface="Slack-Lato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D33713-64C6-B3C6-CDFE-557CAF6F8E57}"/>
              </a:ext>
            </a:extLst>
          </p:cNvPr>
          <p:cNvSpPr txBox="1"/>
          <p:nvPr/>
        </p:nvSpPr>
        <p:spPr>
          <a:xfrm>
            <a:off x="8206508" y="3200400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Parents</a:t>
            </a:r>
            <a:endParaRPr lang="zh-CN" altLang="en-US" sz="1050">
              <a:latin typeface="Slack-Lato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A0E5CA-8345-C237-2AF3-92BC4A86BA07}"/>
              </a:ext>
            </a:extLst>
          </p:cNvPr>
          <p:cNvSpPr txBox="1"/>
          <p:nvPr/>
        </p:nvSpPr>
        <p:spPr>
          <a:xfrm>
            <a:off x="7495309" y="4798290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Boyfriend</a:t>
            </a:r>
            <a:endParaRPr lang="zh-CN" altLang="en-US" sz="1050">
              <a:latin typeface="Slack-Lato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60B186-2ACB-3E73-E8E2-89F56AF6B838}"/>
              </a:ext>
            </a:extLst>
          </p:cNvPr>
          <p:cNvSpPr txBox="1"/>
          <p:nvPr/>
        </p:nvSpPr>
        <p:spPr>
          <a:xfrm>
            <a:off x="8294254" y="5264726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Colleagues</a:t>
            </a:r>
            <a:endParaRPr lang="zh-CN" altLang="en-US" sz="1050">
              <a:latin typeface="Slack-Lato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5A99B-E24C-2EDC-80C1-69882FA9AA15}"/>
              </a:ext>
            </a:extLst>
          </p:cNvPr>
          <p:cNvSpPr txBox="1"/>
          <p:nvPr/>
        </p:nvSpPr>
        <p:spPr>
          <a:xfrm>
            <a:off x="9102435" y="3717635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Relatives</a:t>
            </a:r>
            <a:endParaRPr lang="zh-CN" altLang="en-US" sz="1050">
              <a:latin typeface="Slack-Lato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5C8B37-0EA9-D36E-E4B6-D129F78E32E6}"/>
              </a:ext>
            </a:extLst>
          </p:cNvPr>
          <p:cNvSpPr txBox="1"/>
          <p:nvPr/>
        </p:nvSpPr>
        <p:spPr>
          <a:xfrm>
            <a:off x="9301016" y="4701308"/>
            <a:ext cx="107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Slack-Lato"/>
              </a:rPr>
              <a:t>…</a:t>
            </a:r>
            <a:endParaRPr lang="zh-CN" altLang="en-US" sz="1050">
              <a:latin typeface="Slack-Lato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DCBD06-731D-CC0F-B4B6-E5BB2DFA4485}"/>
              </a:ext>
            </a:extLst>
          </p:cNvPr>
          <p:cNvSpPr txBox="1"/>
          <p:nvPr/>
        </p:nvSpPr>
        <p:spPr>
          <a:xfrm>
            <a:off x="942109" y="4239128"/>
            <a:ext cx="6096000" cy="129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Slack-Lato"/>
              </a:rPr>
              <a:t>improve meta-cognitive self-reflection</a:t>
            </a:r>
            <a:endParaRPr lang="en-US" altLang="zh-CN" b="1" i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Slack-Lato"/>
              </a:rPr>
              <a:t>reduces self-stereotyping and other-stereotyping</a:t>
            </a:r>
            <a:endParaRPr lang="en-US" altLang="zh-CN" b="1"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Slack-Lato"/>
              </a:rPr>
              <a:t>improve awareness and self-perception on relationship</a:t>
            </a:r>
            <a:endParaRPr lang="en-US" altLang="zh-CN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DD33-A2E7-F843-3044-990099E3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25"/>
            <a:ext cx="6934201" cy="965477"/>
          </a:xfrm>
        </p:spPr>
        <p:txBody>
          <a:bodyPr/>
          <a:lstStyle/>
          <a:p>
            <a:r>
              <a:rPr lang="en-US" altLang="zh-CN"/>
              <a:t>Metrics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90AA743-EF47-3BD8-C0D1-C1606515AAF2}"/>
              </a:ext>
            </a:extLst>
          </p:cNvPr>
          <p:cNvGrpSpPr/>
          <p:nvPr/>
        </p:nvGrpSpPr>
        <p:grpSpPr>
          <a:xfrm>
            <a:off x="221922" y="2529232"/>
            <a:ext cx="1800284" cy="901026"/>
            <a:chOff x="574347" y="2519707"/>
            <a:chExt cx="1800284" cy="90102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E844E7D-9885-190D-6CF7-55D0FF3C6DB8}"/>
                </a:ext>
              </a:extLst>
            </p:cNvPr>
            <p:cNvSpPr/>
            <p:nvPr/>
          </p:nvSpPr>
          <p:spPr>
            <a:xfrm>
              <a:off x="574347" y="251970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566CDC-2FAB-784C-C05A-2CD4F4F8782A}"/>
                </a:ext>
              </a:extLst>
            </p:cNvPr>
            <p:cNvSpPr/>
            <p:nvPr/>
          </p:nvSpPr>
          <p:spPr>
            <a:xfrm>
              <a:off x="1479085" y="252518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7392B2-0B5D-AE84-0836-47D69C63B152}"/>
              </a:ext>
            </a:extLst>
          </p:cNvPr>
          <p:cNvGrpSpPr/>
          <p:nvPr/>
        </p:nvGrpSpPr>
        <p:grpSpPr>
          <a:xfrm>
            <a:off x="2203122" y="2525187"/>
            <a:ext cx="1638359" cy="899591"/>
            <a:chOff x="2726997" y="2525187"/>
            <a:chExt cx="1638359" cy="89959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5907A1-49C7-FF70-116C-1BA35207DC51}"/>
                </a:ext>
              </a:extLst>
            </p:cNvPr>
            <p:cNvSpPr/>
            <p:nvPr/>
          </p:nvSpPr>
          <p:spPr>
            <a:xfrm>
              <a:off x="2726997" y="252923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A0DD517-9A63-0EB0-6652-88648F5ACE4F}"/>
                </a:ext>
              </a:extLst>
            </p:cNvPr>
            <p:cNvSpPr/>
            <p:nvPr/>
          </p:nvSpPr>
          <p:spPr>
            <a:xfrm>
              <a:off x="3469810" y="252518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6BA8A69-6B32-5F59-2E89-7496A1127FD7}"/>
              </a:ext>
            </a:extLst>
          </p:cNvPr>
          <p:cNvGrpSpPr/>
          <p:nvPr/>
        </p:nvGrpSpPr>
        <p:grpSpPr>
          <a:xfrm>
            <a:off x="4117647" y="2519707"/>
            <a:ext cx="1505009" cy="910551"/>
            <a:chOff x="4765347" y="2519707"/>
            <a:chExt cx="1505009" cy="91055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8031A2A-E46B-A2C9-7A3E-8655F86720C1}"/>
                </a:ext>
              </a:extLst>
            </p:cNvPr>
            <p:cNvSpPr/>
            <p:nvPr/>
          </p:nvSpPr>
          <p:spPr>
            <a:xfrm>
              <a:off x="4765347" y="251970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990A19B-E2A4-31F8-DBAF-18ED88A933ED}"/>
                </a:ext>
              </a:extLst>
            </p:cNvPr>
            <p:cNvSpPr/>
            <p:nvPr/>
          </p:nvSpPr>
          <p:spPr>
            <a:xfrm>
              <a:off x="5374810" y="253471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DDEA2A2-389B-D6C4-A17F-32C2262795F6}"/>
              </a:ext>
            </a:extLst>
          </p:cNvPr>
          <p:cNvGrpSpPr/>
          <p:nvPr/>
        </p:nvGrpSpPr>
        <p:grpSpPr>
          <a:xfrm>
            <a:off x="5860722" y="2525187"/>
            <a:ext cx="1352609" cy="899591"/>
            <a:chOff x="6832272" y="2515662"/>
            <a:chExt cx="1352609" cy="89959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35C8B74-8BAC-9BFB-4F79-00ED0358865C}"/>
                </a:ext>
              </a:extLst>
            </p:cNvPr>
            <p:cNvSpPr/>
            <p:nvPr/>
          </p:nvSpPr>
          <p:spPr>
            <a:xfrm>
              <a:off x="6832272" y="251970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B1EE26A-8A16-48AD-B0CC-10D69FCECDF4}"/>
                </a:ext>
              </a:extLst>
            </p:cNvPr>
            <p:cNvSpPr/>
            <p:nvPr/>
          </p:nvSpPr>
          <p:spPr>
            <a:xfrm>
              <a:off x="7289335" y="251566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320F1B6-0423-4848-697E-841A94D9F988}"/>
              </a:ext>
            </a:extLst>
          </p:cNvPr>
          <p:cNvGrpSpPr/>
          <p:nvPr/>
        </p:nvGrpSpPr>
        <p:grpSpPr>
          <a:xfrm>
            <a:off x="7403772" y="2519707"/>
            <a:ext cx="1276409" cy="910551"/>
            <a:chOff x="8594397" y="2510182"/>
            <a:chExt cx="1276409" cy="91055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ACAFCB7-9942-8AD2-FCEF-02298EF699A1}"/>
                </a:ext>
              </a:extLst>
            </p:cNvPr>
            <p:cNvSpPr/>
            <p:nvPr/>
          </p:nvSpPr>
          <p:spPr>
            <a:xfrm>
              <a:off x="8594397" y="251018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8F8EB32-EF96-4DE8-8EFF-61601208B42B}"/>
                </a:ext>
              </a:extLst>
            </p:cNvPr>
            <p:cNvSpPr/>
            <p:nvPr/>
          </p:nvSpPr>
          <p:spPr>
            <a:xfrm>
              <a:off x="8975260" y="252518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66A57B5-B9EE-7884-0D80-412191974100}"/>
              </a:ext>
            </a:extLst>
          </p:cNvPr>
          <p:cNvGrpSpPr/>
          <p:nvPr/>
        </p:nvGrpSpPr>
        <p:grpSpPr>
          <a:xfrm>
            <a:off x="8918247" y="2519707"/>
            <a:ext cx="1152584" cy="901026"/>
            <a:chOff x="10146972" y="2529232"/>
            <a:chExt cx="1152584" cy="90102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C3DFC9-0F4D-217E-3658-2E67DB83ED1B}"/>
                </a:ext>
              </a:extLst>
            </p:cNvPr>
            <p:cNvSpPr/>
            <p:nvPr/>
          </p:nvSpPr>
          <p:spPr>
            <a:xfrm>
              <a:off x="10146972" y="252923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001DFB9-A09F-F3EC-9210-A7FBD24083C6}"/>
                </a:ext>
              </a:extLst>
            </p:cNvPr>
            <p:cNvSpPr/>
            <p:nvPr/>
          </p:nvSpPr>
          <p:spPr>
            <a:xfrm>
              <a:off x="10404010" y="2534712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849154-EC2F-E729-DD0D-D1079A3CA837}"/>
              </a:ext>
            </a:extLst>
          </p:cNvPr>
          <p:cNvGrpSpPr/>
          <p:nvPr/>
        </p:nvGrpSpPr>
        <p:grpSpPr>
          <a:xfrm>
            <a:off x="10299372" y="2529232"/>
            <a:ext cx="1028759" cy="901026"/>
            <a:chOff x="11680497" y="2519707"/>
            <a:chExt cx="1028759" cy="90102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A514723-6EDE-51F0-29A0-76B38B792DF0}"/>
                </a:ext>
              </a:extLst>
            </p:cNvPr>
            <p:cNvSpPr/>
            <p:nvPr/>
          </p:nvSpPr>
          <p:spPr>
            <a:xfrm>
              <a:off x="11680497" y="251970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6F73BF-59EE-D445-7656-D45F21FE2D5F}"/>
                </a:ext>
              </a:extLst>
            </p:cNvPr>
            <p:cNvSpPr/>
            <p:nvPr/>
          </p:nvSpPr>
          <p:spPr>
            <a:xfrm>
              <a:off x="11813710" y="2525187"/>
              <a:ext cx="895546" cy="8955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BAA831E-332B-A44D-60A0-0266F21A1BFF}"/>
              </a:ext>
            </a:extLst>
          </p:cNvPr>
          <p:cNvSpPr txBox="1"/>
          <p:nvPr/>
        </p:nvSpPr>
        <p:spPr>
          <a:xfrm>
            <a:off x="371475" y="2771775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990746-04E9-72E0-25A4-A29BBEBD3C24}"/>
              </a:ext>
            </a:extLst>
          </p:cNvPr>
          <p:cNvSpPr txBox="1"/>
          <p:nvPr/>
        </p:nvSpPr>
        <p:spPr>
          <a:xfrm>
            <a:off x="1228725" y="277177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A3D1"/>
                </a:solidFill>
              </a:rPr>
              <a:t>Other</a:t>
            </a:r>
            <a:endParaRPr lang="zh-CN" altLang="en-US" sz="1600" b="1" dirty="0">
              <a:solidFill>
                <a:srgbClr val="FFA3D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E7DEFD-1574-466E-E4EA-3AD8FED69DCA}"/>
              </a:ext>
            </a:extLst>
          </p:cNvPr>
          <p:cNvSpPr txBox="1"/>
          <p:nvPr/>
        </p:nvSpPr>
        <p:spPr>
          <a:xfrm>
            <a:off x="2343150" y="278130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17895C-8D3E-6BBD-EF4C-AD34BCF131C0}"/>
              </a:ext>
            </a:extLst>
          </p:cNvPr>
          <p:cNvSpPr txBox="1"/>
          <p:nvPr/>
        </p:nvSpPr>
        <p:spPr>
          <a:xfrm>
            <a:off x="4181475" y="280035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D7A7CB8-A0D2-8CE3-A5B1-AAB1B61C1727}"/>
              </a:ext>
            </a:extLst>
          </p:cNvPr>
          <p:cNvSpPr txBox="1"/>
          <p:nvPr/>
        </p:nvSpPr>
        <p:spPr>
          <a:xfrm>
            <a:off x="5838825" y="2809875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97F6F9-0A95-B354-9DD5-61C1A0C45556}"/>
              </a:ext>
            </a:extLst>
          </p:cNvPr>
          <p:cNvSpPr txBox="1"/>
          <p:nvPr/>
        </p:nvSpPr>
        <p:spPr>
          <a:xfrm>
            <a:off x="7315200" y="280035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61A2B9-FAA1-0FCC-F0F9-0EA0494CC4E6}"/>
              </a:ext>
            </a:extLst>
          </p:cNvPr>
          <p:cNvSpPr txBox="1"/>
          <p:nvPr/>
        </p:nvSpPr>
        <p:spPr>
          <a:xfrm>
            <a:off x="8677275" y="278130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B3DD56-30A9-7C0B-63C5-6BD881AA633F}"/>
              </a:ext>
            </a:extLst>
          </p:cNvPr>
          <p:cNvSpPr txBox="1"/>
          <p:nvPr/>
        </p:nvSpPr>
        <p:spPr>
          <a:xfrm>
            <a:off x="10067925" y="2800350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F139C7F-1452-7109-DA4B-EE196DA99C6D}"/>
              </a:ext>
            </a:extLst>
          </p:cNvPr>
          <p:cNvSpPr txBox="1"/>
          <p:nvPr/>
        </p:nvSpPr>
        <p:spPr>
          <a:xfrm>
            <a:off x="3076575" y="2787134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FB8907-EC8B-5BD2-258E-D48421C3B358}"/>
              </a:ext>
            </a:extLst>
          </p:cNvPr>
          <p:cNvSpPr txBox="1"/>
          <p:nvPr/>
        </p:nvSpPr>
        <p:spPr>
          <a:xfrm>
            <a:off x="4857750" y="2787134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F3962-77F6-0670-5501-D73C2236DEA8}"/>
              </a:ext>
            </a:extLst>
          </p:cNvPr>
          <p:cNvSpPr txBox="1"/>
          <p:nvPr/>
        </p:nvSpPr>
        <p:spPr>
          <a:xfrm>
            <a:off x="6429375" y="2777609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D2D1F4-0716-FC3E-532B-DF09B06A63E4}"/>
              </a:ext>
            </a:extLst>
          </p:cNvPr>
          <p:cNvSpPr txBox="1"/>
          <p:nvPr/>
        </p:nvSpPr>
        <p:spPr>
          <a:xfrm>
            <a:off x="7886700" y="2787134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0ADE619-9C20-14A6-584A-73BE482BF80C}"/>
              </a:ext>
            </a:extLst>
          </p:cNvPr>
          <p:cNvSpPr txBox="1"/>
          <p:nvPr/>
        </p:nvSpPr>
        <p:spPr>
          <a:xfrm>
            <a:off x="9363075" y="2796659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546D76-F767-84E5-0E1A-88141BEEAAC3}"/>
              </a:ext>
            </a:extLst>
          </p:cNvPr>
          <p:cNvSpPr txBox="1"/>
          <p:nvPr/>
        </p:nvSpPr>
        <p:spPr>
          <a:xfrm>
            <a:off x="10839450" y="2777609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A3D1"/>
                </a:solidFill>
              </a:rPr>
              <a:t>Other</a:t>
            </a:r>
            <a:endParaRPr lang="zh-CN" altLang="en-US" sz="1800" b="1" dirty="0">
              <a:solidFill>
                <a:srgbClr val="FFA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0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D21938-1F13-4699-8A6C-390EF71C7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5D35E-8227-46A9-BA56-FC43209CE40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07DF88F-5EF0-4E23-AF56-043C48FFDDF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宽屏</PresentationFormat>
  <Paragraphs>80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__Inter_e6130b</vt:lpstr>
      <vt:lpstr>Slack-Lato</vt:lpstr>
      <vt:lpstr>Arial</vt:lpstr>
      <vt:lpstr>Arial Narrow</vt:lpstr>
      <vt:lpstr>Arial Rounded MT Bold</vt:lpstr>
      <vt:lpstr>Calibri</vt:lpstr>
      <vt:lpstr>Century Gothic</vt:lpstr>
      <vt:lpstr>Segoe UI</vt:lpstr>
      <vt:lpstr>Office Theme</vt:lpstr>
      <vt:lpstr>MBTI Kaleidoscope</vt:lpstr>
      <vt:lpstr>Background</vt:lpstr>
      <vt:lpstr>Current Problems in MBTI usage</vt:lpstr>
      <vt:lpstr>Current Problems in MBTI usage</vt:lpstr>
      <vt:lpstr>Motivation</vt:lpstr>
      <vt:lpstr>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yuanxin pang</cp:lastModifiedBy>
  <cp:revision>1</cp:revision>
  <dcterms:created xsi:type="dcterms:W3CDTF">2022-11-28T05:47:53Z</dcterms:created>
  <dcterms:modified xsi:type="dcterms:W3CDTF">2025-03-30T15:34:31Z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