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 rtl="0">
      <a:defRPr lang="uk-U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1F5CB-E433-E87D-EE6A-219DF75508A7}" v="10" dt="2024-04-24T18:40:34.301"/>
    <p1510:client id="{E9C6ABA3-7421-3CBA-5D54-BDA69C5BBF1E}" v="914" dt="2024-04-24T15:40:22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9C6ABA3-7421-3CBA-5D54-BDA69C5BBF1E}"/>
    <pc:docChg chg="modSld">
      <pc:chgData name="" userId="" providerId="" clId="Web-{E9C6ABA3-7421-3CBA-5D54-BDA69C5BBF1E}" dt="2024-04-24T13:38:26.777" v="3" actId="20577"/>
      <pc:docMkLst>
        <pc:docMk/>
      </pc:docMkLst>
      <pc:sldChg chg="modSp">
        <pc:chgData name="" userId="" providerId="" clId="Web-{E9C6ABA3-7421-3CBA-5D54-BDA69C5BBF1E}" dt="2024-04-24T13:38:26.777" v="3" actId="20577"/>
        <pc:sldMkLst>
          <pc:docMk/>
          <pc:sldMk cId="4144221" sldId="256"/>
        </pc:sldMkLst>
        <pc:spChg chg="mod">
          <ac:chgData name="" userId="" providerId="" clId="Web-{E9C6ABA3-7421-3CBA-5D54-BDA69C5BBF1E}" dt="2024-04-24T13:38:26.777" v="3" actId="20577"/>
          <ac:spMkLst>
            <pc:docMk/>
            <pc:sldMk cId="4144221" sldId="256"/>
            <ac:spMk id="2" creationId="{00000000-0000-0000-0000-000000000000}"/>
          </ac:spMkLst>
        </pc:spChg>
      </pc:sldChg>
    </pc:docChg>
  </pc:docChgLst>
  <pc:docChgLst>
    <pc:chgData name="Єлизавета Папушина" userId="S::liza.papushina@knu.ua::29750f09-18c9-4195-96ee-ffcbac7aaea7" providerId="AD" clId="Web-{E9C6ABA3-7421-3CBA-5D54-BDA69C5BBF1E}"/>
    <pc:docChg chg="addSld delSld modSld">
      <pc:chgData name="Єлизавета Папушина" userId="S::liza.papushina@knu.ua::29750f09-18c9-4195-96ee-ffcbac7aaea7" providerId="AD" clId="Web-{E9C6ABA3-7421-3CBA-5D54-BDA69C5BBF1E}" dt="2024-04-24T15:40:22.935" v="779" actId="1076"/>
      <pc:docMkLst>
        <pc:docMk/>
      </pc:docMkLst>
      <pc:sldChg chg="modSp">
        <pc:chgData name="Єлизавета Папушина" userId="S::liza.papushina@knu.ua::29750f09-18c9-4195-96ee-ffcbac7aaea7" providerId="AD" clId="Web-{E9C6ABA3-7421-3CBA-5D54-BDA69C5BBF1E}" dt="2024-04-24T13:40:57.297" v="74" actId="1076"/>
        <pc:sldMkLst>
          <pc:docMk/>
          <pc:sldMk cId="4144221" sldId="256"/>
        </pc:sldMkLst>
        <pc:spChg chg="mod">
          <ac:chgData name="Єлизавета Папушина" userId="S::liza.papushina@knu.ua::29750f09-18c9-4195-96ee-ffcbac7aaea7" providerId="AD" clId="Web-{E9C6ABA3-7421-3CBA-5D54-BDA69C5BBF1E}" dt="2024-04-24T13:40:57.297" v="74" actId="1076"/>
          <ac:spMkLst>
            <pc:docMk/>
            <pc:sldMk cId="4144221" sldId="256"/>
            <ac:spMk id="2" creationId="{00000000-0000-0000-0000-000000000000}"/>
          </ac:spMkLst>
        </pc:spChg>
        <pc:spChg chg="mod">
          <ac:chgData name="Єлизавета Папушина" userId="S::liza.papushina@knu.ua::29750f09-18c9-4195-96ee-ffcbac7aaea7" providerId="AD" clId="Web-{E9C6ABA3-7421-3CBA-5D54-BDA69C5BBF1E}" dt="2024-04-24T13:40:31.015" v="70" actId="20577"/>
          <ac:spMkLst>
            <pc:docMk/>
            <pc:sldMk cId="4144221" sldId="256"/>
            <ac:spMk id="3" creationId="{00000000-0000-0000-0000-000000000000}"/>
          </ac:spMkLst>
        </pc:spChg>
      </pc:sldChg>
      <pc:sldChg chg="addSp delSp modSp new">
        <pc:chgData name="Єлизавета Папушина" userId="S::liza.papushina@knu.ua::29750f09-18c9-4195-96ee-ffcbac7aaea7" providerId="AD" clId="Web-{E9C6ABA3-7421-3CBA-5D54-BDA69C5BBF1E}" dt="2024-04-24T13:45:16.117" v="124" actId="1076"/>
        <pc:sldMkLst>
          <pc:docMk/>
          <pc:sldMk cId="807256445" sldId="257"/>
        </pc:sldMkLst>
        <pc:spChg chg="mod">
          <ac:chgData name="Єлизавета Папушина" userId="S::liza.papushina@knu.ua::29750f09-18c9-4195-96ee-ffcbac7aaea7" providerId="AD" clId="Web-{E9C6ABA3-7421-3CBA-5D54-BDA69C5BBF1E}" dt="2024-04-24T13:45:16.117" v="124" actId="1076"/>
          <ac:spMkLst>
            <pc:docMk/>
            <pc:sldMk cId="807256445" sldId="257"/>
            <ac:spMk id="2" creationId="{AC2FFBF7-284C-208C-1753-8821FDCD0669}"/>
          </ac:spMkLst>
        </pc:spChg>
        <pc:spChg chg="mod">
          <ac:chgData name="Єлизавета Папушина" userId="S::liza.papushina@knu.ua::29750f09-18c9-4195-96ee-ffcbac7aaea7" providerId="AD" clId="Web-{E9C6ABA3-7421-3CBA-5D54-BDA69C5BBF1E}" dt="2024-04-24T13:45:09.867" v="123" actId="1076"/>
          <ac:spMkLst>
            <pc:docMk/>
            <pc:sldMk cId="807256445" sldId="257"/>
            <ac:spMk id="3" creationId="{9C4ED0EA-4AE5-50CA-EA10-9A033D711E05}"/>
          </ac:spMkLst>
        </pc:spChg>
        <pc:spChg chg="add del mod">
          <ac:chgData name="Єлизавета Папушина" userId="S::liza.papushina@knu.ua::29750f09-18c9-4195-96ee-ffcbac7aaea7" providerId="AD" clId="Web-{E9C6ABA3-7421-3CBA-5D54-BDA69C5BBF1E}" dt="2024-04-24T13:43:57.130" v="109"/>
          <ac:spMkLst>
            <pc:docMk/>
            <pc:sldMk cId="807256445" sldId="257"/>
            <ac:spMk id="4" creationId="{0DDAF2DA-AD2A-EE29-14BA-487A548E760D}"/>
          </ac:spMkLst>
        </pc:spChg>
        <pc:spChg chg="add mod">
          <ac:chgData name="Єлизавета Папушина" userId="S::liza.papushina@knu.ua::29750f09-18c9-4195-96ee-ffcbac7aaea7" providerId="AD" clId="Web-{E9C6ABA3-7421-3CBA-5D54-BDA69C5BBF1E}" dt="2024-04-24T13:44:46.710" v="121" actId="1076"/>
          <ac:spMkLst>
            <pc:docMk/>
            <pc:sldMk cId="807256445" sldId="257"/>
            <ac:spMk id="5" creationId="{CABF72C3-F5D2-EB25-E4F6-3FCF4E766841}"/>
          </ac:spMkLst>
        </pc:spChg>
      </pc:sldChg>
      <pc:sldChg chg="addSp modSp new">
        <pc:chgData name="Єлизавета Папушина" userId="S::liza.papushina@knu.ua::29750f09-18c9-4195-96ee-ffcbac7aaea7" providerId="AD" clId="Web-{E9C6ABA3-7421-3CBA-5D54-BDA69C5BBF1E}" dt="2024-04-24T14:50:07.084" v="388" actId="1076"/>
        <pc:sldMkLst>
          <pc:docMk/>
          <pc:sldMk cId="1957589976" sldId="258"/>
        </pc:sldMkLst>
        <pc:spChg chg="mod">
          <ac:chgData name="Єлизавета Папушина" userId="S::liza.papushina@knu.ua::29750f09-18c9-4195-96ee-ffcbac7aaea7" providerId="AD" clId="Web-{E9C6ABA3-7421-3CBA-5D54-BDA69C5BBF1E}" dt="2024-04-24T13:46:24.228" v="149" actId="1076"/>
          <ac:spMkLst>
            <pc:docMk/>
            <pc:sldMk cId="1957589976" sldId="258"/>
            <ac:spMk id="2" creationId="{3F6E5CBE-A8CF-C4B0-DECD-04FDFD89F28E}"/>
          </ac:spMkLst>
        </pc:spChg>
        <pc:spChg chg="mod">
          <ac:chgData name="Єлизавета Папушина" userId="S::liza.papushina@knu.ua::29750f09-18c9-4195-96ee-ffcbac7aaea7" providerId="AD" clId="Web-{E9C6ABA3-7421-3CBA-5D54-BDA69C5BBF1E}" dt="2024-04-24T13:53:57.835" v="221" actId="1076"/>
          <ac:spMkLst>
            <pc:docMk/>
            <pc:sldMk cId="1957589976" sldId="258"/>
            <ac:spMk id="3" creationId="{82CCCB6D-F5C4-A403-6BEC-AD26270CC3B2}"/>
          </ac:spMkLst>
        </pc:spChg>
        <pc:picChg chg="add mod">
          <ac:chgData name="Єлизавета Папушина" userId="S::liza.papushina@knu.ua::29750f09-18c9-4195-96ee-ffcbac7aaea7" providerId="AD" clId="Web-{E9C6ABA3-7421-3CBA-5D54-BDA69C5BBF1E}" dt="2024-04-24T14:50:07.084" v="388" actId="1076"/>
          <ac:picMkLst>
            <pc:docMk/>
            <pc:sldMk cId="1957589976" sldId="258"/>
            <ac:picMk id="4" creationId="{7099AA10-378F-9FCF-A319-70C23B86CBD3}"/>
          </ac:picMkLst>
        </pc:picChg>
      </pc:sldChg>
      <pc:sldChg chg="addSp delSp modSp new">
        <pc:chgData name="Єлизавета Папушина" userId="S::liza.papushina@knu.ua::29750f09-18c9-4195-96ee-ffcbac7aaea7" providerId="AD" clId="Web-{E9C6ABA3-7421-3CBA-5D54-BDA69C5BBF1E}" dt="2024-04-24T14:49:56.428" v="386"/>
        <pc:sldMkLst>
          <pc:docMk/>
          <pc:sldMk cId="2640284528" sldId="259"/>
        </pc:sldMkLst>
        <pc:spChg chg="del">
          <ac:chgData name="Єлизавета Папушина" userId="S::liza.papushina@knu.ua::29750f09-18c9-4195-96ee-ffcbac7aaea7" providerId="AD" clId="Web-{E9C6ABA3-7421-3CBA-5D54-BDA69C5BBF1E}" dt="2024-04-24T14:43:22.936" v="223"/>
          <ac:spMkLst>
            <pc:docMk/>
            <pc:sldMk cId="2640284528" sldId="259"/>
            <ac:spMk id="2" creationId="{65F94279-11FE-0C02-B367-1F0B534219E7}"/>
          </ac:spMkLst>
        </pc:spChg>
        <pc:spChg chg="mod">
          <ac:chgData name="Єлизавета Папушина" userId="S::liza.papushina@knu.ua::29750f09-18c9-4195-96ee-ffcbac7aaea7" providerId="AD" clId="Web-{E9C6ABA3-7421-3CBA-5D54-BDA69C5BBF1E}" dt="2024-04-24T14:48:07.363" v="374" actId="1076"/>
          <ac:spMkLst>
            <pc:docMk/>
            <pc:sldMk cId="2640284528" sldId="259"/>
            <ac:spMk id="3" creationId="{2B9546F6-1878-A0DE-E9F2-8740642C26FE}"/>
          </ac:spMkLst>
        </pc:spChg>
        <pc:spChg chg="mod">
          <ac:chgData name="Єлизавета Папушина" userId="S::liza.papushina@knu.ua::29750f09-18c9-4195-96ee-ffcbac7aaea7" providerId="AD" clId="Web-{E9C6ABA3-7421-3CBA-5D54-BDA69C5BBF1E}" dt="2024-04-24T14:49:00.114" v="379" actId="20577"/>
          <ac:spMkLst>
            <pc:docMk/>
            <pc:sldMk cId="2640284528" sldId="259"/>
            <ac:spMk id="4" creationId="{7941DC9D-7253-8405-C1FC-591BECC3F85C}"/>
          </ac:spMkLst>
        </pc:spChg>
        <pc:spChg chg="mod">
          <ac:chgData name="Єлизавета Папушина" userId="S::liza.papushina@knu.ua::29750f09-18c9-4195-96ee-ffcbac7aaea7" providerId="AD" clId="Web-{E9C6ABA3-7421-3CBA-5D54-BDA69C5BBF1E}" dt="2024-04-24T14:48:10.926" v="375" actId="1076"/>
          <ac:spMkLst>
            <pc:docMk/>
            <pc:sldMk cId="2640284528" sldId="259"/>
            <ac:spMk id="5" creationId="{40C95936-CD47-4E69-6353-20B5338CBE4D}"/>
          </ac:spMkLst>
        </pc:spChg>
        <pc:spChg chg="mod">
          <ac:chgData name="Єлизавета Папушина" userId="S::liza.papushina@knu.ua::29750f09-18c9-4195-96ee-ffcbac7aaea7" providerId="AD" clId="Web-{E9C6ABA3-7421-3CBA-5D54-BDA69C5BBF1E}" dt="2024-04-24T14:48:00.676" v="372" actId="1076"/>
          <ac:spMkLst>
            <pc:docMk/>
            <pc:sldMk cId="2640284528" sldId="259"/>
            <ac:spMk id="6" creationId="{14D2077F-8CD1-C338-F37E-AABCE724F691}"/>
          </ac:spMkLst>
        </pc:spChg>
        <pc:picChg chg="add del mod">
          <ac:chgData name="Єлизавета Папушина" userId="S::liza.papushina@knu.ua::29750f09-18c9-4195-96ee-ffcbac7aaea7" providerId="AD" clId="Web-{E9C6ABA3-7421-3CBA-5D54-BDA69C5BBF1E}" dt="2024-04-24T14:49:56.428" v="386"/>
          <ac:picMkLst>
            <pc:docMk/>
            <pc:sldMk cId="2640284528" sldId="259"/>
            <ac:picMk id="7" creationId="{7099AA10-378F-9FCF-A319-70C23B86CBD3}"/>
          </ac:picMkLst>
        </pc:picChg>
      </pc:sldChg>
      <pc:sldChg chg="addSp delSp modSp new">
        <pc:chgData name="Єлизавета Папушина" userId="S::liza.papushina@knu.ua::29750f09-18c9-4195-96ee-ffcbac7aaea7" providerId="AD" clId="Web-{E9C6ABA3-7421-3CBA-5D54-BDA69C5BBF1E}" dt="2024-04-24T15:07:11.493" v="603" actId="20577"/>
        <pc:sldMkLst>
          <pc:docMk/>
          <pc:sldMk cId="988290810" sldId="260"/>
        </pc:sldMkLst>
        <pc:spChg chg="add mod">
          <ac:chgData name="Єлизавета Папушина" userId="S::liza.papushina@knu.ua::29750f09-18c9-4195-96ee-ffcbac7aaea7" providerId="AD" clId="Web-{E9C6ABA3-7421-3CBA-5D54-BDA69C5BBF1E}" dt="2024-04-24T14:51:31.414" v="421" actId="1076"/>
          <ac:spMkLst>
            <pc:docMk/>
            <pc:sldMk cId="988290810" sldId="260"/>
            <ac:spMk id="2" creationId="{890C4B36-E760-FCCE-C851-32964FD09CFB}"/>
          </ac:spMkLst>
        </pc:spChg>
        <pc:spChg chg="add mod">
          <ac:chgData name="Єлизавета Папушина" userId="S::liza.papushina@knu.ua::29750f09-18c9-4195-96ee-ffcbac7aaea7" providerId="AD" clId="Web-{E9C6ABA3-7421-3CBA-5D54-BDA69C5BBF1E}" dt="2024-04-24T15:05:07.053" v="557" actId="1076"/>
          <ac:spMkLst>
            <pc:docMk/>
            <pc:sldMk cId="988290810" sldId="260"/>
            <ac:spMk id="4" creationId="{C99F3964-684E-BD0F-3711-55BD3AC65FA7}"/>
          </ac:spMkLst>
        </pc:spChg>
        <pc:spChg chg="add del mod">
          <ac:chgData name="Єлизавета Папушина" userId="S::liza.papushina@knu.ua::29750f09-18c9-4195-96ee-ffcbac7aaea7" providerId="AD" clId="Web-{E9C6ABA3-7421-3CBA-5D54-BDA69C5BBF1E}" dt="2024-04-24T14:55:49.825" v="442"/>
          <ac:spMkLst>
            <pc:docMk/>
            <pc:sldMk cId="988290810" sldId="260"/>
            <ac:spMk id="7" creationId="{65D7CC9F-717F-7868-7921-7E0D97FAFB66}"/>
          </ac:spMkLst>
        </pc:spChg>
        <pc:spChg chg="add del mod">
          <ac:chgData name="Єлизавета Папушина" userId="S::liza.papushina@knu.ua::29750f09-18c9-4195-96ee-ffcbac7aaea7" providerId="AD" clId="Web-{E9C6ABA3-7421-3CBA-5D54-BDA69C5BBF1E}" dt="2024-04-24T14:55:53.637" v="446"/>
          <ac:spMkLst>
            <pc:docMk/>
            <pc:sldMk cId="988290810" sldId="260"/>
            <ac:spMk id="8" creationId="{23B5A8BF-401E-5849-C71D-5943B8002ED2}"/>
          </ac:spMkLst>
        </pc:spChg>
        <pc:spChg chg="add mod">
          <ac:chgData name="Єлизавета Папушина" userId="S::liza.papushina@knu.ua::29750f09-18c9-4195-96ee-ffcbac7aaea7" providerId="AD" clId="Web-{E9C6ABA3-7421-3CBA-5D54-BDA69C5BBF1E}" dt="2024-04-24T15:04:58.038" v="553" actId="1076"/>
          <ac:spMkLst>
            <pc:docMk/>
            <pc:sldMk cId="988290810" sldId="260"/>
            <ac:spMk id="9" creationId="{B8AE6EDC-F767-1A2A-38DB-835B007B2D74}"/>
          </ac:spMkLst>
        </pc:spChg>
        <pc:spChg chg="add mod">
          <ac:chgData name="Єлизавета Папушина" userId="S::liza.papushina@knu.ua::29750f09-18c9-4195-96ee-ffcbac7aaea7" providerId="AD" clId="Web-{E9C6ABA3-7421-3CBA-5D54-BDA69C5BBF1E}" dt="2024-04-24T15:05:02.850" v="554" actId="1076"/>
          <ac:spMkLst>
            <pc:docMk/>
            <pc:sldMk cId="988290810" sldId="260"/>
            <ac:spMk id="11" creationId="{46B3FFCA-793B-4EBD-9DC7-19BAD6FB8175}"/>
          </ac:spMkLst>
        </pc:spChg>
        <pc:spChg chg="add mod">
          <ac:chgData name="Єлизавета Папушина" userId="S::liza.papushina@knu.ua::29750f09-18c9-4195-96ee-ffcbac7aaea7" providerId="AD" clId="Web-{E9C6ABA3-7421-3CBA-5D54-BDA69C5BBF1E}" dt="2024-04-24T15:07:11.493" v="603" actId="20577"/>
          <ac:spMkLst>
            <pc:docMk/>
            <pc:sldMk cId="988290810" sldId="260"/>
            <ac:spMk id="13" creationId="{2B1BE79A-7CB3-36E0-646E-24AC446961F3}"/>
          </ac:spMkLst>
        </pc:spChg>
        <pc:spChg chg="add mod">
          <ac:chgData name="Єлизавета Папушина" userId="S::liza.papushina@knu.ua::29750f09-18c9-4195-96ee-ffcbac7aaea7" providerId="AD" clId="Web-{E9C6ABA3-7421-3CBA-5D54-BDA69C5BBF1E}" dt="2024-04-24T15:07:08.071" v="602" actId="20577"/>
          <ac:spMkLst>
            <pc:docMk/>
            <pc:sldMk cId="988290810" sldId="260"/>
            <ac:spMk id="14" creationId="{5D84D1C0-10B9-FA09-407D-2B87832FE788}"/>
          </ac:spMkLst>
        </pc:spChg>
        <pc:spChg chg="add mod">
          <ac:chgData name="Єлизавета Папушина" userId="S::liza.papushina@knu.ua::29750f09-18c9-4195-96ee-ffcbac7aaea7" providerId="AD" clId="Web-{E9C6ABA3-7421-3CBA-5D54-BDA69C5BBF1E}" dt="2024-04-24T15:07:02.634" v="601" actId="20577"/>
          <ac:spMkLst>
            <pc:docMk/>
            <pc:sldMk cId="988290810" sldId="260"/>
            <ac:spMk id="15" creationId="{59D4681C-E338-C7EA-CBA0-5F91A23173C1}"/>
          </ac:spMkLst>
        </pc:spChg>
        <pc:picChg chg="add del">
          <ac:chgData name="Єлизавета Папушина" userId="S::liza.papushina@knu.ua::29750f09-18c9-4195-96ee-ffcbac7aaea7" providerId="AD" clId="Web-{E9C6ABA3-7421-3CBA-5D54-BDA69C5BBF1E}" dt="2024-04-24T14:51:12.179" v="409"/>
          <ac:picMkLst>
            <pc:docMk/>
            <pc:sldMk cId="988290810" sldId="260"/>
            <ac:picMk id="3" creationId="{7099AA10-378F-9FCF-A319-70C23B86CBD3}"/>
          </ac:picMkLst>
        </pc:picChg>
        <pc:picChg chg="add del mod">
          <ac:chgData name="Єлизавета Папушина" userId="S::liza.papushina@knu.ua::29750f09-18c9-4195-96ee-ffcbac7aaea7" providerId="AD" clId="Web-{E9C6ABA3-7421-3CBA-5D54-BDA69C5BBF1E}" dt="2024-04-24T14:55:44.247" v="438"/>
          <ac:picMkLst>
            <pc:docMk/>
            <pc:sldMk cId="988290810" sldId="260"/>
            <ac:picMk id="5" creationId="{AB317EF8-F1A9-A46A-6386-FF57E50D879C}"/>
          </ac:picMkLst>
        </pc:picChg>
        <pc:picChg chg="add mod modCrop">
          <ac:chgData name="Єлизавета Папушина" userId="S::liza.papushina@knu.ua::29750f09-18c9-4195-96ee-ffcbac7aaea7" providerId="AD" clId="Web-{E9C6ABA3-7421-3CBA-5D54-BDA69C5BBF1E}" dt="2024-04-24T15:05:07.100" v="558" actId="1076"/>
          <ac:picMkLst>
            <pc:docMk/>
            <pc:sldMk cId="988290810" sldId="260"/>
            <ac:picMk id="6" creationId="{F4E26450-DC9E-09ED-6BE7-274A0B0424A6}"/>
          </ac:picMkLst>
        </pc:picChg>
        <pc:picChg chg="add mod">
          <ac:chgData name="Єлизавета Папушина" userId="S::liza.papushina@knu.ua::29750f09-18c9-4195-96ee-ffcbac7aaea7" providerId="AD" clId="Web-{E9C6ABA3-7421-3CBA-5D54-BDA69C5BBF1E}" dt="2024-04-24T15:04:58.006" v="552" actId="1076"/>
          <ac:picMkLst>
            <pc:docMk/>
            <pc:sldMk cId="988290810" sldId="260"/>
            <ac:picMk id="10" creationId="{85238F41-27DC-5368-0448-B2B59F651E2F}"/>
          </ac:picMkLst>
        </pc:picChg>
        <pc:picChg chg="add mod">
          <ac:chgData name="Єлизавета Папушина" userId="S::liza.papushina@knu.ua::29750f09-18c9-4195-96ee-ffcbac7aaea7" providerId="AD" clId="Web-{E9C6ABA3-7421-3CBA-5D54-BDA69C5BBF1E}" dt="2024-04-24T15:05:02.882" v="555" actId="1076"/>
          <ac:picMkLst>
            <pc:docMk/>
            <pc:sldMk cId="988290810" sldId="260"/>
            <ac:picMk id="12" creationId="{843F6FDB-8CB8-BDFD-6E52-CEF8D7A867BF}"/>
          </ac:picMkLst>
        </pc:picChg>
      </pc:sldChg>
      <pc:sldChg chg="addSp delSp modSp new">
        <pc:chgData name="Єлизавета Папушина" userId="S::liza.papushina@knu.ua::29750f09-18c9-4195-96ee-ffcbac7aaea7" providerId="AD" clId="Web-{E9C6ABA3-7421-3CBA-5D54-BDA69C5BBF1E}" dt="2024-04-24T15:22:16.634" v="755" actId="1076"/>
        <pc:sldMkLst>
          <pc:docMk/>
          <pc:sldMk cId="3869913014" sldId="261"/>
        </pc:sldMkLst>
        <pc:spChg chg="mod">
          <ac:chgData name="Єлизавета Папушина" userId="S::liza.papushina@knu.ua::29750f09-18c9-4195-96ee-ffcbac7aaea7" providerId="AD" clId="Web-{E9C6ABA3-7421-3CBA-5D54-BDA69C5BBF1E}" dt="2024-04-24T15:18:58.506" v="691" actId="20577"/>
          <ac:spMkLst>
            <pc:docMk/>
            <pc:sldMk cId="3869913014" sldId="261"/>
            <ac:spMk id="2" creationId="{7EAEB899-527F-921A-5F7A-2FE237701E5B}"/>
          </ac:spMkLst>
        </pc:spChg>
        <pc:spChg chg="del">
          <ac:chgData name="Єлизавета Папушина" userId="S::liza.papushina@knu.ua::29750f09-18c9-4195-96ee-ffcbac7aaea7" providerId="AD" clId="Web-{E9C6ABA3-7421-3CBA-5D54-BDA69C5BBF1E}" dt="2024-04-24T15:15:53.596" v="630"/>
          <ac:spMkLst>
            <pc:docMk/>
            <pc:sldMk cId="3869913014" sldId="261"/>
            <ac:spMk id="3" creationId="{31B96EBA-8FCA-BAC2-9038-AFEEF9D22F7C}"/>
          </ac:spMkLst>
        </pc:spChg>
        <pc:spChg chg="add mod">
          <ac:chgData name="Єлизавета Папушина" userId="S::liza.papushina@knu.ua::29750f09-18c9-4195-96ee-ffcbac7aaea7" providerId="AD" clId="Web-{E9C6ABA3-7421-3CBA-5D54-BDA69C5BBF1E}" dt="2024-04-24T15:22:16.634" v="755" actId="1076"/>
          <ac:spMkLst>
            <pc:docMk/>
            <pc:sldMk cId="3869913014" sldId="261"/>
            <ac:spMk id="5" creationId="{17E61FBE-A32E-CC70-EEE9-DB6A4A3A09B0}"/>
          </ac:spMkLst>
        </pc:spChg>
        <pc:picChg chg="add mod modCrop">
          <ac:chgData name="Єлизавета Папушина" userId="S::liza.papushina@knu.ua::29750f09-18c9-4195-96ee-ffcbac7aaea7" providerId="AD" clId="Web-{E9C6ABA3-7421-3CBA-5D54-BDA69C5BBF1E}" dt="2024-04-24T15:22:13.009" v="754" actId="1076"/>
          <ac:picMkLst>
            <pc:docMk/>
            <pc:sldMk cId="3869913014" sldId="261"/>
            <ac:picMk id="4" creationId="{7CFCB77D-B8C6-B5EC-AE69-1F75445CB7CF}"/>
          </ac:picMkLst>
        </pc:picChg>
      </pc:sldChg>
      <pc:sldChg chg="addSp modSp new">
        <pc:chgData name="Єлизавета Папушина" userId="S::liza.papushina@knu.ua::29750f09-18c9-4195-96ee-ffcbac7aaea7" providerId="AD" clId="Web-{E9C6ABA3-7421-3CBA-5D54-BDA69C5BBF1E}" dt="2024-04-24T15:40:22.935" v="779" actId="1076"/>
        <pc:sldMkLst>
          <pc:docMk/>
          <pc:sldMk cId="2147701268" sldId="262"/>
        </pc:sldMkLst>
        <pc:spChg chg="mod">
          <ac:chgData name="Єлизавета Папушина" userId="S::liza.papushina@knu.ua::29750f09-18c9-4195-96ee-ffcbac7aaea7" providerId="AD" clId="Web-{E9C6ABA3-7421-3CBA-5D54-BDA69C5BBF1E}" dt="2024-04-24T15:17:33.911" v="672" actId="1076"/>
          <ac:spMkLst>
            <pc:docMk/>
            <pc:sldMk cId="2147701268" sldId="262"/>
            <ac:spMk id="2" creationId="{47F63827-D505-6B48-9EF3-D4EA09497F04}"/>
          </ac:spMkLst>
        </pc:spChg>
        <pc:picChg chg="add mod">
          <ac:chgData name="Єлизавета Папушина" userId="S::liza.papushina@knu.ua::29750f09-18c9-4195-96ee-ffcbac7aaea7" providerId="AD" clId="Web-{E9C6ABA3-7421-3CBA-5D54-BDA69C5BBF1E}" dt="2024-04-24T15:40:22.935" v="779" actId="1076"/>
          <ac:picMkLst>
            <pc:docMk/>
            <pc:sldMk cId="2147701268" sldId="262"/>
            <ac:picMk id="3" creationId="{5C8D681E-7192-8155-A1C2-7AFBEB9EB557}"/>
          </ac:picMkLst>
        </pc:picChg>
      </pc:sldChg>
      <pc:sldChg chg="new del">
        <pc:chgData name="Єлизавета Папушина" userId="S::liza.papushina@knu.ua::29750f09-18c9-4195-96ee-ffcbac7aaea7" providerId="AD" clId="Web-{E9C6ABA3-7421-3CBA-5D54-BDA69C5BBF1E}" dt="2024-04-24T15:16:57.363" v="633"/>
        <pc:sldMkLst>
          <pc:docMk/>
          <pc:sldMk cId="4092923665" sldId="262"/>
        </pc:sldMkLst>
      </pc:sldChg>
      <pc:sldChg chg="addSp modSp new">
        <pc:chgData name="Єлизавета Папушина" userId="S::liza.papushina@knu.ua::29750f09-18c9-4195-96ee-ffcbac7aaea7" providerId="AD" clId="Web-{E9C6ABA3-7421-3CBA-5D54-BDA69C5BBF1E}" dt="2024-04-24T15:18:13.239" v="686" actId="20577"/>
        <pc:sldMkLst>
          <pc:docMk/>
          <pc:sldMk cId="3835080094" sldId="263"/>
        </pc:sldMkLst>
        <pc:spChg chg="add mod">
          <ac:chgData name="Єлизавета Папушина" userId="S::liza.papushina@knu.ua::29750f09-18c9-4195-96ee-ffcbac7aaea7" providerId="AD" clId="Web-{E9C6ABA3-7421-3CBA-5D54-BDA69C5BBF1E}" dt="2024-04-24T15:18:13.239" v="686" actId="20577"/>
          <ac:spMkLst>
            <pc:docMk/>
            <pc:sldMk cId="3835080094" sldId="263"/>
            <ac:spMk id="3" creationId="{D2D2DF26-67B5-5C16-AE05-8F5A961AC378}"/>
          </ac:spMkLst>
        </pc:spChg>
      </pc:sldChg>
      <pc:sldChg chg="addSp delSp modSp new">
        <pc:chgData name="Єлизавета Папушина" userId="S::liza.papushina@knu.ua::29750f09-18c9-4195-96ee-ffcbac7aaea7" providerId="AD" clId="Web-{E9C6ABA3-7421-3CBA-5D54-BDA69C5BBF1E}" dt="2024-04-24T15:22:27.385" v="757" actId="1076"/>
        <pc:sldMkLst>
          <pc:docMk/>
          <pc:sldMk cId="3168010237" sldId="264"/>
        </pc:sldMkLst>
        <pc:spChg chg="add mod">
          <ac:chgData name="Єлизавета Папушина" userId="S::liza.papushina@knu.ua::29750f09-18c9-4195-96ee-ffcbac7aaea7" providerId="AD" clId="Web-{E9C6ABA3-7421-3CBA-5D54-BDA69C5BBF1E}" dt="2024-04-24T15:22:27.385" v="757" actId="1076"/>
          <ac:spMkLst>
            <pc:docMk/>
            <pc:sldMk cId="3168010237" sldId="264"/>
            <ac:spMk id="2" creationId="{5B1D7590-52BF-2880-EA3D-D4600D9D3075}"/>
          </ac:spMkLst>
        </pc:spChg>
        <pc:spChg chg="add del mod">
          <ac:chgData name="Єлизавета Папушина" userId="S::liza.papushina@knu.ua::29750f09-18c9-4195-96ee-ffcbac7aaea7" providerId="AD" clId="Web-{E9C6ABA3-7421-3CBA-5D54-BDA69C5BBF1E}" dt="2024-04-24T15:21:10.461" v="727"/>
          <ac:spMkLst>
            <pc:docMk/>
            <pc:sldMk cId="3168010237" sldId="264"/>
            <ac:spMk id="3" creationId="{78EACCDE-587B-E797-7D98-B9E005A6EA72}"/>
          </ac:spMkLst>
        </pc:spChg>
        <pc:picChg chg="add mod">
          <ac:chgData name="Єлизавета Папушина" userId="S::liza.papushina@knu.ua::29750f09-18c9-4195-96ee-ffcbac7aaea7" providerId="AD" clId="Web-{E9C6ABA3-7421-3CBA-5D54-BDA69C5BBF1E}" dt="2024-04-24T15:21:16.227" v="728"/>
          <ac:picMkLst>
            <pc:docMk/>
            <pc:sldMk cId="3168010237" sldId="264"/>
            <ac:picMk id="4" creationId="{347DDCB5-28BA-6217-02DC-BD3699440700}"/>
          </ac:picMkLst>
        </pc:picChg>
        <pc:picChg chg="add mod">
          <ac:chgData name="Єлизавета Папушина" userId="S::liza.papushina@knu.ua::29750f09-18c9-4195-96ee-ffcbac7aaea7" providerId="AD" clId="Web-{E9C6ABA3-7421-3CBA-5D54-BDA69C5BBF1E}" dt="2024-04-24T15:21:38.790" v="737"/>
          <ac:picMkLst>
            <pc:docMk/>
            <pc:sldMk cId="3168010237" sldId="264"/>
            <ac:picMk id="5" creationId="{29AA487D-0AA3-DC72-5FD0-F6A8DF2D6593}"/>
          </ac:picMkLst>
        </pc:picChg>
      </pc:sldChg>
      <pc:sldChg chg="addSp modSp new">
        <pc:chgData name="Єлизавета Папушина" userId="S::liza.papushina@knu.ua::29750f09-18c9-4195-96ee-ffcbac7aaea7" providerId="AD" clId="Web-{E9C6ABA3-7421-3CBA-5D54-BDA69C5BBF1E}" dt="2024-04-24T15:24:02.339" v="775" actId="14100"/>
        <pc:sldMkLst>
          <pc:docMk/>
          <pc:sldMk cId="425141052" sldId="265"/>
        </pc:sldMkLst>
        <pc:spChg chg="add mod">
          <ac:chgData name="Єлизавета Папушина" userId="S::liza.papushina@knu.ua::29750f09-18c9-4195-96ee-ffcbac7aaea7" providerId="AD" clId="Web-{E9C6ABA3-7421-3CBA-5D54-BDA69C5BBF1E}" dt="2024-04-24T15:23:57.871" v="774" actId="1076"/>
          <ac:spMkLst>
            <pc:docMk/>
            <pc:sldMk cId="425141052" sldId="265"/>
            <ac:spMk id="3" creationId="{7C7CB4E9-49CC-37A6-DB3C-2D7BA0D6C808}"/>
          </ac:spMkLst>
        </pc:spChg>
        <pc:picChg chg="add mod">
          <ac:chgData name="Єлизавета Папушина" userId="S::liza.papushina@knu.ua::29750f09-18c9-4195-96ee-ffcbac7aaea7" providerId="AD" clId="Web-{E9C6ABA3-7421-3CBA-5D54-BDA69C5BBF1E}" dt="2024-04-24T15:24:02.339" v="775" actId="14100"/>
          <ac:picMkLst>
            <pc:docMk/>
            <pc:sldMk cId="425141052" sldId="265"/>
            <ac:picMk id="4" creationId="{712E55ED-2D8A-16AD-2FEC-859867E5A362}"/>
          </ac:picMkLst>
        </pc:picChg>
      </pc:sldChg>
    </pc:docChg>
  </pc:docChgLst>
  <pc:docChgLst>
    <pc:chgData name="Єлизавета Папушина" userId="S::liza.papushina@knu.ua::29750f09-18c9-4195-96ee-ffcbac7aaea7" providerId="AD" clId="Web-{FF84B73D-0916-455B-8BE9-5F82F0F0187C}"/>
    <pc:docChg chg="modSld addMainMaster delMainMaster">
      <pc:chgData name="Єлизавета Папушина" userId="S::liza.papushina@knu.ua::29750f09-18c9-4195-96ee-ffcbac7aaea7" providerId="AD" clId="Web-{FF84B73D-0916-455B-8BE9-5F82F0F0187C}" dt="2024-04-24T13:36:09.099" v="2"/>
      <pc:docMkLst>
        <pc:docMk/>
      </pc:docMkLst>
      <pc:sldChg chg="addSp delSp modSp mod setBg modClrScheme chgLayout">
        <pc:chgData name="Єлизавета Папушина" userId="S::liza.papushina@knu.ua::29750f09-18c9-4195-96ee-ffcbac7aaea7" providerId="AD" clId="Web-{FF84B73D-0916-455B-8BE9-5F82F0F0187C}" dt="2024-04-24T13:36:09.099" v="2"/>
        <pc:sldMkLst>
          <pc:docMk/>
          <pc:sldMk cId="4144221" sldId="256"/>
        </pc:sldMkLst>
        <pc:spChg chg="mod">
          <ac:chgData name="Єлизавета Папушина" userId="S::liza.papushina@knu.ua::29750f09-18c9-4195-96ee-ffcbac7aaea7" providerId="AD" clId="Web-{FF84B73D-0916-455B-8BE9-5F82F0F0187C}" dt="2024-04-24T13:36:09.099" v="2"/>
          <ac:spMkLst>
            <pc:docMk/>
            <pc:sldMk cId="4144221" sldId="256"/>
            <ac:spMk id="2" creationId="{00000000-0000-0000-0000-000000000000}"/>
          </ac:spMkLst>
        </pc:spChg>
        <pc:spChg chg="mod">
          <ac:chgData name="Єлизавета Папушина" userId="S::liza.papushina@knu.ua::29750f09-18c9-4195-96ee-ffcbac7aaea7" providerId="AD" clId="Web-{FF84B73D-0916-455B-8BE9-5F82F0F0187C}" dt="2024-04-24T13:36:09.099" v="2"/>
          <ac:spMkLst>
            <pc:docMk/>
            <pc:sldMk cId="4144221" sldId="256"/>
            <ac:spMk id="3" creationId="{00000000-0000-0000-0000-000000000000}"/>
          </ac:spMkLst>
        </pc:spChg>
        <pc:spChg chg="add">
          <ac:chgData name="Єлизавета Папушина" userId="S::liza.papushina@knu.ua::29750f09-18c9-4195-96ee-ffcbac7aaea7" providerId="AD" clId="Web-{FF84B73D-0916-455B-8BE9-5F82F0F0187C}" dt="2024-04-24T13:36:09.099" v="2"/>
          <ac:spMkLst>
            <pc:docMk/>
            <pc:sldMk cId="4144221" sldId="256"/>
            <ac:spMk id="8" creationId="{9F84B89C-BB5C-7BD7-E0CB-97CE48938CBB}"/>
          </ac:spMkLst>
        </pc:spChg>
        <pc:spChg chg="add del">
          <ac:chgData name="Єлизавета Папушина" userId="S::liza.papushina@knu.ua::29750f09-18c9-4195-96ee-ffcbac7aaea7" providerId="AD" clId="Web-{FF84B73D-0916-455B-8BE9-5F82F0F0187C}" dt="2024-04-24T13:36:09.052" v="1"/>
          <ac:spMkLst>
            <pc:docMk/>
            <pc:sldMk cId="4144221" sldId="256"/>
            <ac:spMk id="9" creationId="{98820541-DBA9-4D5D-8FAD-4385CAA3763D}"/>
          </ac:spMkLst>
        </pc:spChg>
        <pc:spChg chg="add">
          <ac:chgData name="Єлизавета Папушина" userId="S::liza.papushina@knu.ua::29750f09-18c9-4195-96ee-ffcbac7aaea7" providerId="AD" clId="Web-{FF84B73D-0916-455B-8BE9-5F82F0F0187C}" dt="2024-04-24T13:36:09.099" v="2"/>
          <ac:spMkLst>
            <pc:docMk/>
            <pc:sldMk cId="4144221" sldId="256"/>
            <ac:spMk id="10" creationId="{278FD2D9-A6F5-F7AD-0532-D15327197514}"/>
          </ac:spMkLst>
        </pc:spChg>
        <pc:spChg chg="add del">
          <ac:chgData name="Єлизавета Папушина" userId="S::liza.papushina@knu.ua::29750f09-18c9-4195-96ee-ffcbac7aaea7" providerId="AD" clId="Web-{FF84B73D-0916-455B-8BE9-5F82F0F0187C}" dt="2024-04-24T13:36:09.052" v="1"/>
          <ac:spMkLst>
            <pc:docMk/>
            <pc:sldMk cId="4144221" sldId="256"/>
            <ac:spMk id="11" creationId="{094F10E6-9317-4287-B0C9-C84A09A57BB8}"/>
          </ac:spMkLst>
        </pc:spChg>
        <pc:picChg chg="add del">
          <ac:chgData name="Єлизавета Папушина" userId="S::liza.papushina@knu.ua::29750f09-18c9-4195-96ee-ffcbac7aaea7" providerId="AD" clId="Web-{FF84B73D-0916-455B-8BE9-5F82F0F0187C}" dt="2024-04-24T13:36:09.052" v="1"/>
          <ac:picMkLst>
            <pc:docMk/>
            <pc:sldMk cId="4144221" sldId="256"/>
            <ac:picMk id="4" creationId="{46EA2B2B-ED70-667A-EE7A-1EDEDFC9961D}"/>
          </ac:picMkLst>
        </pc:picChg>
      </pc:sldChg>
      <pc:sldMasterChg chg="add del addSldLayout delSldLayout">
        <pc:chgData name="Єлизавета Папушина" userId="S::liza.papushina@knu.ua::29750f09-18c9-4195-96ee-ffcbac7aaea7" providerId="AD" clId="Web-{FF84B73D-0916-455B-8BE9-5F82F0F0187C}" dt="2024-04-24T13:36:09.099" v="2"/>
        <pc:sldMasterMkLst>
          <pc:docMk/>
          <pc:sldMasterMk cId="0" sldId="2147483648"/>
        </pc:sldMasterMkLst>
        <pc:sldLayoutChg chg="add del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replId addSldLayout delSldLayout">
        <pc:chgData name="Єлизавета Папушина" userId="S::liza.papushina@knu.ua::29750f09-18c9-4195-96ee-ffcbac7aaea7" providerId="AD" clId="Web-{FF84B73D-0916-455B-8BE9-5F82F0F0187C}" dt="2024-04-24T13:36:09.052" v="1"/>
        <pc:sldMasterMkLst>
          <pc:docMk/>
          <pc:sldMasterMk cId="1938884907" sldId="2147483669"/>
        </pc:sldMasterMkLst>
        <pc:sldLayoutChg chg="add del replId">
          <pc:chgData name="Єлизавета Папушина" userId="S::liza.papushina@knu.ua::29750f09-18c9-4195-96ee-ffcbac7aaea7" providerId="AD" clId="Web-{FF84B73D-0916-455B-8BE9-5F82F0F0187C}" dt="2024-04-24T13:36:09.052" v="1"/>
          <pc:sldLayoutMkLst>
            <pc:docMk/>
            <pc:sldMasterMk cId="1938884907" sldId="2147483669"/>
            <pc:sldLayoutMk cId="634837045" sldId="2147483670"/>
          </pc:sldLayoutMkLst>
        </pc:sldLayoutChg>
        <pc:sldLayoutChg chg="add del replId">
          <pc:chgData name="Єлизавета Папушина" userId="S::liza.papushina@knu.ua::29750f09-18c9-4195-96ee-ffcbac7aaea7" providerId="AD" clId="Web-{FF84B73D-0916-455B-8BE9-5F82F0F0187C}" dt="2024-04-24T13:36:09.052" v="1"/>
          <pc:sldLayoutMkLst>
            <pc:docMk/>
            <pc:sldMasterMk cId="1938884907" sldId="2147483669"/>
            <pc:sldLayoutMk cId="626900419" sldId="2147483671"/>
          </pc:sldLayoutMkLst>
        </pc:sldLayoutChg>
        <pc:sldLayoutChg chg="add del replId">
          <pc:chgData name="Єлизавета Папушина" userId="S::liza.papushina@knu.ua::29750f09-18c9-4195-96ee-ffcbac7aaea7" providerId="AD" clId="Web-{FF84B73D-0916-455B-8BE9-5F82F0F0187C}" dt="2024-04-24T13:36:09.052" v="1"/>
          <pc:sldLayoutMkLst>
            <pc:docMk/>
            <pc:sldMasterMk cId="1938884907" sldId="2147483669"/>
            <pc:sldLayoutMk cId="1586392811" sldId="2147483672"/>
          </pc:sldLayoutMkLst>
        </pc:sldLayoutChg>
        <pc:sldLayoutChg chg="add del replId">
          <pc:chgData name="Єлизавета Папушина" userId="S::liza.papushina@knu.ua::29750f09-18c9-4195-96ee-ffcbac7aaea7" providerId="AD" clId="Web-{FF84B73D-0916-455B-8BE9-5F82F0F0187C}" dt="2024-04-24T13:36:09.052" v="1"/>
          <pc:sldLayoutMkLst>
            <pc:docMk/>
            <pc:sldMasterMk cId="1938884907" sldId="2147483669"/>
            <pc:sldLayoutMk cId="1098219038" sldId="2147483673"/>
          </pc:sldLayoutMkLst>
        </pc:sldLayoutChg>
        <pc:sldLayoutChg chg="add del replId">
          <pc:chgData name="Єлизавета Папушина" userId="S::liza.papushina@knu.ua::29750f09-18c9-4195-96ee-ffcbac7aaea7" providerId="AD" clId="Web-{FF84B73D-0916-455B-8BE9-5F82F0F0187C}" dt="2024-04-24T13:36:09.052" v="1"/>
          <pc:sldLayoutMkLst>
            <pc:docMk/>
            <pc:sldMasterMk cId="1938884907" sldId="2147483669"/>
            <pc:sldLayoutMk cId="2507791670" sldId="2147483674"/>
          </pc:sldLayoutMkLst>
        </pc:sldLayoutChg>
        <pc:sldLayoutChg chg="add del replId">
          <pc:chgData name="Єлизавета Папушина" userId="S::liza.papushina@knu.ua::29750f09-18c9-4195-96ee-ffcbac7aaea7" providerId="AD" clId="Web-{FF84B73D-0916-455B-8BE9-5F82F0F0187C}" dt="2024-04-24T13:36:09.052" v="1"/>
          <pc:sldLayoutMkLst>
            <pc:docMk/>
            <pc:sldMasterMk cId="1938884907" sldId="2147483669"/>
            <pc:sldLayoutMk cId="3344779330" sldId="2147483675"/>
          </pc:sldLayoutMkLst>
        </pc:sldLayoutChg>
        <pc:sldLayoutChg chg="add del replId">
          <pc:chgData name="Єлизавета Папушина" userId="S::liza.papushina@knu.ua::29750f09-18c9-4195-96ee-ffcbac7aaea7" providerId="AD" clId="Web-{FF84B73D-0916-455B-8BE9-5F82F0F0187C}" dt="2024-04-24T13:36:09.052" v="1"/>
          <pc:sldLayoutMkLst>
            <pc:docMk/>
            <pc:sldMasterMk cId="1938884907" sldId="2147483669"/>
            <pc:sldLayoutMk cId="3344248720" sldId="2147483676"/>
          </pc:sldLayoutMkLst>
        </pc:sldLayoutChg>
        <pc:sldLayoutChg chg="add del replId">
          <pc:chgData name="Єлизавета Папушина" userId="S::liza.papushina@knu.ua::29750f09-18c9-4195-96ee-ffcbac7aaea7" providerId="AD" clId="Web-{FF84B73D-0916-455B-8BE9-5F82F0F0187C}" dt="2024-04-24T13:36:09.052" v="1"/>
          <pc:sldLayoutMkLst>
            <pc:docMk/>
            <pc:sldMasterMk cId="1938884907" sldId="2147483669"/>
            <pc:sldLayoutMk cId="4170158639" sldId="2147483677"/>
          </pc:sldLayoutMkLst>
        </pc:sldLayoutChg>
        <pc:sldLayoutChg chg="add del replId">
          <pc:chgData name="Єлизавета Папушина" userId="S::liza.papushina@knu.ua::29750f09-18c9-4195-96ee-ffcbac7aaea7" providerId="AD" clId="Web-{FF84B73D-0916-455B-8BE9-5F82F0F0187C}" dt="2024-04-24T13:36:09.052" v="1"/>
          <pc:sldLayoutMkLst>
            <pc:docMk/>
            <pc:sldMasterMk cId="1938884907" sldId="2147483669"/>
            <pc:sldLayoutMk cId="2842233291" sldId="2147483678"/>
          </pc:sldLayoutMkLst>
        </pc:sldLayoutChg>
        <pc:sldLayoutChg chg="add del replId">
          <pc:chgData name="Єлизавета Папушина" userId="S::liza.papushina@knu.ua::29750f09-18c9-4195-96ee-ffcbac7aaea7" providerId="AD" clId="Web-{FF84B73D-0916-455B-8BE9-5F82F0F0187C}" dt="2024-04-24T13:36:09.052" v="1"/>
          <pc:sldLayoutMkLst>
            <pc:docMk/>
            <pc:sldMasterMk cId="1938884907" sldId="2147483669"/>
            <pc:sldLayoutMk cId="4167478129" sldId="2147483679"/>
          </pc:sldLayoutMkLst>
        </pc:sldLayoutChg>
        <pc:sldLayoutChg chg="add del replId">
          <pc:chgData name="Єлизавета Папушина" userId="S::liza.papushina@knu.ua::29750f09-18c9-4195-96ee-ffcbac7aaea7" providerId="AD" clId="Web-{FF84B73D-0916-455B-8BE9-5F82F0F0187C}" dt="2024-04-24T13:36:09.052" v="1"/>
          <pc:sldLayoutMkLst>
            <pc:docMk/>
            <pc:sldMasterMk cId="1938884907" sldId="2147483669"/>
            <pc:sldLayoutMk cId="3673317000" sldId="2147483680"/>
          </pc:sldLayoutMkLst>
        </pc:sldLayoutChg>
      </pc:sldMasterChg>
      <pc:sldMasterChg chg="add addSldLayout">
        <pc:chgData name="Єлизавета Папушина" userId="S::liza.papushina@knu.ua::29750f09-18c9-4195-96ee-ffcbac7aaea7" providerId="AD" clId="Web-{FF84B73D-0916-455B-8BE9-5F82F0F0187C}" dt="2024-04-24T13:36:09.099" v="2"/>
        <pc:sldMasterMkLst>
          <pc:docMk/>
          <pc:sldMasterMk cId="3384743762" sldId="2147483673"/>
        </pc:sldMasterMkLst>
        <pc:sldLayoutChg chg="add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3384743762" sldId="2147483673"/>
            <pc:sldLayoutMk cId="147345839" sldId="2147483662"/>
          </pc:sldLayoutMkLst>
        </pc:sldLayoutChg>
        <pc:sldLayoutChg chg="add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3384743762" sldId="2147483673"/>
            <pc:sldLayoutMk cId="1844002803" sldId="2147483664"/>
          </pc:sldLayoutMkLst>
        </pc:sldLayoutChg>
        <pc:sldLayoutChg chg="add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3384743762" sldId="2147483673"/>
            <pc:sldLayoutMk cId="429297750" sldId="2147483665"/>
          </pc:sldLayoutMkLst>
        </pc:sldLayoutChg>
        <pc:sldLayoutChg chg="add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3384743762" sldId="2147483673"/>
            <pc:sldLayoutMk cId="3612419200" sldId="2147483669"/>
          </pc:sldLayoutMkLst>
        </pc:sldLayoutChg>
        <pc:sldLayoutChg chg="add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3384743762" sldId="2147483673"/>
            <pc:sldLayoutMk cId="4049143440" sldId="2147483670"/>
          </pc:sldLayoutMkLst>
        </pc:sldLayoutChg>
        <pc:sldLayoutChg chg="add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3384743762" sldId="2147483673"/>
            <pc:sldLayoutMk cId="4021521902" sldId="2147483671"/>
          </pc:sldLayoutMkLst>
        </pc:sldLayoutChg>
        <pc:sldLayoutChg chg="add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3384743762" sldId="2147483673"/>
            <pc:sldLayoutMk cId="4250605638" sldId="2147483672"/>
          </pc:sldLayoutMkLst>
        </pc:sldLayoutChg>
        <pc:sldLayoutChg chg="add replId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3384743762" sldId="2147483673"/>
            <pc:sldLayoutMk cId="3676926528" sldId="2147483674"/>
          </pc:sldLayoutMkLst>
        </pc:sldLayoutChg>
        <pc:sldLayoutChg chg="add replId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3384743762" sldId="2147483673"/>
            <pc:sldLayoutMk cId="2039170182" sldId="2147483675"/>
          </pc:sldLayoutMkLst>
        </pc:sldLayoutChg>
        <pc:sldLayoutChg chg="add replId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3384743762" sldId="2147483673"/>
            <pc:sldLayoutMk cId="4277686460" sldId="2147483676"/>
          </pc:sldLayoutMkLst>
        </pc:sldLayoutChg>
        <pc:sldLayoutChg chg="add replId">
          <pc:chgData name="Єлизавета Папушина" userId="S::liza.papushina@knu.ua::29750f09-18c9-4195-96ee-ffcbac7aaea7" providerId="AD" clId="Web-{FF84B73D-0916-455B-8BE9-5F82F0F0187C}" dt="2024-04-24T13:36:09.099" v="2"/>
          <pc:sldLayoutMkLst>
            <pc:docMk/>
            <pc:sldMasterMk cId="3384743762" sldId="2147483673"/>
            <pc:sldLayoutMk cId="2477599403" sldId="2147483677"/>
          </pc:sldLayoutMkLst>
        </pc:sldLayoutChg>
      </pc:sldMasterChg>
    </pc:docChg>
  </pc:docChgLst>
  <pc:docChgLst>
    <pc:chgData name="Єлизавета Папушина" userId="S::liza.papushina@knu.ua::29750f09-18c9-4195-96ee-ffcbac7aaea7" providerId="AD" clId="Web-{54C1F5CB-E433-E87D-EE6A-219DF75508A7}"/>
    <pc:docChg chg="modSld">
      <pc:chgData name="Єлизавета Папушина" userId="S::liza.papushina@knu.ua::29750f09-18c9-4195-96ee-ffcbac7aaea7" providerId="AD" clId="Web-{54C1F5CB-E433-E87D-EE6A-219DF75508A7}" dt="2024-04-24T18:40:34.363" v="15"/>
      <pc:docMkLst>
        <pc:docMk/>
      </pc:docMkLst>
      <pc:sldChg chg="addSp delSp modSp mod setBg">
        <pc:chgData name="Єлизавета Папушина" userId="S::liza.papushina@knu.ua::29750f09-18c9-4195-96ee-ffcbac7aaea7" providerId="AD" clId="Web-{54C1F5CB-E433-E87D-EE6A-219DF75508A7}" dt="2024-04-24T18:40:34.363" v="15"/>
        <pc:sldMkLst>
          <pc:docMk/>
          <pc:sldMk cId="807256445" sldId="257"/>
        </pc:sldMkLst>
        <pc:spChg chg="mod">
          <ac:chgData name="Єлизавета Папушина" userId="S::liza.papushina@knu.ua::29750f09-18c9-4195-96ee-ffcbac7aaea7" providerId="AD" clId="Web-{54C1F5CB-E433-E87D-EE6A-219DF75508A7}" dt="2024-04-24T18:40:34.363" v="15"/>
          <ac:spMkLst>
            <pc:docMk/>
            <pc:sldMk cId="807256445" sldId="257"/>
            <ac:spMk id="2" creationId="{AC2FFBF7-284C-208C-1753-8821FDCD0669}"/>
          </ac:spMkLst>
        </pc:spChg>
        <pc:spChg chg="mod">
          <ac:chgData name="Єлизавета Папушина" userId="S::liza.papushina@knu.ua::29750f09-18c9-4195-96ee-ffcbac7aaea7" providerId="AD" clId="Web-{54C1F5CB-E433-E87D-EE6A-219DF75508A7}" dt="2024-04-24T18:40:34.363" v="15"/>
          <ac:spMkLst>
            <pc:docMk/>
            <pc:sldMk cId="807256445" sldId="257"/>
            <ac:spMk id="3" creationId="{9C4ED0EA-4AE5-50CA-EA10-9A033D711E05}"/>
          </ac:spMkLst>
        </pc:spChg>
        <pc:spChg chg="mod">
          <ac:chgData name="Єлизавета Папушина" userId="S::liza.papushina@knu.ua::29750f09-18c9-4195-96ee-ffcbac7aaea7" providerId="AD" clId="Web-{54C1F5CB-E433-E87D-EE6A-219DF75508A7}" dt="2024-04-24T18:40:34.363" v="15"/>
          <ac:spMkLst>
            <pc:docMk/>
            <pc:sldMk cId="807256445" sldId="257"/>
            <ac:spMk id="5" creationId="{CABF72C3-F5D2-EB25-E4F6-3FCF4E766841}"/>
          </ac:spMkLst>
        </pc:spChg>
        <pc:spChg chg="add">
          <ac:chgData name="Єлизавета Папушина" userId="S::liza.papushina@knu.ua::29750f09-18c9-4195-96ee-ffcbac7aaea7" providerId="AD" clId="Web-{54C1F5CB-E433-E87D-EE6A-219DF75508A7}" dt="2024-04-24T18:40:34.363" v="15"/>
          <ac:spMkLst>
            <pc:docMk/>
            <pc:sldMk cId="807256445" sldId="257"/>
            <ac:spMk id="7" creationId="{80300B1B-B85E-D514-C6B4-30126EBBCDEC}"/>
          </ac:spMkLst>
        </pc:spChg>
        <pc:spChg chg="add">
          <ac:chgData name="Єлизавета Папушина" userId="S::liza.papushina@knu.ua::29750f09-18c9-4195-96ee-ffcbac7aaea7" providerId="AD" clId="Web-{54C1F5CB-E433-E87D-EE6A-219DF75508A7}" dt="2024-04-24T18:40:34.363" v="15"/>
          <ac:spMkLst>
            <pc:docMk/>
            <pc:sldMk cId="807256445" sldId="257"/>
            <ac:spMk id="8" creationId="{F2CC8CFE-31F3-0DA5-6AC8-9A74170BF39A}"/>
          </ac:spMkLst>
        </pc:spChg>
        <pc:spChg chg="add">
          <ac:chgData name="Єлизавета Папушина" userId="S::liza.papushina@knu.ua::29750f09-18c9-4195-96ee-ffcbac7aaea7" providerId="AD" clId="Web-{54C1F5CB-E433-E87D-EE6A-219DF75508A7}" dt="2024-04-24T18:40:34.363" v="15"/>
          <ac:spMkLst>
            <pc:docMk/>
            <pc:sldMk cId="807256445" sldId="257"/>
            <ac:spMk id="9" creationId="{A9FB23B6-1F34-5B6A-2697-938FB355B34C}"/>
          </ac:spMkLst>
        </pc:spChg>
        <pc:spChg chg="add del">
          <ac:chgData name="Єлизавета Папушина" userId="S::liza.papushina@knu.ua::29750f09-18c9-4195-96ee-ffcbac7aaea7" providerId="AD" clId="Web-{54C1F5CB-E433-E87D-EE6A-219DF75508A7}" dt="2024-04-24T18:40:31.051" v="14"/>
          <ac:spMkLst>
            <pc:docMk/>
            <pc:sldMk cId="807256445" sldId="257"/>
            <ac:spMk id="10" creationId="{80300B1B-B85E-D514-C6B4-30126EBBCDEC}"/>
          </ac:spMkLst>
        </pc:spChg>
        <pc:spChg chg="add del">
          <ac:chgData name="Єлизавета Папушина" userId="S::liza.papushina@knu.ua::29750f09-18c9-4195-96ee-ffcbac7aaea7" providerId="AD" clId="Web-{54C1F5CB-E433-E87D-EE6A-219DF75508A7}" dt="2024-04-24T18:40:31.051" v="14"/>
          <ac:spMkLst>
            <pc:docMk/>
            <pc:sldMk cId="807256445" sldId="257"/>
            <ac:spMk id="12" creationId="{F2CC8CFE-31F3-0DA5-6AC8-9A74170BF39A}"/>
          </ac:spMkLst>
        </pc:spChg>
        <pc:spChg chg="add del">
          <ac:chgData name="Єлизавета Папушина" userId="S::liza.papushina@knu.ua::29750f09-18c9-4195-96ee-ffcbac7aaea7" providerId="AD" clId="Web-{54C1F5CB-E433-E87D-EE6A-219DF75508A7}" dt="2024-04-24T18:40:31.051" v="14"/>
          <ac:spMkLst>
            <pc:docMk/>
            <pc:sldMk cId="807256445" sldId="257"/>
            <ac:spMk id="14" creationId="{A9FB23B6-1F34-5B6A-2697-938FB355B34C}"/>
          </ac:spMkLst>
        </pc:spChg>
      </pc:sldChg>
      <pc:sldChg chg="addSp delSp">
        <pc:chgData name="Єлизавета Папушина" userId="S::liza.papushina@knu.ua::29750f09-18c9-4195-96ee-ffcbac7aaea7" providerId="AD" clId="Web-{54C1F5CB-E433-E87D-EE6A-219DF75508A7}" dt="2024-04-24T18:40:10.816" v="12"/>
        <pc:sldMkLst>
          <pc:docMk/>
          <pc:sldMk cId="1957589976" sldId="258"/>
        </pc:sldMkLst>
        <pc:spChg chg="add del">
          <ac:chgData name="Єлизавета Папушина" userId="S::liza.papushina@knu.ua::29750f09-18c9-4195-96ee-ffcbac7aaea7" providerId="AD" clId="Web-{54C1F5CB-E433-E87D-EE6A-219DF75508A7}" dt="2024-04-24T18:40:10.816" v="12"/>
          <ac:spMkLst>
            <pc:docMk/>
            <pc:sldMk cId="1957589976" sldId="258"/>
            <ac:spMk id="3" creationId="{82CCCB6D-F5C4-A403-6BEC-AD26270CC3B2}"/>
          </ac:spMkLst>
        </pc:spChg>
        <pc:graphicFrameChg chg="add del">
          <ac:chgData name="Єлизавета Папушина" userId="S::liza.papushina@knu.ua::29750f09-18c9-4195-96ee-ffcbac7aaea7" providerId="AD" clId="Web-{54C1F5CB-E433-E87D-EE6A-219DF75508A7}" dt="2024-04-24T18:40:10.691" v="11"/>
          <ac:graphicFrameMkLst>
            <pc:docMk/>
            <pc:sldMk cId="1957589976" sldId="258"/>
            <ac:graphicFrameMk id="6" creationId="{F6F07172-6369-11A7-CC95-2AAC08B904D8}"/>
          </ac:graphicFrameMkLst>
        </pc:graphicFrameChg>
        <pc:graphicFrameChg chg="add">
          <ac:chgData name="Єлизавета Папушина" userId="S::liza.papushina@knu.ua::29750f09-18c9-4195-96ee-ffcbac7aaea7" providerId="AD" clId="Web-{54C1F5CB-E433-E87D-EE6A-219DF75508A7}" dt="2024-04-24T18:40:10.816" v="12"/>
          <ac:graphicFrameMkLst>
            <pc:docMk/>
            <pc:sldMk cId="1957589976" sldId="258"/>
            <ac:graphicFrameMk id="8" creationId="{286DD0A7-1968-55F0-5A43-ED3058986325}"/>
          </ac:graphicFrameMkLst>
        </pc:graphicFrameChg>
      </pc:sldChg>
      <pc:sldChg chg="addSp delSp modSp mod setBg">
        <pc:chgData name="Єлизавета Папушина" userId="S::liza.papushina@knu.ua::29750f09-18c9-4195-96ee-ffcbac7aaea7" providerId="AD" clId="Web-{54C1F5CB-E433-E87D-EE6A-219DF75508A7}" dt="2024-04-24T18:38:49.875" v="7"/>
        <pc:sldMkLst>
          <pc:docMk/>
          <pc:sldMk cId="3869913014" sldId="261"/>
        </pc:sldMkLst>
        <pc:spChg chg="mod">
          <ac:chgData name="Єлизавета Папушина" userId="S::liza.papushina@knu.ua::29750f09-18c9-4195-96ee-ffcbac7aaea7" providerId="AD" clId="Web-{54C1F5CB-E433-E87D-EE6A-219DF75508A7}" dt="2024-04-24T18:38:49.875" v="7"/>
          <ac:spMkLst>
            <pc:docMk/>
            <pc:sldMk cId="3869913014" sldId="261"/>
            <ac:spMk id="2" creationId="{7EAEB899-527F-921A-5F7A-2FE237701E5B}"/>
          </ac:spMkLst>
        </pc:spChg>
        <pc:spChg chg="mod">
          <ac:chgData name="Єлизавета Папушина" userId="S::liza.papushina@knu.ua::29750f09-18c9-4195-96ee-ffcbac7aaea7" providerId="AD" clId="Web-{54C1F5CB-E433-E87D-EE6A-219DF75508A7}" dt="2024-04-24T18:38:49.875" v="7"/>
          <ac:spMkLst>
            <pc:docMk/>
            <pc:sldMk cId="3869913014" sldId="261"/>
            <ac:spMk id="5" creationId="{17E61FBE-A32E-CC70-EEE9-DB6A4A3A09B0}"/>
          </ac:spMkLst>
        </pc:spChg>
        <pc:spChg chg="add del">
          <ac:chgData name="Єлизавета Папушина" userId="S::liza.papushina@knu.ua::29750f09-18c9-4195-96ee-ffcbac7aaea7" providerId="AD" clId="Web-{54C1F5CB-E433-E87D-EE6A-219DF75508A7}" dt="2024-04-24T18:38:49.859" v="6"/>
          <ac:spMkLst>
            <pc:docMk/>
            <pc:sldMk cId="3869913014" sldId="261"/>
            <ac:spMk id="10" creationId="{80300B1B-B85E-D514-C6B4-30126EBBCDEC}"/>
          </ac:spMkLst>
        </pc:spChg>
        <pc:spChg chg="add del">
          <ac:chgData name="Єлизавета Папушина" userId="S::liza.papushina@knu.ua::29750f09-18c9-4195-96ee-ffcbac7aaea7" providerId="AD" clId="Web-{54C1F5CB-E433-E87D-EE6A-219DF75508A7}" dt="2024-04-24T18:38:49.859" v="6"/>
          <ac:spMkLst>
            <pc:docMk/>
            <pc:sldMk cId="3869913014" sldId="261"/>
            <ac:spMk id="12" creationId="{8C248155-68EB-D74C-5577-DA97D48E3563}"/>
          </ac:spMkLst>
        </pc:spChg>
        <pc:spChg chg="add del">
          <ac:chgData name="Єлизавета Папушина" userId="S::liza.papushina@knu.ua::29750f09-18c9-4195-96ee-ffcbac7aaea7" providerId="AD" clId="Web-{54C1F5CB-E433-E87D-EE6A-219DF75508A7}" dt="2024-04-24T18:38:49.859" v="6"/>
          <ac:spMkLst>
            <pc:docMk/>
            <pc:sldMk cId="3869913014" sldId="261"/>
            <ac:spMk id="14" creationId="{D30E628A-07F0-331A-DE0B-CCD7FB90AEA6}"/>
          </ac:spMkLst>
        </pc:spChg>
        <pc:spChg chg="add">
          <ac:chgData name="Єлизавета Папушина" userId="S::liza.papushina@knu.ua::29750f09-18c9-4195-96ee-ffcbac7aaea7" providerId="AD" clId="Web-{54C1F5CB-E433-E87D-EE6A-219DF75508A7}" dt="2024-04-24T18:38:49.875" v="7"/>
          <ac:spMkLst>
            <pc:docMk/>
            <pc:sldMk cId="3869913014" sldId="261"/>
            <ac:spMk id="16" creationId="{0F985F24-A82E-38BB-9E95-B68E0525A443}"/>
          </ac:spMkLst>
        </pc:spChg>
        <pc:spChg chg="add">
          <ac:chgData name="Єлизавета Папушина" userId="S::liza.papushina@knu.ua::29750f09-18c9-4195-96ee-ffcbac7aaea7" providerId="AD" clId="Web-{54C1F5CB-E433-E87D-EE6A-219DF75508A7}" dt="2024-04-24T18:38:49.875" v="7"/>
          <ac:spMkLst>
            <pc:docMk/>
            <pc:sldMk cId="3869913014" sldId="261"/>
            <ac:spMk id="17" creationId="{80300B1B-B85E-D514-C6B4-30126EBBCDEC}"/>
          </ac:spMkLst>
        </pc:spChg>
        <pc:spChg chg="add">
          <ac:chgData name="Єлизавета Папушина" userId="S::liza.papushina@knu.ua::29750f09-18c9-4195-96ee-ffcbac7aaea7" providerId="AD" clId="Web-{54C1F5CB-E433-E87D-EE6A-219DF75508A7}" dt="2024-04-24T18:38:49.875" v="7"/>
          <ac:spMkLst>
            <pc:docMk/>
            <pc:sldMk cId="3869913014" sldId="261"/>
            <ac:spMk id="18" creationId="{569C509C-DC9F-72A7-2C51-F7F49BF17558}"/>
          </ac:spMkLst>
        </pc:spChg>
        <pc:spChg chg="add">
          <ac:chgData name="Єлизавета Папушина" userId="S::liza.papushina@knu.ua::29750f09-18c9-4195-96ee-ffcbac7aaea7" providerId="AD" clId="Web-{54C1F5CB-E433-E87D-EE6A-219DF75508A7}" dt="2024-04-24T18:38:49.875" v="7"/>
          <ac:spMkLst>
            <pc:docMk/>
            <pc:sldMk cId="3869913014" sldId="261"/>
            <ac:spMk id="19" creationId="{992F11F5-4650-4EDB-A5A2-609AA6316674}"/>
          </ac:spMkLst>
        </pc:spChg>
        <pc:picChg chg="mod">
          <ac:chgData name="Єлизавета Папушина" userId="S::liza.papushina@knu.ua::29750f09-18c9-4195-96ee-ffcbac7aaea7" providerId="AD" clId="Web-{54C1F5CB-E433-E87D-EE6A-219DF75508A7}" dt="2024-04-24T18:38:49.875" v="7"/>
          <ac:picMkLst>
            <pc:docMk/>
            <pc:sldMk cId="3869913014" sldId="261"/>
            <ac:picMk id="4" creationId="{7CFCB77D-B8C6-B5EC-AE69-1F75445CB7CF}"/>
          </ac:picMkLst>
        </pc:picChg>
      </pc:sldChg>
      <pc:sldChg chg="addSp delSp modSp mod setBg">
        <pc:chgData name="Єлизавета Папушина" userId="S::liza.papushina@knu.ua::29750f09-18c9-4195-96ee-ffcbac7aaea7" providerId="AD" clId="Web-{54C1F5CB-E433-E87D-EE6A-219DF75508A7}" dt="2024-04-24T18:39:24.032" v="9"/>
        <pc:sldMkLst>
          <pc:docMk/>
          <pc:sldMk cId="2147701268" sldId="262"/>
        </pc:sldMkLst>
        <pc:spChg chg="mod ord">
          <ac:chgData name="Єлизавета Папушина" userId="S::liza.papushina@knu.ua::29750f09-18c9-4195-96ee-ffcbac7aaea7" providerId="AD" clId="Web-{54C1F5CB-E433-E87D-EE6A-219DF75508A7}" dt="2024-04-24T18:39:24.032" v="9"/>
          <ac:spMkLst>
            <pc:docMk/>
            <pc:sldMk cId="2147701268" sldId="262"/>
            <ac:spMk id="2" creationId="{47F63827-D505-6B48-9EF3-D4EA09497F04}"/>
          </ac:spMkLst>
        </pc:spChg>
        <pc:spChg chg="add del">
          <ac:chgData name="Єлизавета Папушина" userId="S::liza.papushina@knu.ua::29750f09-18c9-4195-96ee-ffcbac7aaea7" providerId="AD" clId="Web-{54C1F5CB-E433-E87D-EE6A-219DF75508A7}" dt="2024-04-24T18:39:24.032" v="9"/>
          <ac:spMkLst>
            <pc:docMk/>
            <pc:sldMk cId="2147701268" sldId="262"/>
            <ac:spMk id="8" creationId="{48D7368D-31D9-8101-473D-CD39E706FD22}"/>
          </ac:spMkLst>
        </pc:spChg>
        <pc:spChg chg="add del">
          <ac:chgData name="Єлизавета Папушина" userId="S::liza.papushina@knu.ua::29750f09-18c9-4195-96ee-ffcbac7aaea7" providerId="AD" clId="Web-{54C1F5CB-E433-E87D-EE6A-219DF75508A7}" dt="2024-04-24T18:39:24.032" v="9"/>
          <ac:spMkLst>
            <pc:docMk/>
            <pc:sldMk cId="2147701268" sldId="262"/>
            <ac:spMk id="10" creationId="{3768F94E-2BF1-56A5-87AC-0C427079334B}"/>
          </ac:spMkLst>
        </pc:spChg>
        <pc:spChg chg="add del">
          <ac:chgData name="Єлизавета Папушина" userId="S::liza.papushina@knu.ua::29750f09-18c9-4195-96ee-ffcbac7aaea7" providerId="AD" clId="Web-{54C1F5CB-E433-E87D-EE6A-219DF75508A7}" dt="2024-04-24T18:39:24.032" v="9"/>
          <ac:spMkLst>
            <pc:docMk/>
            <pc:sldMk cId="2147701268" sldId="262"/>
            <ac:spMk id="12" creationId="{393D8CD4-7FBE-9118-0CEB-9C1A2FA6AE5A}"/>
          </ac:spMkLst>
        </pc:spChg>
        <pc:picChg chg="mod">
          <ac:chgData name="Єлизавета Папушина" userId="S::liza.papushina@knu.ua::29750f09-18c9-4195-96ee-ffcbac7aaea7" providerId="AD" clId="Web-{54C1F5CB-E433-E87D-EE6A-219DF75508A7}" dt="2024-04-24T18:39:24.032" v="9"/>
          <ac:picMkLst>
            <pc:docMk/>
            <pc:sldMk cId="2147701268" sldId="262"/>
            <ac:picMk id="3" creationId="{5C8D681E-7192-8155-A1C2-7AFBEB9EB557}"/>
          </ac:picMkLst>
        </pc:picChg>
      </pc:sldChg>
      <pc:sldChg chg="addSp modSp mod setBg">
        <pc:chgData name="Єлизавета Папушина" userId="S::liza.papushina@knu.ua::29750f09-18c9-4195-96ee-ffcbac7aaea7" providerId="AD" clId="Web-{54C1F5CB-E433-E87D-EE6A-219DF75508A7}" dt="2024-04-24T18:38:27.280" v="4"/>
        <pc:sldMkLst>
          <pc:docMk/>
          <pc:sldMk cId="3835080094" sldId="263"/>
        </pc:sldMkLst>
        <pc:spChg chg="mod">
          <ac:chgData name="Єлизавета Папушина" userId="S::liza.papushina@knu.ua::29750f09-18c9-4195-96ee-ffcbac7aaea7" providerId="AD" clId="Web-{54C1F5CB-E433-E87D-EE6A-219DF75508A7}" dt="2024-04-24T18:38:27.280" v="4"/>
          <ac:spMkLst>
            <pc:docMk/>
            <pc:sldMk cId="3835080094" sldId="263"/>
            <ac:spMk id="3" creationId="{D2D2DF26-67B5-5C16-AE05-8F5A961AC378}"/>
          </ac:spMkLst>
        </pc:spChg>
        <pc:spChg chg="add">
          <ac:chgData name="Єлизавета Папушина" userId="S::liza.papushina@knu.ua::29750f09-18c9-4195-96ee-ffcbac7aaea7" providerId="AD" clId="Web-{54C1F5CB-E433-E87D-EE6A-219DF75508A7}" dt="2024-04-24T18:38:27.280" v="4"/>
          <ac:spMkLst>
            <pc:docMk/>
            <pc:sldMk cId="3835080094" sldId="263"/>
            <ac:spMk id="9" creationId="{48D7368D-31D9-8101-473D-CD39E706FD22}"/>
          </ac:spMkLst>
        </pc:spChg>
        <pc:spChg chg="add">
          <ac:chgData name="Єлизавета Папушина" userId="S::liza.papushina@knu.ua::29750f09-18c9-4195-96ee-ffcbac7aaea7" providerId="AD" clId="Web-{54C1F5CB-E433-E87D-EE6A-219DF75508A7}" dt="2024-04-24T18:38:27.280" v="4"/>
          <ac:spMkLst>
            <pc:docMk/>
            <pc:sldMk cId="3835080094" sldId="263"/>
            <ac:spMk id="11" creationId="{A0A7E8C1-C94C-2023-9143-01B16A21D046}"/>
          </ac:spMkLst>
        </pc:spChg>
        <pc:picChg chg="add mod">
          <ac:chgData name="Єлизавета Папушина" userId="S::liza.papushina@knu.ua::29750f09-18c9-4195-96ee-ffcbac7aaea7" providerId="AD" clId="Web-{54C1F5CB-E433-E87D-EE6A-219DF75508A7}" dt="2024-04-24T18:38:27.280" v="4"/>
          <ac:picMkLst>
            <pc:docMk/>
            <pc:sldMk cId="3835080094" sldId="263"/>
            <ac:picMk id="2" creationId="{CC5821AE-3787-13CB-E39C-859576A20FFD}"/>
          </ac:picMkLst>
        </pc:picChg>
        <pc:picChg chg="add mod">
          <ac:chgData name="Єлизавета Папушина" userId="S::liza.papushina@knu.ua::29750f09-18c9-4195-96ee-ffcbac7aaea7" providerId="AD" clId="Web-{54C1F5CB-E433-E87D-EE6A-219DF75508A7}" dt="2024-04-24T18:38:27.280" v="4"/>
          <ac:picMkLst>
            <pc:docMk/>
            <pc:sldMk cId="3835080094" sldId="263"/>
            <ac:picMk id="4" creationId="{86B090A9-2C2D-2347-D19A-958881ABD5A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2D45B-9844-47A7-A8E0-5ABFA881B4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93B0EE-CC65-453C-895E-D7DD1FFB591A}">
      <dgm:prSet/>
      <dgm:spPr/>
      <dgm:t>
        <a:bodyPr/>
        <a:lstStyle/>
        <a:p>
          <a:r>
            <a:rPr lang="en-US" b="1"/>
            <a:t>Зручність і швидкість</a:t>
          </a:r>
          <a:r>
            <a:rPr lang="en-US"/>
            <a:t>: В умовах, коли швидкість і зручність є ключовими факторами, проект конвертера валют надає можливість миттєвої конвертації між різними валютами без необхідності кожен раз шукати актуальний курс валют в інтернеті.</a:t>
          </a:r>
        </a:p>
      </dgm:t>
    </dgm:pt>
    <dgm:pt modelId="{78194356-E02F-40A2-9D08-B33A7CA20801}" type="parTrans" cxnId="{16FB0503-8038-4B79-9222-AF21C681807D}">
      <dgm:prSet/>
      <dgm:spPr/>
      <dgm:t>
        <a:bodyPr/>
        <a:lstStyle/>
        <a:p>
          <a:endParaRPr lang="en-US"/>
        </a:p>
      </dgm:t>
    </dgm:pt>
    <dgm:pt modelId="{9134EA1A-CF31-4560-98DE-4DD0B62CB18E}" type="sibTrans" cxnId="{16FB0503-8038-4B79-9222-AF21C681807D}">
      <dgm:prSet/>
      <dgm:spPr/>
      <dgm:t>
        <a:bodyPr/>
        <a:lstStyle/>
        <a:p>
          <a:endParaRPr lang="en-US"/>
        </a:p>
      </dgm:t>
    </dgm:pt>
    <dgm:pt modelId="{20E2F472-C117-414E-98DA-61BB1C565552}">
      <dgm:prSet/>
      <dgm:spPr/>
      <dgm:t>
        <a:bodyPr/>
        <a:lstStyle/>
        <a:p>
          <a:r>
            <a:rPr lang="en-US" b="1"/>
            <a:t>Поточні обмінні курси</a:t>
          </a:r>
          <a:r>
            <a:rPr lang="en-US"/>
            <a:t>: Завдяки автоматичному оновленню обмінних курсів користувач завжди отримує актуальну інформацію, що дозволяє ефективно управляти фінансами та уникнути непередбачених втрат.</a:t>
          </a:r>
        </a:p>
      </dgm:t>
    </dgm:pt>
    <dgm:pt modelId="{E78456A8-F0EA-4A27-95E4-4B6543C1A9D9}" type="parTrans" cxnId="{1EFBB4DA-5389-48AC-AC50-36144F948A01}">
      <dgm:prSet/>
      <dgm:spPr/>
      <dgm:t>
        <a:bodyPr/>
        <a:lstStyle/>
        <a:p>
          <a:endParaRPr lang="en-US"/>
        </a:p>
      </dgm:t>
    </dgm:pt>
    <dgm:pt modelId="{C74689FB-7416-4C66-89DE-6C94B6A44F9B}" type="sibTrans" cxnId="{1EFBB4DA-5389-48AC-AC50-36144F948A01}">
      <dgm:prSet/>
      <dgm:spPr/>
      <dgm:t>
        <a:bodyPr/>
        <a:lstStyle/>
        <a:p>
          <a:endParaRPr lang="en-US"/>
        </a:p>
      </dgm:t>
    </dgm:pt>
    <dgm:pt modelId="{F1713DA1-25D6-4A25-86F7-5057AAB1DFBC}">
      <dgm:prSet/>
      <dgm:spPr/>
      <dgm:t>
        <a:bodyPr/>
        <a:lstStyle/>
        <a:p>
          <a:r>
            <a:rPr lang="en-US" b="1"/>
            <a:t>Мобільна сумісність</a:t>
          </a:r>
          <a:r>
            <a:rPr lang="en-US"/>
            <a:t>: Існуюча можливість використання проекту на різних пристроях, включаючи мобільні, забезпечує доступність в будь-який час і в будь-якому місці.</a:t>
          </a:r>
        </a:p>
      </dgm:t>
    </dgm:pt>
    <dgm:pt modelId="{7B8D9327-B6EE-4CB5-B143-208784DCD0A4}" type="parTrans" cxnId="{45D54687-E673-4806-92F5-D67F5D7D848C}">
      <dgm:prSet/>
      <dgm:spPr/>
      <dgm:t>
        <a:bodyPr/>
        <a:lstStyle/>
        <a:p>
          <a:endParaRPr lang="en-US"/>
        </a:p>
      </dgm:t>
    </dgm:pt>
    <dgm:pt modelId="{09083813-3948-415E-8D38-088FD04A1D87}" type="sibTrans" cxnId="{45D54687-E673-4806-92F5-D67F5D7D848C}">
      <dgm:prSet/>
      <dgm:spPr/>
      <dgm:t>
        <a:bodyPr/>
        <a:lstStyle/>
        <a:p>
          <a:endParaRPr lang="en-US"/>
        </a:p>
      </dgm:t>
    </dgm:pt>
    <dgm:pt modelId="{5BD1C0B8-B429-4B34-9DE8-6E1901D2DA7F}">
      <dgm:prSet/>
      <dgm:spPr/>
      <dgm:t>
        <a:bodyPr/>
        <a:lstStyle/>
        <a:p>
          <a:r>
            <a:rPr lang="en-US" b="1"/>
            <a:t>Конвертація в долари США</a:t>
          </a:r>
          <a:r>
            <a:rPr lang="en-US"/>
            <a:t>: Можливість конвертувати будь-яку валюту в долари США дозволяє порівнювати ціни, здійснювати міжнародні торговельні операції й інвестувати.</a:t>
          </a:r>
        </a:p>
      </dgm:t>
    </dgm:pt>
    <dgm:pt modelId="{CB2F6B48-826E-42B3-B165-B2CA1BEC65A5}" type="parTrans" cxnId="{E3BE9677-B244-4DC2-A6F0-52060F723589}">
      <dgm:prSet/>
      <dgm:spPr/>
      <dgm:t>
        <a:bodyPr/>
        <a:lstStyle/>
        <a:p>
          <a:endParaRPr lang="en-US"/>
        </a:p>
      </dgm:t>
    </dgm:pt>
    <dgm:pt modelId="{6530E9E9-0CF9-4D7F-94EC-66B98B8299C9}" type="sibTrans" cxnId="{E3BE9677-B244-4DC2-A6F0-52060F723589}">
      <dgm:prSet/>
      <dgm:spPr/>
      <dgm:t>
        <a:bodyPr/>
        <a:lstStyle/>
        <a:p>
          <a:endParaRPr lang="en-US"/>
        </a:p>
      </dgm:t>
    </dgm:pt>
    <dgm:pt modelId="{7141592E-E0C9-4582-8D33-6C629818A930}" type="pres">
      <dgm:prSet presAssocID="{FE42D45B-9844-47A7-A8E0-5ABFA881B40D}" presName="linear" presStyleCnt="0">
        <dgm:presLayoutVars>
          <dgm:animLvl val="lvl"/>
          <dgm:resizeHandles val="exact"/>
        </dgm:presLayoutVars>
      </dgm:prSet>
      <dgm:spPr/>
    </dgm:pt>
    <dgm:pt modelId="{78635CA3-E2D8-40AA-954D-15374790EB27}" type="pres">
      <dgm:prSet presAssocID="{4293B0EE-CC65-453C-895E-D7DD1FFB59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41D8EE-A1E9-4D6B-A9EA-F72A848E9CEE}" type="pres">
      <dgm:prSet presAssocID="{9134EA1A-CF31-4560-98DE-4DD0B62CB18E}" presName="spacer" presStyleCnt="0"/>
      <dgm:spPr/>
    </dgm:pt>
    <dgm:pt modelId="{FE707AE5-100D-40D5-ACD8-189483967916}" type="pres">
      <dgm:prSet presAssocID="{20E2F472-C117-414E-98DA-61BB1C5655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EB3E70-1317-4FBE-A636-FE9FA81BE48E}" type="pres">
      <dgm:prSet presAssocID="{C74689FB-7416-4C66-89DE-6C94B6A44F9B}" presName="spacer" presStyleCnt="0"/>
      <dgm:spPr/>
    </dgm:pt>
    <dgm:pt modelId="{FB3E9E5A-C2BB-44EA-AF53-52B3FDA84DE1}" type="pres">
      <dgm:prSet presAssocID="{F1713DA1-25D6-4A25-86F7-5057AAB1DFB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77A8626-7470-4CF3-B45E-8704484ECDBB}" type="pres">
      <dgm:prSet presAssocID="{09083813-3948-415E-8D38-088FD04A1D87}" presName="spacer" presStyleCnt="0"/>
      <dgm:spPr/>
    </dgm:pt>
    <dgm:pt modelId="{AA34DF7B-79E1-49D1-B02E-23B9C14EEEC0}" type="pres">
      <dgm:prSet presAssocID="{5BD1C0B8-B429-4B34-9DE8-6E1901D2DA7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FB0503-8038-4B79-9222-AF21C681807D}" srcId="{FE42D45B-9844-47A7-A8E0-5ABFA881B40D}" destId="{4293B0EE-CC65-453C-895E-D7DD1FFB591A}" srcOrd="0" destOrd="0" parTransId="{78194356-E02F-40A2-9D08-B33A7CA20801}" sibTransId="{9134EA1A-CF31-4560-98DE-4DD0B62CB18E}"/>
    <dgm:cxn modelId="{1F86F065-8556-48C1-A6DB-27CB8A942D35}" type="presOf" srcId="{4293B0EE-CC65-453C-895E-D7DD1FFB591A}" destId="{78635CA3-E2D8-40AA-954D-15374790EB27}" srcOrd="0" destOrd="0" presId="urn:microsoft.com/office/officeart/2005/8/layout/vList2"/>
    <dgm:cxn modelId="{E3BE9677-B244-4DC2-A6F0-52060F723589}" srcId="{FE42D45B-9844-47A7-A8E0-5ABFA881B40D}" destId="{5BD1C0B8-B429-4B34-9DE8-6E1901D2DA7F}" srcOrd="3" destOrd="0" parTransId="{CB2F6B48-826E-42B3-B165-B2CA1BEC65A5}" sibTransId="{6530E9E9-0CF9-4D7F-94EC-66B98B8299C9}"/>
    <dgm:cxn modelId="{B2236A79-FD5E-4C59-A85E-2AAEA1A26672}" type="presOf" srcId="{FE42D45B-9844-47A7-A8E0-5ABFA881B40D}" destId="{7141592E-E0C9-4582-8D33-6C629818A930}" srcOrd="0" destOrd="0" presId="urn:microsoft.com/office/officeart/2005/8/layout/vList2"/>
    <dgm:cxn modelId="{45D54687-E673-4806-92F5-D67F5D7D848C}" srcId="{FE42D45B-9844-47A7-A8E0-5ABFA881B40D}" destId="{F1713DA1-25D6-4A25-86F7-5057AAB1DFBC}" srcOrd="2" destOrd="0" parTransId="{7B8D9327-B6EE-4CB5-B143-208784DCD0A4}" sibTransId="{09083813-3948-415E-8D38-088FD04A1D87}"/>
    <dgm:cxn modelId="{A0C4B895-51D5-4EE0-9BFE-289B7EE945CF}" type="presOf" srcId="{5BD1C0B8-B429-4B34-9DE8-6E1901D2DA7F}" destId="{AA34DF7B-79E1-49D1-B02E-23B9C14EEEC0}" srcOrd="0" destOrd="0" presId="urn:microsoft.com/office/officeart/2005/8/layout/vList2"/>
    <dgm:cxn modelId="{B000B299-C618-489D-933F-99232846092C}" type="presOf" srcId="{20E2F472-C117-414E-98DA-61BB1C565552}" destId="{FE707AE5-100D-40D5-ACD8-189483967916}" srcOrd="0" destOrd="0" presId="urn:microsoft.com/office/officeart/2005/8/layout/vList2"/>
    <dgm:cxn modelId="{F6EC89D7-8101-41AF-B4D4-D6BFD1679373}" type="presOf" srcId="{F1713DA1-25D6-4A25-86F7-5057AAB1DFBC}" destId="{FB3E9E5A-C2BB-44EA-AF53-52B3FDA84DE1}" srcOrd="0" destOrd="0" presId="urn:microsoft.com/office/officeart/2005/8/layout/vList2"/>
    <dgm:cxn modelId="{1EFBB4DA-5389-48AC-AC50-36144F948A01}" srcId="{FE42D45B-9844-47A7-A8E0-5ABFA881B40D}" destId="{20E2F472-C117-414E-98DA-61BB1C565552}" srcOrd="1" destOrd="0" parTransId="{E78456A8-F0EA-4A27-95E4-4B6543C1A9D9}" sibTransId="{C74689FB-7416-4C66-89DE-6C94B6A44F9B}"/>
    <dgm:cxn modelId="{8E105E69-192D-4BF0-9160-78AF317B0B36}" type="presParOf" srcId="{7141592E-E0C9-4582-8D33-6C629818A930}" destId="{78635CA3-E2D8-40AA-954D-15374790EB27}" srcOrd="0" destOrd="0" presId="urn:microsoft.com/office/officeart/2005/8/layout/vList2"/>
    <dgm:cxn modelId="{50A0C6CB-3CA5-435E-B2F7-68D1219E2C02}" type="presParOf" srcId="{7141592E-E0C9-4582-8D33-6C629818A930}" destId="{2041D8EE-A1E9-4D6B-A9EA-F72A848E9CEE}" srcOrd="1" destOrd="0" presId="urn:microsoft.com/office/officeart/2005/8/layout/vList2"/>
    <dgm:cxn modelId="{09D8CC9E-2499-482D-9100-85080B9FC19E}" type="presParOf" srcId="{7141592E-E0C9-4582-8D33-6C629818A930}" destId="{FE707AE5-100D-40D5-ACD8-189483967916}" srcOrd="2" destOrd="0" presId="urn:microsoft.com/office/officeart/2005/8/layout/vList2"/>
    <dgm:cxn modelId="{2CBE1670-2C42-41E0-9B03-99D3C756681A}" type="presParOf" srcId="{7141592E-E0C9-4582-8D33-6C629818A930}" destId="{5AEB3E70-1317-4FBE-A636-FE9FA81BE48E}" srcOrd="3" destOrd="0" presId="urn:microsoft.com/office/officeart/2005/8/layout/vList2"/>
    <dgm:cxn modelId="{A4623138-9FF6-4B66-BC5F-152E70ECF285}" type="presParOf" srcId="{7141592E-E0C9-4582-8D33-6C629818A930}" destId="{FB3E9E5A-C2BB-44EA-AF53-52B3FDA84DE1}" srcOrd="4" destOrd="0" presId="urn:microsoft.com/office/officeart/2005/8/layout/vList2"/>
    <dgm:cxn modelId="{377356EF-78E0-4F2D-9026-F01C287ED97A}" type="presParOf" srcId="{7141592E-E0C9-4582-8D33-6C629818A930}" destId="{577A8626-7470-4CF3-B45E-8704484ECDBB}" srcOrd="5" destOrd="0" presId="urn:microsoft.com/office/officeart/2005/8/layout/vList2"/>
    <dgm:cxn modelId="{0303D6CD-1267-4E40-BA42-905999D9211A}" type="presParOf" srcId="{7141592E-E0C9-4582-8D33-6C629818A930}" destId="{AA34DF7B-79E1-49D1-B02E-23B9C14EEEC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35CA3-E2D8-40AA-954D-15374790EB27}">
      <dsp:nvSpPr>
        <dsp:cNvPr id="0" name=""/>
        <dsp:cNvSpPr/>
      </dsp:nvSpPr>
      <dsp:spPr>
        <a:xfrm>
          <a:off x="0" y="66976"/>
          <a:ext cx="10255436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Зручність і швидкість</a:t>
          </a:r>
          <a:r>
            <a:rPr lang="en-US" sz="1700" kern="1200"/>
            <a:t>: В умовах, коли швидкість і зручність є ключовими факторами, проект конвертера валют надає можливість миттєвої конвертації між різними валютами без необхідності кожен раз шукати актуальний курс валют в інтернеті.</a:t>
          </a:r>
        </a:p>
      </dsp:txBody>
      <dsp:txXfrm>
        <a:off x="46606" y="113582"/>
        <a:ext cx="10162224" cy="861508"/>
      </dsp:txXfrm>
    </dsp:sp>
    <dsp:sp modelId="{FE707AE5-100D-40D5-ACD8-189483967916}">
      <dsp:nvSpPr>
        <dsp:cNvPr id="0" name=""/>
        <dsp:cNvSpPr/>
      </dsp:nvSpPr>
      <dsp:spPr>
        <a:xfrm>
          <a:off x="0" y="1070656"/>
          <a:ext cx="10255436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Поточні обмінні курси</a:t>
          </a:r>
          <a:r>
            <a:rPr lang="en-US" sz="1700" kern="1200"/>
            <a:t>: Завдяки автоматичному оновленню обмінних курсів користувач завжди отримує актуальну інформацію, що дозволяє ефективно управляти фінансами та уникнути непередбачених втрат.</a:t>
          </a:r>
        </a:p>
      </dsp:txBody>
      <dsp:txXfrm>
        <a:off x="46606" y="1117262"/>
        <a:ext cx="10162224" cy="861508"/>
      </dsp:txXfrm>
    </dsp:sp>
    <dsp:sp modelId="{FB3E9E5A-C2BB-44EA-AF53-52B3FDA84DE1}">
      <dsp:nvSpPr>
        <dsp:cNvPr id="0" name=""/>
        <dsp:cNvSpPr/>
      </dsp:nvSpPr>
      <dsp:spPr>
        <a:xfrm>
          <a:off x="0" y="2074336"/>
          <a:ext cx="10255436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Мобільна сумісність</a:t>
          </a:r>
          <a:r>
            <a:rPr lang="en-US" sz="1700" kern="1200"/>
            <a:t>: Існуюча можливість використання проекту на різних пристроях, включаючи мобільні, забезпечує доступність в будь-який час і в будь-якому місці.</a:t>
          </a:r>
        </a:p>
      </dsp:txBody>
      <dsp:txXfrm>
        <a:off x="46606" y="2120942"/>
        <a:ext cx="10162224" cy="861508"/>
      </dsp:txXfrm>
    </dsp:sp>
    <dsp:sp modelId="{AA34DF7B-79E1-49D1-B02E-23B9C14EEEC0}">
      <dsp:nvSpPr>
        <dsp:cNvPr id="0" name=""/>
        <dsp:cNvSpPr/>
      </dsp:nvSpPr>
      <dsp:spPr>
        <a:xfrm>
          <a:off x="0" y="3078016"/>
          <a:ext cx="10255436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Конвертація в долари США</a:t>
          </a:r>
          <a:r>
            <a:rPr lang="en-US" sz="1700" kern="1200"/>
            <a:t>: Можливість конвертувати будь-яку валюту в долари США дозволяє порівнювати ціни, здійснювати міжнародні торговельні операції й інвестувати.</a:t>
          </a:r>
        </a:p>
      </dsp:txBody>
      <dsp:txXfrm>
        <a:off x="46606" y="3124622"/>
        <a:ext cx="10162224" cy="861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9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2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1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4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2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0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8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7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4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1" r:id="rId4"/>
    <p:sldLayoutId id="2147483672" r:id="rId5"/>
    <p:sldLayoutId id="2147483676" r:id="rId6"/>
    <p:sldLayoutId id="2147483662" r:id="rId7"/>
    <p:sldLayoutId id="2147483675" r:id="rId8"/>
    <p:sldLayoutId id="2147483664" r:id="rId9"/>
    <p:sldLayoutId id="2147483665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78FD2D9-A6F5-F7AD-0532-D1532719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369767" y="902234"/>
            <a:ext cx="10868519" cy="6049352"/>
          </a:xfrm>
          <a:custGeom>
            <a:avLst/>
            <a:gdLst>
              <a:gd name="connsiteX0" fmla="*/ 1648792 w 10868519"/>
              <a:gd name="connsiteY0" fmla="*/ 2336 h 6049352"/>
              <a:gd name="connsiteX1" fmla="*/ 124583 w 10868519"/>
              <a:gd name="connsiteY1" fmla="*/ 358514 h 6049352"/>
              <a:gd name="connsiteX2" fmla="*/ 0 w 10868519"/>
              <a:gd name="connsiteY2" fmla="*/ 420038 h 6049352"/>
              <a:gd name="connsiteX3" fmla="*/ 98260 w 10868519"/>
              <a:gd name="connsiteY3" fmla="*/ 6049352 h 6049352"/>
              <a:gd name="connsiteX4" fmla="*/ 10868519 w 10868519"/>
              <a:gd name="connsiteY4" fmla="*/ 5861357 h 6049352"/>
              <a:gd name="connsiteX5" fmla="*/ 4119075 w 10868519"/>
              <a:gd name="connsiteY5" fmla="*/ 753030 h 6049352"/>
              <a:gd name="connsiteX6" fmla="*/ 4034798 w 10868519"/>
              <a:gd name="connsiteY6" fmla="*/ 692507 h 6049352"/>
              <a:gd name="connsiteX7" fmla="*/ 1882049 w 10868519"/>
              <a:gd name="connsiteY7" fmla="*/ 1150 h 6049352"/>
              <a:gd name="connsiteX8" fmla="*/ 1648792 w 10868519"/>
              <a:gd name="connsiteY8" fmla="*/ 2336 h 604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8519" h="6049352">
                <a:moveTo>
                  <a:pt x="1648792" y="2336"/>
                </a:moveTo>
                <a:cubicBezTo>
                  <a:pt x="1124538" y="20200"/>
                  <a:pt x="605764" y="140406"/>
                  <a:pt x="124583" y="358514"/>
                </a:cubicBezTo>
                <a:lnTo>
                  <a:pt x="0" y="420038"/>
                </a:lnTo>
                <a:lnTo>
                  <a:pt x="98260" y="6049352"/>
                </a:lnTo>
                <a:lnTo>
                  <a:pt x="10868519" y="5861357"/>
                </a:lnTo>
                <a:lnTo>
                  <a:pt x="4119075" y="753030"/>
                </a:lnTo>
                <a:lnTo>
                  <a:pt x="4034798" y="692507"/>
                </a:lnTo>
                <a:cubicBezTo>
                  <a:pt x="3377336" y="245206"/>
                  <a:pt x="2628961" y="19009"/>
                  <a:pt x="1882049" y="1150"/>
                </a:cubicBezTo>
                <a:cubicBezTo>
                  <a:pt x="1804246" y="-711"/>
                  <a:pt x="1726458" y="-310"/>
                  <a:pt x="1648792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273" y="836544"/>
            <a:ext cx="5991725" cy="1766506"/>
          </a:xfrm>
        </p:spPr>
        <p:txBody>
          <a:bodyPr rtlCol="0" anchor="b">
            <a:normAutofit/>
          </a:bodyPr>
          <a:lstStyle/>
          <a:p>
            <a:pPr algn="ctr"/>
            <a:r>
              <a:rPr lang="en-US" sz="4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на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тему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en-US" sz="4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Конвертер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валют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endParaRPr 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951538" y="5056992"/>
            <a:ext cx="3943350" cy="13869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en-US" err="1"/>
              <a:t>Підготувала</a:t>
            </a:r>
            <a:r>
              <a:rPr lang="en-US" dirty="0"/>
              <a:t> </a:t>
            </a:r>
            <a:r>
              <a:rPr lang="en-US" err="1"/>
              <a:t>студентка</a:t>
            </a:r>
            <a:r>
              <a:rPr lang="en-US" dirty="0"/>
              <a:t> 3го </a:t>
            </a:r>
            <a:r>
              <a:rPr lang="en-US" err="1"/>
              <a:t>курсу</a:t>
            </a:r>
            <a:endParaRPr lang="en-US"/>
          </a:p>
          <a:p>
            <a:pPr algn="r"/>
            <a:r>
              <a:rPr lang="en-US" err="1"/>
              <a:t>Групи</a:t>
            </a:r>
            <a:r>
              <a:rPr lang="en-US"/>
              <a:t> ПП-32</a:t>
            </a:r>
          </a:p>
          <a:p>
            <a:pPr algn="r"/>
            <a:r>
              <a:rPr lang="en-US" err="1"/>
              <a:t>Папушина</a:t>
            </a:r>
            <a:r>
              <a:rPr lang="en-US" dirty="0"/>
              <a:t> </a:t>
            </a:r>
            <a:r>
              <a:rPr lang="en-US" err="1"/>
              <a:t>Єлизавета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7CB4E9-49CC-37A6-DB3C-2D7BA0D6C808}"/>
              </a:ext>
            </a:extLst>
          </p:cNvPr>
          <p:cNvSpPr txBox="1"/>
          <p:nvPr/>
        </p:nvSpPr>
        <p:spPr>
          <a:xfrm>
            <a:off x="4592233" y="6321315"/>
            <a:ext cx="3477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Рис</a:t>
            </a:r>
            <a:r>
              <a:rPr lang="en-US" dirty="0"/>
              <a:t>. 3 "Sequence diagram"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E55ED-2D8A-16AD-2FEC-859867E5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43" y="163286"/>
            <a:ext cx="8722806" cy="61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2CC8CFE-31F3-0DA5-6AC8-9A74170BF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FB23B6-1F34-5B6A-2697-938FB355B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FFBF7-284C-208C-1753-8821FDCD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817" y="1143001"/>
            <a:ext cx="7917227" cy="5741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/>
              <a:t>Мета роботи: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ED0EA-4AE5-50CA-EA10-9A033D711E05}"/>
              </a:ext>
            </a:extLst>
          </p:cNvPr>
          <p:cNvSpPr>
            <a:spLocks/>
          </p:cNvSpPr>
          <p:nvPr/>
        </p:nvSpPr>
        <p:spPr>
          <a:xfrm>
            <a:off x="2037228" y="2400300"/>
            <a:ext cx="8134919" cy="11662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361188">
              <a:spcAft>
                <a:spcPts val="600"/>
              </a:spcAft>
            </a:pPr>
            <a:r>
              <a:rPr lang="en-US" sz="1896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Розробка</a:t>
            </a:r>
            <a:r>
              <a:rPr lang="en-US" sz="189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96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кросплатформного</a:t>
            </a:r>
            <a:r>
              <a:rPr lang="en-US" sz="189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96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додатку</a:t>
            </a:r>
            <a:r>
              <a:rPr lang="en-US" sz="189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96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для</a:t>
            </a:r>
            <a:r>
              <a:rPr lang="en-US" sz="189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96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швидкої</a:t>
            </a:r>
            <a:r>
              <a:rPr lang="en-US" sz="189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96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та</a:t>
            </a:r>
            <a:r>
              <a:rPr lang="en-US" sz="189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96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зручної</a:t>
            </a:r>
            <a:r>
              <a:rPr lang="en-US" sz="189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96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конвертації</a:t>
            </a:r>
            <a:r>
              <a:rPr lang="en-US" sz="189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96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валют</a:t>
            </a:r>
            <a:r>
              <a:rPr lang="en-US" sz="189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з </a:t>
            </a:r>
            <a:r>
              <a:rPr lang="en-US" sz="1896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використанням</a:t>
            </a:r>
            <a:r>
              <a:rPr lang="en-US" sz="189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1896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зовнішнього</a:t>
            </a:r>
            <a:r>
              <a:rPr lang="en-US" sz="1896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API.</a:t>
            </a:r>
            <a:endParaRPr lang="en-US" sz="24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F72C3-F5D2-EB25-E4F6-3FCF4E766841}"/>
              </a:ext>
            </a:extLst>
          </p:cNvPr>
          <p:cNvSpPr txBox="1"/>
          <p:nvPr/>
        </p:nvSpPr>
        <p:spPr>
          <a:xfrm>
            <a:off x="2034032" y="3582545"/>
            <a:ext cx="5703898" cy="19050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 defTabSz="361188">
              <a:spcAft>
                <a:spcPts val="600"/>
              </a:spcAft>
            </a:pP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Додаток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забезпечує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можливість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конвертувати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суми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з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однієї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валюти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в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іншу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за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актуальним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курсом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обміну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,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отриманим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з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віддаленого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API.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Користувач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може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вибрати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вихідну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та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цільову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валюту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,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ввести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суму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, а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додаток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автоматично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розраховує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конвертовану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 </a:t>
            </a:r>
            <a:r>
              <a:rPr lang="en-US" sz="1896" kern="1200" err="1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суму</a:t>
            </a:r>
            <a:r>
              <a:rPr lang="en-US" sz="1896" kern="1200">
                <a:solidFill>
                  <a:srgbClr val="0D0D0D"/>
                </a:solidFill>
                <a:latin typeface="Neue Haas Grotesk Text Pro"/>
                <a:ea typeface="+mn-ea"/>
                <a:cs typeface="Times New Roman"/>
              </a:rPr>
              <a:t>.</a:t>
            </a:r>
            <a:endParaRPr lang="en-US" sz="1896" kern="1200">
              <a:solidFill>
                <a:schemeClr val="tx1"/>
              </a:solidFill>
              <a:latin typeface="Neue Haas Grotesk Text Pro"/>
              <a:ea typeface="+mn-ea"/>
              <a:cs typeface="+mn-cs"/>
            </a:endParaRPr>
          </a:p>
          <a:p>
            <a:pPr algn="l"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5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5CBE-A8CF-C4B0-DECD-04FDFD89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2072"/>
            <a:ext cx="8886884" cy="953669"/>
          </a:xfrm>
        </p:spPr>
        <p:txBody>
          <a:bodyPr/>
          <a:lstStyle/>
          <a:p>
            <a:r>
              <a:rPr lang="en-US" err="1"/>
              <a:t>Важливість</a:t>
            </a:r>
            <a:r>
              <a:rPr lang="en-US" dirty="0"/>
              <a:t> </a:t>
            </a:r>
            <a:r>
              <a:rPr lang="en-US" err="1"/>
              <a:t>та</a:t>
            </a:r>
            <a:r>
              <a:rPr lang="en-US" dirty="0"/>
              <a:t> </a:t>
            </a:r>
            <a:r>
              <a:rPr lang="en-US" err="1"/>
              <a:t>актуальність</a:t>
            </a:r>
            <a:r>
              <a:rPr lang="en-US" dirty="0"/>
              <a:t> </a:t>
            </a:r>
            <a:r>
              <a:rPr lang="en-US" err="1"/>
              <a:t>теми</a:t>
            </a:r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86DD0A7-1968-55F0-5A43-ED30589863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1881788"/>
          <a:ext cx="10255436" cy="409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6" descr="Money outline">
            <a:extLst>
              <a:ext uri="{FF2B5EF4-FFF2-40B4-BE49-F238E27FC236}">
                <a16:creationId xmlns:a16="http://schemas.microsoft.com/office/drawing/2014/main" id="{7099AA10-378F-9FCF-A319-70C23B86CB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47085" y="3410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8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46F6-1878-A0DE-E9F2-8740642C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4658" y="865659"/>
            <a:ext cx="4739628" cy="582117"/>
          </a:xfrm>
        </p:spPr>
        <p:txBody>
          <a:bodyPr/>
          <a:lstStyle/>
          <a:p>
            <a:pPr algn="ctr"/>
            <a:r>
              <a:rPr lang="en-US" sz="1600" err="1"/>
              <a:t>Функціональні</a:t>
            </a:r>
            <a:r>
              <a:rPr lang="en-US" sz="1600" dirty="0"/>
              <a:t> </a:t>
            </a:r>
            <a:r>
              <a:rPr lang="en-US" sz="1600" err="1"/>
              <a:t>вимоги</a:t>
            </a:r>
            <a:endParaRPr lang="en-US" sz="16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1DC9D-7253-8405-C1FC-591BECC3F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232932"/>
            <a:ext cx="4739628" cy="2763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solidFill>
                  <a:srgbClr val="0D0D0D"/>
                </a:solidFill>
                <a:latin typeface="Times New Roman"/>
                <a:cs typeface="Times New Roman"/>
              </a:rPr>
              <a:t>Вибір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D0D0D"/>
                </a:solidFill>
                <a:latin typeface="Times New Roman"/>
                <a:cs typeface="Times New Roman"/>
              </a:rPr>
              <a:t>вихідної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D0D0D"/>
                </a:solidFill>
                <a:latin typeface="Times New Roman"/>
                <a:cs typeface="Times New Roman"/>
              </a:rPr>
              <a:t>та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D0D0D"/>
                </a:solidFill>
                <a:latin typeface="Times New Roman"/>
                <a:cs typeface="Times New Roman"/>
              </a:rPr>
              <a:t>цільової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D0D0D"/>
                </a:solidFill>
                <a:latin typeface="Times New Roman"/>
                <a:cs typeface="Times New Roman"/>
              </a:rPr>
              <a:t>валют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lang="en-US" sz="2000"/>
          </a:p>
          <a:p>
            <a:r>
              <a:rPr lang="en-US" sz="2000" dirty="0" err="1">
                <a:solidFill>
                  <a:srgbClr val="0D0D0D"/>
                </a:solidFill>
                <a:latin typeface="Times New Roman"/>
                <a:cs typeface="Times New Roman"/>
              </a:rPr>
              <a:t>Введення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D0D0D"/>
                </a:solidFill>
                <a:latin typeface="Times New Roman"/>
                <a:cs typeface="Times New Roman"/>
              </a:rPr>
              <a:t>суми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D0D0D"/>
                </a:solidFill>
                <a:latin typeface="Times New Roman"/>
                <a:cs typeface="Times New Roman"/>
              </a:rPr>
              <a:t>для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конвертації.</a:t>
            </a:r>
            <a:endParaRPr lang="en-US" sz="2000"/>
          </a:p>
          <a:p>
            <a:r>
              <a:rPr lang="en-US" sz="2000" dirty="0" err="1">
                <a:solidFill>
                  <a:srgbClr val="0D0D0D"/>
                </a:solidFill>
                <a:latin typeface="Times New Roman"/>
                <a:cs typeface="Times New Roman"/>
              </a:rPr>
              <a:t>Отримання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D0D0D"/>
                </a:solidFill>
                <a:latin typeface="Times New Roman"/>
                <a:cs typeface="Times New Roman"/>
              </a:rPr>
              <a:t>актуального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D0D0D"/>
                </a:solidFill>
                <a:latin typeface="Times New Roman"/>
                <a:cs typeface="Times New Roman"/>
              </a:rPr>
              <a:t>курсу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обміну з використанням API.</a:t>
            </a:r>
            <a:endParaRPr lang="en-US" sz="2000"/>
          </a:p>
          <a:p>
            <a:r>
              <a:rPr lang="en-US" sz="2000" dirty="0" err="1">
                <a:solidFill>
                  <a:srgbClr val="0D0D0D"/>
                </a:solidFill>
                <a:latin typeface="Times New Roman"/>
                <a:cs typeface="Times New Roman"/>
              </a:rPr>
              <a:t>Конвертація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D0D0D"/>
                </a:solidFill>
                <a:latin typeface="Times New Roman"/>
                <a:cs typeface="Times New Roman"/>
              </a:rPr>
              <a:t>введеної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D0D0D"/>
                </a:solidFill>
                <a:latin typeface="Times New Roman"/>
                <a:cs typeface="Times New Roman"/>
              </a:rPr>
              <a:t>суми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та відображення результату.</a:t>
            </a:r>
            <a:endParaRPr lang="en-US" sz="2000"/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95936-CD47-4E69-6353-20B5338CB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01401" y="865659"/>
            <a:ext cx="4762970" cy="582117"/>
          </a:xfrm>
        </p:spPr>
        <p:txBody>
          <a:bodyPr/>
          <a:lstStyle/>
          <a:p>
            <a:pPr algn="ctr"/>
            <a:r>
              <a:rPr lang="en-US" sz="1600" err="1"/>
              <a:t>Технічні</a:t>
            </a:r>
            <a:r>
              <a:rPr lang="en-US" sz="1600" dirty="0"/>
              <a:t> </a:t>
            </a:r>
            <a:r>
              <a:rPr lang="en-US" sz="1600" err="1"/>
              <a:t>вимоги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2077F-8CD1-C338-F37E-AABCE724F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232932"/>
            <a:ext cx="4998827" cy="33896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Мова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програмування</a:t>
            </a:r>
            <a:r>
              <a:rPr lang="en-US" sz="2000" dirty="0">
                <a:latin typeface="Times New Roman"/>
                <a:cs typeface="Times New Roman"/>
              </a:rPr>
              <a:t>: Dart</a:t>
            </a:r>
            <a:endParaRPr lang="en-US" sz="2000"/>
          </a:p>
          <a:p>
            <a:r>
              <a:rPr lang="en-US" sz="2000" dirty="0" err="1">
                <a:latin typeface="Times New Roman"/>
                <a:cs typeface="Times New Roman"/>
              </a:rPr>
              <a:t>Фреймворк</a:t>
            </a:r>
            <a:r>
              <a:rPr lang="en-US" sz="2000" dirty="0">
                <a:latin typeface="Times New Roman"/>
                <a:cs typeface="Times New Roman"/>
              </a:rPr>
              <a:t>: Flutter</a:t>
            </a:r>
            <a:endParaRPr lang="en-US" sz="2000"/>
          </a:p>
          <a:p>
            <a:r>
              <a:rPr lang="en-US" sz="2000" dirty="0" err="1">
                <a:latin typeface="Times New Roman"/>
                <a:cs typeface="Times New Roman"/>
              </a:rPr>
              <a:t>Використання</a:t>
            </a:r>
            <a:r>
              <a:rPr lang="en-US" sz="2000" dirty="0">
                <a:latin typeface="Times New Roman"/>
                <a:cs typeface="Times New Roman"/>
              </a:rPr>
              <a:t> API: Open Exchange Rates</a:t>
            </a:r>
          </a:p>
          <a:p>
            <a:r>
              <a:rPr lang="en-US" sz="2000" dirty="0" err="1">
                <a:latin typeface="Times New Roman"/>
                <a:cs typeface="Times New Roman"/>
              </a:rPr>
              <a:t>Дизайн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реалізований</a:t>
            </a:r>
            <a:r>
              <a:rPr lang="en-US" sz="2000" dirty="0">
                <a:latin typeface="Times New Roman"/>
                <a:cs typeface="Times New Roman"/>
              </a:rPr>
              <a:t> з </a:t>
            </a:r>
            <a:r>
              <a:rPr lang="en-US" sz="2000" dirty="0" err="1">
                <a:latin typeface="Times New Roman"/>
                <a:cs typeface="Times New Roman"/>
              </a:rPr>
              <a:t>використанням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вбудованих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компонентів</a:t>
            </a:r>
            <a:r>
              <a:rPr lang="en-US" sz="2000" dirty="0">
                <a:latin typeface="Times New Roman"/>
                <a:cs typeface="Times New Roman"/>
              </a:rPr>
              <a:t> Flutter, </a:t>
            </a:r>
            <a:r>
              <a:rPr lang="en-US" sz="2000" dirty="0" err="1">
                <a:solidFill>
                  <a:srgbClr val="0D0D0D"/>
                </a:solidFill>
                <a:latin typeface="Times New Roman"/>
                <a:cs typeface="Times New Roman"/>
              </a:rPr>
              <a:t>зрозумілий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D0D0D"/>
                </a:solidFill>
                <a:latin typeface="Times New Roman"/>
                <a:cs typeface="Times New Roman"/>
              </a:rPr>
              <a:t>та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D0D0D"/>
                </a:solidFill>
                <a:latin typeface="Times New Roman"/>
                <a:cs typeface="Times New Roman"/>
              </a:rPr>
              <a:t>привабливий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D0D0D"/>
                </a:solidFill>
                <a:latin typeface="Times New Roman"/>
                <a:cs typeface="Times New Roman"/>
              </a:rPr>
              <a:t>для</a:t>
            </a: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D0D0D"/>
                </a:solidFill>
                <a:latin typeface="Times New Roman"/>
                <a:cs typeface="Times New Roman"/>
              </a:rPr>
              <a:t>користувача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sz="2000"/>
          </a:p>
          <a:p>
            <a:r>
              <a:rPr lang="en-US" sz="2000" dirty="0" err="1">
                <a:latin typeface="Times New Roman"/>
                <a:cs typeface="Times New Roman"/>
              </a:rPr>
              <a:t>Крос-платформність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Веб-браузер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мобільний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додаток</a:t>
            </a:r>
            <a:r>
              <a:rPr lang="en-US" sz="2000" dirty="0">
                <a:latin typeface="Times New Roman"/>
                <a:cs typeface="Times New Roman"/>
              </a:rPr>
              <a:t> Android.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8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C4B36-E760-FCCE-C851-32964FD09CFB}"/>
              </a:ext>
            </a:extLst>
          </p:cNvPr>
          <p:cNvSpPr txBox="1"/>
          <p:nvPr/>
        </p:nvSpPr>
        <p:spPr>
          <a:xfrm>
            <a:off x="4236356" y="399143"/>
            <a:ext cx="37229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/>
              <a:t>Аналіз</a:t>
            </a:r>
            <a:r>
              <a:rPr lang="en-US" sz="3200" dirty="0"/>
              <a:t> </a:t>
            </a:r>
            <a:r>
              <a:rPr lang="en-US" sz="3200" err="1"/>
              <a:t>конкурентів</a:t>
            </a:r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F3964-684E-BD0F-3711-55BD3AC65FA7}"/>
              </a:ext>
            </a:extLst>
          </p:cNvPr>
          <p:cNvSpPr txBox="1"/>
          <p:nvPr/>
        </p:nvSpPr>
        <p:spPr>
          <a:xfrm>
            <a:off x="721177" y="2639784"/>
            <a:ext cx="29246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ea typeface="+mn-lt"/>
                <a:cs typeface="+mn-lt"/>
              </a:rPr>
              <a:t>XE Currency Converter</a:t>
            </a:r>
            <a:endParaRPr lang="en-US" b="1" dirty="0">
              <a:ea typeface="+mn-lt"/>
              <a:cs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26450-DC9E-09ED-6BE7-274A0B042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8" r="1149" b="-1150"/>
          <a:stretch/>
        </p:blipFill>
        <p:spPr>
          <a:xfrm>
            <a:off x="1351188" y="1201282"/>
            <a:ext cx="1379859" cy="1434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AE6EDC-F767-1A2A-38DB-835B007B2D74}"/>
              </a:ext>
            </a:extLst>
          </p:cNvPr>
          <p:cNvSpPr txBox="1"/>
          <p:nvPr/>
        </p:nvSpPr>
        <p:spPr>
          <a:xfrm>
            <a:off x="4787900" y="2619828"/>
            <a:ext cx="24892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Neue Haas Grotesk Text Pro"/>
              </a:rPr>
              <a:t>The Currency Shop</a:t>
            </a:r>
            <a:endParaRPr lang="en-US">
              <a:latin typeface="Neue Haas Grotesk Text Pr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238F41-27DC-5368-0448-B2B59F651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573" y="1485445"/>
            <a:ext cx="1232355" cy="11293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B3FFCA-793B-4EBD-9DC7-19BAD6FB8175}"/>
              </a:ext>
            </a:extLst>
          </p:cNvPr>
          <p:cNvSpPr txBox="1"/>
          <p:nvPr/>
        </p:nvSpPr>
        <p:spPr>
          <a:xfrm>
            <a:off x="7981043" y="2592614"/>
            <a:ext cx="41129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Neue Haas Grotesk Text Pro"/>
              </a:rPr>
              <a:t>Universal Currency Converter</a:t>
            </a:r>
            <a:endParaRPr lang="en-US">
              <a:latin typeface="Neue Haas Grotesk Text Pr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3F6FDB-8CB8-BDFD-6E52-CEF8D7A86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5777" y="1414235"/>
            <a:ext cx="1285875" cy="1181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1BE79A-7CB3-36E0-646E-24AC446961F3}"/>
              </a:ext>
            </a:extLst>
          </p:cNvPr>
          <p:cNvSpPr txBox="1"/>
          <p:nvPr/>
        </p:nvSpPr>
        <p:spPr>
          <a:xfrm>
            <a:off x="261258" y="3155043"/>
            <a:ext cx="3976912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b="1" err="1">
                <a:solidFill>
                  <a:srgbClr val="1F1F1F"/>
                </a:solidFill>
                <a:ea typeface="+mn-lt"/>
                <a:cs typeface="+mn-lt"/>
              </a:rPr>
              <a:t>Плюси</a:t>
            </a:r>
            <a:r>
              <a:rPr lang="en-US" sz="1600" b="1" dirty="0">
                <a:solidFill>
                  <a:srgbClr val="1F1F1F"/>
                </a:solidFill>
                <a:ea typeface="+mn-lt"/>
                <a:cs typeface="+mn-lt"/>
              </a:rPr>
              <a:t>:</a:t>
            </a:r>
            <a:endParaRPr lang="en-US" sz="1600"/>
          </a:p>
          <a:p>
            <a:pPr marL="285750" indent="-285750" algn="just">
              <a:buFont typeface="Arial"/>
              <a:buChar char="•"/>
            </a:pP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Точні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курси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обміну</a:t>
            </a:r>
            <a:endParaRPr lang="en-US" sz="1600" dirty="0"/>
          </a:p>
          <a:p>
            <a:pPr marL="285750" indent="-285750" algn="just">
              <a:buFont typeface="Arial"/>
              <a:buChar char="•"/>
            </a:pP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Простий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у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використанні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інтерфейс</a:t>
            </a:r>
            <a:endParaRPr lang="en-US" sz="1600" dirty="0"/>
          </a:p>
          <a:p>
            <a:pPr marL="285750" indent="-285750" algn="just">
              <a:buFont typeface="Arial"/>
              <a:buChar char="•"/>
            </a:pP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Доступний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онлайн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та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в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магазинах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додатків</a:t>
            </a:r>
            <a:endParaRPr lang="en-US" sz="1600" dirty="0"/>
          </a:p>
          <a:p>
            <a:pPr marL="285750" indent="-285750" algn="just">
              <a:buFont typeface="Arial"/>
              <a:buChar char="•"/>
            </a:pP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Підтримує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багато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валют</a:t>
            </a:r>
            <a:endParaRPr lang="en-US" sz="1600" dirty="0"/>
          </a:p>
          <a:p>
            <a:pPr marL="285750" indent="-285750" algn="just">
              <a:buFont typeface="Arial"/>
              <a:buChar char="•"/>
            </a:pP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Можливість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відстежувати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курси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обміну</a:t>
            </a:r>
            <a:endParaRPr lang="en-US" sz="1600" dirty="0"/>
          </a:p>
          <a:p>
            <a:pPr algn="just"/>
            <a:r>
              <a:rPr lang="en-US" sz="1600" b="1" err="1">
                <a:solidFill>
                  <a:srgbClr val="1F1F1F"/>
                </a:solidFill>
                <a:ea typeface="+mn-lt"/>
                <a:cs typeface="+mn-lt"/>
              </a:rPr>
              <a:t>Мінуси</a:t>
            </a:r>
            <a:r>
              <a:rPr lang="en-US" sz="1600" b="1" dirty="0">
                <a:solidFill>
                  <a:srgbClr val="1F1F1F"/>
                </a:solidFill>
                <a:ea typeface="+mn-lt"/>
                <a:cs typeface="+mn-lt"/>
              </a:rPr>
              <a:t>:</a:t>
            </a:r>
            <a:endParaRPr lang="en-US" sz="1600"/>
          </a:p>
          <a:p>
            <a:pPr marL="285750" indent="-285750" algn="just">
              <a:buFont typeface="Arial"/>
              <a:buChar char="•"/>
            </a:pP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Немає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деяких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додаткових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функцій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таких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як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історичні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курси</a:t>
            </a:r>
            <a:endParaRPr lang="en-US" sz="1600"/>
          </a:p>
          <a:p>
            <a:pPr marL="285750" indent="-285750" algn="just">
              <a:buFont typeface="Arial"/>
              <a:buChar char="•"/>
            </a:pP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Деякі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користувачі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вважають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інтерфейс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трохи</a:t>
            </a:r>
            <a:r>
              <a:rPr lang="en-US" sz="1600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1F1F1F"/>
                </a:solidFill>
                <a:ea typeface="+mn-lt"/>
                <a:cs typeface="+mn-lt"/>
              </a:rPr>
              <a:t>застарілим</a:t>
            </a:r>
            <a:endParaRPr lang="en-US" sz="1600"/>
          </a:p>
          <a:p>
            <a:endParaRPr lang="en-US" dirty="0">
              <a:solidFill>
                <a:srgbClr val="1F1F1F"/>
              </a:solidFill>
              <a:latin typeface="Google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4D1C0-10B9-FA09-407D-2B87832FE788}"/>
              </a:ext>
            </a:extLst>
          </p:cNvPr>
          <p:cNvSpPr txBox="1"/>
          <p:nvPr/>
        </p:nvSpPr>
        <p:spPr>
          <a:xfrm>
            <a:off x="4533901" y="3155042"/>
            <a:ext cx="345077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b="1" err="1">
                <a:solidFill>
                  <a:srgbClr val="1F1F1F"/>
                </a:solidFill>
                <a:ea typeface="+mn-lt"/>
                <a:cs typeface="+mn-lt"/>
              </a:rPr>
              <a:t>Плюси</a:t>
            </a:r>
            <a:r>
              <a:rPr lang="en-US" sz="1600" b="1" dirty="0">
                <a:solidFill>
                  <a:srgbClr val="1F1F1F"/>
                </a:solidFill>
                <a:ea typeface="+mn-lt"/>
                <a:cs typeface="+mn-lt"/>
              </a:rPr>
              <a:t>:</a:t>
            </a:r>
            <a:endParaRPr lang="en-US" sz="1600" b="1" dirty="0">
              <a:solidFill>
                <a:srgbClr val="1F1F1F"/>
              </a:solidFill>
              <a:latin typeface="Neue Haas Grotesk Text Pro"/>
            </a:endParaRPr>
          </a:p>
          <a:p>
            <a:pPr algn="just">
              <a:buFont typeface=""/>
              <a:buChar char="•"/>
            </a:pP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Точні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курси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обміну</a:t>
            </a:r>
            <a:endParaRPr lang="en-US" sz="1600">
              <a:solidFill>
                <a:srgbClr val="1F1F1F"/>
              </a:solidFill>
              <a:latin typeface="Neue Haas Grotesk Text Pro"/>
            </a:endParaRPr>
          </a:p>
          <a:p>
            <a:pPr algn="just">
              <a:buFont typeface=""/>
              <a:buChar char="•"/>
            </a:pP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Широкий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спектр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функцій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, </a:t>
            </a: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включаючи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історичні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курси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та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калькулятор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комісій</a:t>
            </a:r>
            <a:endParaRPr lang="en-US" sz="1600">
              <a:solidFill>
                <a:srgbClr val="1F1F1F"/>
              </a:solidFill>
              <a:latin typeface="Neue Haas Grotesk Text Pro"/>
            </a:endParaRPr>
          </a:p>
          <a:p>
            <a:pPr algn="just">
              <a:buFont typeface=""/>
              <a:buChar char="•"/>
            </a:pP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Пропонує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послуги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з </a:t>
            </a: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обміну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валют</a:t>
            </a:r>
            <a:endParaRPr lang="en-US" sz="1600">
              <a:solidFill>
                <a:srgbClr val="1F1F1F"/>
              </a:solidFill>
              <a:latin typeface="Neue Haas Grotesk Text Pro"/>
            </a:endParaRPr>
          </a:p>
          <a:p>
            <a:pPr algn="just">
              <a:buFont typeface=""/>
              <a:buChar char="•"/>
            </a:pP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Доступний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онлайн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та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в </a:t>
            </a: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магазинах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Neue Haas Grotesk Text Pro"/>
              </a:rPr>
              <a:t>додатків</a:t>
            </a:r>
            <a:endParaRPr lang="en-US" sz="1600">
              <a:solidFill>
                <a:srgbClr val="1F1F1F"/>
              </a:solidFill>
              <a:latin typeface="Neue Haas Grotesk Text Pro"/>
            </a:endParaRPr>
          </a:p>
          <a:p>
            <a:pPr algn="just"/>
            <a:r>
              <a:rPr lang="en-US" sz="1600" b="1" err="1">
                <a:solidFill>
                  <a:srgbClr val="1F1F1F"/>
                </a:solidFill>
                <a:latin typeface="Neue Haas Grotesk Text Pro"/>
              </a:rPr>
              <a:t>Мінуси</a:t>
            </a:r>
            <a:r>
              <a:rPr lang="en-US" sz="1600" b="1" dirty="0">
                <a:solidFill>
                  <a:srgbClr val="1F1F1F"/>
                </a:solidFill>
                <a:latin typeface="Neue Haas Grotesk Text Pro"/>
              </a:rPr>
              <a:t>:</a:t>
            </a:r>
          </a:p>
          <a:p>
            <a:pPr algn="just">
              <a:buFont typeface=""/>
              <a:buChar char="•"/>
            </a:pPr>
            <a:r>
              <a:rPr lang="en-US" sz="1600" dirty="0" err="1">
                <a:solidFill>
                  <a:srgbClr val="1F1F1F"/>
                </a:solidFill>
                <a:latin typeface="Neue Haas Grotesk Text Pro"/>
              </a:rPr>
              <a:t>Платний</a:t>
            </a:r>
            <a:endParaRPr lang="en-US" sz="1600" dirty="0">
              <a:solidFill>
                <a:srgbClr val="1F1F1F"/>
              </a:solidFill>
              <a:latin typeface="Neue Haas Grotesk Text Pro"/>
            </a:endParaRPr>
          </a:p>
          <a:p>
            <a:pPr algn="just">
              <a:buFont typeface=""/>
              <a:buChar char="•"/>
            </a:pPr>
            <a:r>
              <a:rPr lang="en-US" sz="1600" dirty="0" err="1">
                <a:solidFill>
                  <a:srgbClr val="1F1F1F"/>
                </a:solidFill>
                <a:latin typeface="Neue Haas Grotesk Text Pro"/>
              </a:rPr>
              <a:t>Інтерфейс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Neue Haas Grotesk Text Pro"/>
              </a:rPr>
              <a:t>може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Neue Haas Grotesk Text Pro"/>
              </a:rPr>
              <a:t>бути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Neue Haas Grotesk Text Pro"/>
              </a:rPr>
              <a:t>складним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Neue Haas Grotesk Text Pro"/>
              </a:rPr>
              <a:t>для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Neue Haas Grotesk Text Pro"/>
              </a:rPr>
              <a:t>деяких</a:t>
            </a:r>
            <a:r>
              <a:rPr lang="en-US" sz="1600" dirty="0">
                <a:solidFill>
                  <a:srgbClr val="1F1F1F"/>
                </a:solidFill>
                <a:latin typeface="Neue Haas Grotesk Text Pro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Neue Haas Grotesk Text Pro"/>
              </a:rPr>
              <a:t>користувачів</a:t>
            </a:r>
            <a:endParaRPr lang="en-US" sz="1400" dirty="0">
              <a:solidFill>
                <a:srgbClr val="1F1F1F"/>
              </a:solidFill>
              <a:latin typeface="Neue Haas Grotesk Text Pr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4681C-E338-C7EA-CBA0-5F91A23173C1}"/>
              </a:ext>
            </a:extLst>
          </p:cNvPr>
          <p:cNvSpPr txBox="1"/>
          <p:nvPr/>
        </p:nvSpPr>
        <p:spPr>
          <a:xfrm>
            <a:off x="8380185" y="3155042"/>
            <a:ext cx="355962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>
                <a:solidFill>
                  <a:srgbClr val="1F1F1F"/>
                </a:solidFill>
                <a:latin typeface="Google Sans"/>
              </a:rPr>
              <a:t>Плюси</a:t>
            </a:r>
            <a:r>
              <a:rPr lang="en-US" sz="1600" b="1" dirty="0">
                <a:solidFill>
                  <a:srgbClr val="1F1F1F"/>
                </a:solidFill>
                <a:latin typeface="Google Sans"/>
              </a:rPr>
              <a:t>:</a:t>
            </a:r>
          </a:p>
          <a:p>
            <a:pPr algn="just">
              <a:buFont typeface=""/>
              <a:buChar char="•"/>
            </a:pPr>
            <a:r>
              <a:rPr lang="en-US" sz="1600" err="1">
                <a:solidFill>
                  <a:srgbClr val="1F1F1F"/>
                </a:solidFill>
                <a:latin typeface="Google Sans"/>
              </a:rPr>
              <a:t>Точні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курси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обміну</a:t>
            </a:r>
            <a:endParaRPr lang="en-US" sz="1600">
              <a:solidFill>
                <a:srgbClr val="1F1F1F"/>
              </a:solidFill>
              <a:latin typeface="Google Sans"/>
            </a:endParaRPr>
          </a:p>
          <a:p>
            <a:pPr algn="just">
              <a:buFont typeface=""/>
              <a:buChar char="•"/>
            </a:pPr>
            <a:r>
              <a:rPr lang="en-US" sz="1600" err="1">
                <a:solidFill>
                  <a:srgbClr val="1F1F1F"/>
                </a:solidFill>
                <a:latin typeface="Google Sans"/>
              </a:rPr>
              <a:t>Унікальна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функція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конвертації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за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історичними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курсами</a:t>
            </a:r>
            <a:endParaRPr lang="en-US" sz="1600">
              <a:solidFill>
                <a:srgbClr val="1F1F1F"/>
              </a:solidFill>
              <a:latin typeface="Google Sans"/>
            </a:endParaRPr>
          </a:p>
          <a:p>
            <a:pPr algn="just">
              <a:buFont typeface=""/>
              <a:buChar char="•"/>
            </a:pPr>
            <a:r>
              <a:rPr lang="en-US" sz="1600" err="1">
                <a:solidFill>
                  <a:srgbClr val="1F1F1F"/>
                </a:solidFill>
                <a:latin typeface="Google Sans"/>
              </a:rPr>
              <a:t>Простий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у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використанні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інтерфейс</a:t>
            </a:r>
            <a:endParaRPr lang="en-US" sz="1600">
              <a:solidFill>
                <a:srgbClr val="1F1F1F"/>
              </a:solidFill>
              <a:latin typeface="Google Sans"/>
            </a:endParaRPr>
          </a:p>
          <a:p>
            <a:pPr algn="just">
              <a:buFont typeface=""/>
              <a:buChar char="•"/>
            </a:pPr>
            <a:r>
              <a:rPr lang="en-US" sz="1600" err="1">
                <a:solidFill>
                  <a:srgbClr val="1F1F1F"/>
                </a:solidFill>
                <a:latin typeface="Google Sans"/>
              </a:rPr>
              <a:t>Доступний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онлайн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та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в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магазинах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додатків</a:t>
            </a:r>
            <a:endParaRPr lang="en-US" sz="1600">
              <a:solidFill>
                <a:srgbClr val="1F1F1F"/>
              </a:solidFill>
              <a:latin typeface="Google Sans"/>
            </a:endParaRPr>
          </a:p>
          <a:p>
            <a:pPr algn="just"/>
            <a:r>
              <a:rPr lang="en-US" sz="1600" b="1" err="1">
                <a:solidFill>
                  <a:srgbClr val="1F1F1F"/>
                </a:solidFill>
                <a:latin typeface="Google Sans"/>
              </a:rPr>
              <a:t>Мінуси</a:t>
            </a:r>
            <a:r>
              <a:rPr lang="en-US" sz="1600" b="1" dirty="0">
                <a:solidFill>
                  <a:srgbClr val="1F1F1F"/>
                </a:solidFill>
                <a:latin typeface="Google Sans"/>
              </a:rPr>
              <a:t>:</a:t>
            </a:r>
          </a:p>
          <a:p>
            <a:pPr algn="just">
              <a:buFont typeface=""/>
              <a:buChar char="•"/>
            </a:pPr>
            <a:r>
              <a:rPr lang="en-US" sz="1600" err="1">
                <a:solidFill>
                  <a:srgbClr val="1F1F1F"/>
                </a:solidFill>
                <a:latin typeface="Google Sans"/>
              </a:rPr>
              <a:t>Немає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деяких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інших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функцій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таких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як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відстеження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курсів</a:t>
            </a:r>
            <a:endParaRPr lang="en-US" sz="1600">
              <a:solidFill>
                <a:srgbClr val="1F1F1F"/>
              </a:solidFill>
              <a:latin typeface="Google Sans"/>
            </a:endParaRPr>
          </a:p>
          <a:p>
            <a:pPr algn="just">
              <a:buFont typeface=""/>
              <a:buChar char="•"/>
            </a:pPr>
            <a:r>
              <a:rPr lang="en-US" sz="1600" err="1">
                <a:solidFill>
                  <a:srgbClr val="1F1F1F"/>
                </a:solidFill>
                <a:latin typeface="Google Sans"/>
              </a:rPr>
              <a:t>Підтримує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менше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валют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,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ніж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деякі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інші</a:t>
            </a:r>
            <a:r>
              <a:rPr lang="en-US" sz="1600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sz="1600" err="1">
                <a:solidFill>
                  <a:srgbClr val="1F1F1F"/>
                </a:solidFill>
                <a:latin typeface="Google Sans"/>
              </a:rPr>
              <a:t>конвертери</a:t>
            </a:r>
            <a:endParaRPr lang="en-US" sz="1600">
              <a:solidFill>
                <a:srgbClr val="1F1F1F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8829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3827-D505-6B48-9EF3-D4EA0949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586" y="132580"/>
            <a:ext cx="8886884" cy="743721"/>
          </a:xfrm>
        </p:spPr>
        <p:txBody>
          <a:bodyPr/>
          <a:lstStyle/>
          <a:p>
            <a:r>
              <a:rPr lang="en-US" dirty="0" err="1"/>
              <a:t>Кінцевий</a:t>
            </a:r>
            <a:r>
              <a:rPr lang="en-US" dirty="0"/>
              <a:t> </a:t>
            </a:r>
            <a:r>
              <a:rPr lang="en-US" dirty="0" err="1"/>
              <a:t>вигляд</a:t>
            </a:r>
            <a:r>
              <a:rPr lang="en-US" dirty="0"/>
              <a:t> </a:t>
            </a:r>
            <a:r>
              <a:rPr lang="en-US" dirty="0" err="1"/>
              <a:t>додатку</a:t>
            </a:r>
            <a:r>
              <a:rPr lang="en-US" dirty="0"/>
              <a:t> у </a:t>
            </a:r>
            <a:r>
              <a:rPr lang="en-US" dirty="0" err="1"/>
              <a:t>веб-браузері</a:t>
            </a:r>
            <a:r>
              <a:rPr lang="en-US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D681E-7192-8155-A1C2-7AFBEB9EB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56" y="1084513"/>
            <a:ext cx="10475089" cy="566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0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0A7E8C1-C94C-2023-9143-01B16A21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D2DF26-67B5-5C16-AE05-8F5A961AC378}"/>
              </a:ext>
            </a:extLst>
          </p:cNvPr>
          <p:cNvSpPr txBox="1">
            <a:spLocks/>
          </p:cNvSpPr>
          <p:nvPr/>
        </p:nvSpPr>
        <p:spPr>
          <a:xfrm>
            <a:off x="1066801" y="1291771"/>
            <a:ext cx="3529747" cy="2484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600"/>
              <a:t>Кінцевий вигляд додатку на Android: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5821AE-3787-13CB-E39C-859576A2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058" y="1144965"/>
            <a:ext cx="2005727" cy="45584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B090A9-2C2D-2347-D19A-958881ABD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363" y="1143000"/>
            <a:ext cx="20002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8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69C509C-DC9F-72A7-2C51-F7F49BF17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2F11F5-4650-4EDB-A5A2-609AA6316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3823340" y="2206019"/>
            <a:ext cx="8404540" cy="4724346"/>
          </a:xfrm>
          <a:custGeom>
            <a:avLst/>
            <a:gdLst>
              <a:gd name="connsiteX0" fmla="*/ 1276386 w 8404540"/>
              <a:gd name="connsiteY0" fmla="*/ 1707 h 4724346"/>
              <a:gd name="connsiteX1" fmla="*/ 46392 w 8404540"/>
              <a:gd name="connsiteY1" fmla="*/ 317762 h 4724346"/>
              <a:gd name="connsiteX2" fmla="*/ 0 w 8404540"/>
              <a:gd name="connsiteY2" fmla="*/ 342953 h 4724346"/>
              <a:gd name="connsiteX3" fmla="*/ 76477 w 8404540"/>
              <a:gd name="connsiteY3" fmla="*/ 4724346 h 4724346"/>
              <a:gd name="connsiteX4" fmla="*/ 8404540 w 8404540"/>
              <a:gd name="connsiteY4" fmla="*/ 4578979 h 4724346"/>
              <a:gd name="connsiteX5" fmla="*/ 3081575 w 8404540"/>
              <a:gd name="connsiteY5" fmla="*/ 550286 h 4724346"/>
              <a:gd name="connsiteX6" fmla="*/ 3019989 w 8404540"/>
              <a:gd name="connsiteY6" fmla="*/ 506058 h 4724346"/>
              <a:gd name="connsiteX7" fmla="*/ 1446842 w 8404540"/>
              <a:gd name="connsiteY7" fmla="*/ 840 h 4724346"/>
              <a:gd name="connsiteX8" fmla="*/ 1276386 w 8404540"/>
              <a:gd name="connsiteY8" fmla="*/ 1707 h 472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04540" h="4724346">
                <a:moveTo>
                  <a:pt x="1276386" y="1707"/>
                </a:moveTo>
                <a:cubicBezTo>
                  <a:pt x="850714" y="16212"/>
                  <a:pt x="429986" y="123046"/>
                  <a:pt x="46392" y="317762"/>
                </a:cubicBezTo>
                <a:lnTo>
                  <a:pt x="0" y="342953"/>
                </a:lnTo>
                <a:lnTo>
                  <a:pt x="76477" y="4724346"/>
                </a:lnTo>
                <a:lnTo>
                  <a:pt x="8404540" y="4578979"/>
                </a:lnTo>
                <a:lnTo>
                  <a:pt x="3081575" y="550286"/>
                </a:lnTo>
                <a:lnTo>
                  <a:pt x="3019989" y="506058"/>
                </a:lnTo>
                <a:cubicBezTo>
                  <a:pt x="2539541" y="179187"/>
                  <a:pt x="1992657" y="13891"/>
                  <a:pt x="1446842" y="840"/>
                </a:cubicBezTo>
                <a:cubicBezTo>
                  <a:pt x="1389987" y="-519"/>
                  <a:pt x="1333142" y="-227"/>
                  <a:pt x="1276386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F985F24-A82E-38BB-9E95-B68E0525A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EB899-527F-921A-5F7A-2FE23770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52" y="1143000"/>
            <a:ext cx="3924676" cy="33459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Моделювання з використанням UML-діаграм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CB77D-B8C6-B5EC-AE69-1F75445CB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" b="4825"/>
          <a:stretch/>
        </p:blipFill>
        <p:spPr>
          <a:xfrm>
            <a:off x="6096000" y="1749687"/>
            <a:ext cx="4771965" cy="3083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E61FBE-A32E-CC70-EEE9-DB6A4A3A09B0}"/>
              </a:ext>
            </a:extLst>
          </p:cNvPr>
          <p:cNvSpPr txBox="1"/>
          <p:nvPr/>
        </p:nvSpPr>
        <p:spPr>
          <a:xfrm>
            <a:off x="7123848" y="4834576"/>
            <a:ext cx="2718963" cy="297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338328">
              <a:spcAft>
                <a:spcPts val="600"/>
              </a:spcAft>
            </a:pPr>
            <a:r>
              <a:rPr lang="en-US" sz="13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Рис</a:t>
            </a:r>
            <a:r>
              <a:rPr lang="en-US" sz="13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 "Use-case </a:t>
            </a:r>
            <a:r>
              <a:rPr lang="en-US" sz="13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diagramm</a:t>
            </a:r>
            <a:r>
              <a:rPr lang="en-US" sz="13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1D7590-52BF-2880-EA3D-D4600D9D3075}"/>
              </a:ext>
            </a:extLst>
          </p:cNvPr>
          <p:cNvSpPr txBox="1"/>
          <p:nvPr/>
        </p:nvSpPr>
        <p:spPr>
          <a:xfrm>
            <a:off x="4679043" y="5858328"/>
            <a:ext cx="3477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Рис</a:t>
            </a:r>
            <a:r>
              <a:rPr lang="en-US" dirty="0"/>
              <a:t>. 2 "Class diagram"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DDCB5-28BA-6217-02DC-BD3699440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3" y="1009650"/>
            <a:ext cx="8943975" cy="483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AA487D-0AA3-DC72-5FD0-F6A8DF2D6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3" y="1009650"/>
            <a:ext cx="89439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10237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SwellVTI</vt:lpstr>
      <vt:lpstr>Проект на тему "Конвертер валют"</vt:lpstr>
      <vt:lpstr>Мета роботи:</vt:lpstr>
      <vt:lpstr>Важливість та актуальність теми</vt:lpstr>
      <vt:lpstr>PowerPoint Presentation</vt:lpstr>
      <vt:lpstr>PowerPoint Presentation</vt:lpstr>
      <vt:lpstr>Кінцевий вигляд додатку у веб-браузері:</vt:lpstr>
      <vt:lpstr>PowerPoint Presentation</vt:lpstr>
      <vt:lpstr>Моделювання з використанням UML-діаграм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268</cp:revision>
  <dcterms:created xsi:type="dcterms:W3CDTF">2024-04-24T13:35:37Z</dcterms:created>
  <dcterms:modified xsi:type="dcterms:W3CDTF">2024-04-24T18:40:36Z</dcterms:modified>
</cp:coreProperties>
</file>