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ES"/>
              <a:t>ENCAPSULAMIENTO EN JAVA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ES"/>
              <a:t>ESTUDIANTES: STEVEN, JORELL, SEBASTIÁN HERRERA, JOSÉ, JOCSAN Y MARCO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>
                <a:latin typeface="Twentieth Century"/>
                <a:ea typeface="Twentieth Century"/>
                <a:cs typeface="Twentieth Century"/>
                <a:sym typeface="Twentieth Century"/>
              </a:rPr>
              <a:t>ENCAPSULAMIENTO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0" i="0" lang="es-ES">
                <a:latin typeface="Twentieth Century"/>
                <a:ea typeface="Twentieth Century"/>
                <a:cs typeface="Twentieth Century"/>
                <a:sym typeface="Twentieth Century"/>
              </a:rPr>
              <a:t>Cuando uno comienza a programar en Java el concepto de encapsulamiento es de los primeros que aparece y hace referencia a limitar el acceso a las variables de nuestras clases Java de tal forma que podamos tener un mayor control sobre ellas. Normalmente utilizando métodos set/get 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/>
        </p:nvSpPr>
        <p:spPr>
          <a:xfrm>
            <a:off x="1247886" y="839097"/>
            <a:ext cx="964960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Eso si siempre le quedan a uno dudas de porque hay que usar el Eclipse para generar continuamente métodos set/get cuando probablemente con variables publicas lo arreglaríamos todo de una forma mucho más directa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programación muchas veces me he encontrado con que la “Fe” es una variable muy a tener en cuenta y que elimina análisis. Vamos a construir un ejemplo que nos ayude a entender porque el uso de la encapsulación nos puede ayudar a mejorar la reutilización de nuestro código </a:t>
            </a:r>
            <a:r>
              <a:rPr i="0" lang="es-E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i="0" lang="es-E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i="0" lang="es-E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 uso es más que recomendable.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6" y="4066390"/>
            <a:ext cx="5582046" cy="15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457" y="3886085"/>
            <a:ext cx="2143424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0" i="0" lang="es-ES">
                <a:latin typeface="Twentieth Century"/>
                <a:ea typeface="Twentieth Century"/>
                <a:cs typeface="Twentieth Century"/>
                <a:sym typeface="Twentieth Century"/>
              </a:rPr>
              <a:t>Supongamos que disponemos de una clase Java que se denomina Teléfono Esta clase es sencilla y solo tiene la marca y la capacidad de batería de nuestro Teléfono: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091" y="134445"/>
            <a:ext cx="6296904" cy="658910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¿POR QUÉ DE LA ENCAPSULACIÓN?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0" i="0" lang="es-ES">
                <a:latin typeface="Twentieth Century"/>
                <a:ea typeface="Twentieth Century"/>
                <a:cs typeface="Twentieth Century"/>
                <a:sym typeface="Twentieth Century"/>
              </a:rPr>
              <a:t>Es más que evidente que la clase queda simplificada y su funcionamiento es idéntico. </a:t>
            </a:r>
            <a:r>
              <a:rPr i="0" lang="es-ES">
                <a:latin typeface="Twentieth Century"/>
                <a:ea typeface="Twentieth Century"/>
                <a:cs typeface="Twentieth Century"/>
                <a:sym typeface="Twentieth Century"/>
              </a:rPr>
              <a:t>¿Entonces por qué tanta insistencia en usar los métodos get/set</a:t>
            </a:r>
            <a:r>
              <a:rPr lang="es-ES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i="0" lang="es-E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s-ES">
                <a:latin typeface="Twentieth Century"/>
                <a:ea typeface="Twentieth Century"/>
                <a:cs typeface="Twentieth Century"/>
                <a:sym typeface="Twentieth Century"/>
              </a:rPr>
              <a:t>Imaginémonos que nosotros ahora disponemos de otra clase Tablet . Esta clase también dispondrá de una batería: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522" y="90021"/>
            <a:ext cx="6134956" cy="66779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1348292" y="699247"/>
            <a:ext cx="949541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Nos podemos dar cuenta que el código es muy similar y que nos vendría bien refactorizar el código de tal forma que existiera el concepto de batería.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907" y="2312894"/>
            <a:ext cx="4191374" cy="305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890" y="118600"/>
            <a:ext cx="6592220" cy="662079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