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Heebo Light" pitchFamily="2" charset="-79"/>
      <p:regular r:id="rId6"/>
    </p:embeddedFont>
    <p:embeddedFont>
      <p:font typeface="Montserrat" panose="00000500000000000000" pitchFamily="2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8206"/>
            <a:ext cx="7556421" cy="834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Banking System Database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9592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well-designed database is critical for any banking system to provide data integrity, security, and performance. This presentation outlines the fundamental tables, relationships, and important considerations in creating a solid banking transaction system.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0268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We'll cover the schema for users, customers, accounts, transactions, and transaction codes, along with important design factors such as indexing, constraints, security, and performance tuning.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DCD7E5"/>
              </a:solidFill>
              <a:latin typeface="Heebo Light" pitchFamily="34" charset="0"/>
              <a:ea typeface="Heebo Light" pitchFamily="34" charset="-122"/>
              <a:cs typeface="Heebo Light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1067038"/>
            <a:ext cx="6642140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Tables and Schemas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6519" y="2234565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Accounts Table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6519" y="276653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account_id (NUMBER, Primary Key)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6519" y="3171349"/>
            <a:ext cx="4054316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customer_id (NUMBER, Foreign Key to Customers)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6519" y="390834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account_type (VARCHAR2)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6519" y="4313158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account_number (VARCHAR2, Unique)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6519" y="4717971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balance (NUMBER, default 0)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6519" y="5122783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creation_date (DATE)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6519" y="552759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status (VARCHAR2)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294948" y="2234565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 Table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5294948" y="276653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customer_id (NUMBER, Primary Key)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5294948" y="3171349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first_name (VARCHAR2)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294948" y="3576161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last_name (VARCHAR2)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5294948" y="3980974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date_of_birth (DATE)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5294948" y="438578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address (VARCHAR2)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5294948" y="4790599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phone_number (VARCHAR2)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5294948" y="5195411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email (VARCHAR2)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9863376" y="2234565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Transactions Table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9863376" y="276653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transaction_id (NUMBER, Primary Key)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9863376" y="3171349"/>
            <a:ext cx="4054316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account_id (NUMBER, Foreign Key to Accounts)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9863376" y="3908346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transaction_date (DATE)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9863376" y="4313158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transaction_type (VARCHAR2)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9863376" y="4717971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amount (NUMBER)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9863376" y="5122783"/>
            <a:ext cx="40543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description (VARCHAR2)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9863376" y="5527596"/>
            <a:ext cx="4054316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target_account_id (NUMBER, Foreign Key to Accounts, for transfers)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726519" y="6498074"/>
            <a:ext cx="13177361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core tables define the banking system's data structure. The Accounts table stores account details, linked to the Customers table via customer_id. Transactions record financial activities, with a foreign key relationship to Accounts for tracking account-specific actions.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D4AEE6E-7B8E-EA22-E378-88FA854B8CB7}"/>
              </a:ext>
            </a:extLst>
          </p:cNvPr>
          <p:cNvSpPr/>
          <p:nvPr/>
        </p:nvSpPr>
        <p:spPr>
          <a:xfrm>
            <a:off x="12811648" y="7639168"/>
            <a:ext cx="1818751" cy="6932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4943" y="572333"/>
            <a:ext cx="7686913" cy="1300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and Performance Considerations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4943" y="2419469"/>
            <a:ext cx="468273" cy="468273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29" y="2458403"/>
            <a:ext cx="312182" cy="3902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91338" y="2419469"/>
            <a:ext cx="260187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891338" y="2869406"/>
            <a:ext cx="3063002" cy="1664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Always hash passwords using robust one-way algorithms. Implement auditing controls to monitor data changes and ensure accountability.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10162461" y="2419469"/>
            <a:ext cx="468273" cy="468273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0447" y="2458403"/>
            <a:ext cx="312182" cy="3902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38855" y="2419469"/>
            <a:ext cx="260187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0838855" y="2869406"/>
            <a:ext cx="3063002" cy="1664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Index frequently queried columns (account_id, customer_id, transaction_date). Normalize the database to reduce redundancy and anomalies.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6214943" y="4976098"/>
            <a:ext cx="468273" cy="468273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929" y="5015032"/>
            <a:ext cx="312182" cy="39028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91338" y="4976098"/>
            <a:ext cx="260187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Integrity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6891338" y="5426035"/>
            <a:ext cx="7010519" cy="998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Apply data integrity constraints like NOT NULL, UNIQUE, CHECK, and FOREIGN KEY. Utilize sequences to generate primary key values programmatically.</a:t>
            </a:r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67B681-8BDB-7120-94CC-86E115AE3686}"/>
              </a:ext>
            </a:extLst>
          </p:cNvPr>
          <p:cNvSpPr/>
          <p:nvPr/>
        </p:nvSpPr>
        <p:spPr>
          <a:xfrm>
            <a:off x="12811648" y="7639168"/>
            <a:ext cx="1818751" cy="6932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361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Montserrat</vt:lpstr>
      <vt:lpstr>Heebo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bosco mugabo</cp:lastModifiedBy>
  <cp:revision>3</cp:revision>
  <dcterms:created xsi:type="dcterms:W3CDTF">2025-03-25T16:41:28Z</dcterms:created>
  <dcterms:modified xsi:type="dcterms:W3CDTF">2025-03-25T16:55:42Z</dcterms:modified>
</cp:coreProperties>
</file>