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6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A9798-A252-49BD-BCB2-8CB8E214A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CC7650-2899-4898-B7D4-41EC0653D2C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Preparation</a:t>
          </a:r>
        </a:p>
      </dgm:t>
    </dgm:pt>
    <dgm:pt modelId="{77671101-67C2-463C-B190-C8C0896EC043}" type="parTrans" cxnId="{BF924F56-8232-475A-8C58-9303060F18C1}">
      <dgm:prSet/>
      <dgm:spPr/>
      <dgm:t>
        <a:bodyPr/>
        <a:lstStyle/>
        <a:p>
          <a:endParaRPr lang="en-US"/>
        </a:p>
      </dgm:t>
    </dgm:pt>
    <dgm:pt modelId="{B6460276-0DB9-4BA8-B8DE-F2A682370D24}" type="sibTrans" cxnId="{BF924F56-8232-475A-8C58-9303060F18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D5562E-29EF-4896-B088-D6439EDE8A4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 Engineering</a:t>
          </a:r>
        </a:p>
      </dgm:t>
    </dgm:pt>
    <dgm:pt modelId="{4118590B-B6DB-4CED-B411-85654F00D6EF}" type="parTrans" cxnId="{25F8C7B5-EAD4-472E-83D0-D0B31872A3E2}">
      <dgm:prSet/>
      <dgm:spPr/>
      <dgm:t>
        <a:bodyPr/>
        <a:lstStyle/>
        <a:p>
          <a:endParaRPr lang="en-US"/>
        </a:p>
      </dgm:t>
    </dgm:pt>
    <dgm:pt modelId="{111C430A-626A-425D-A8FE-3F26E052083C}" type="sibTrans" cxnId="{25F8C7B5-EAD4-472E-83D0-D0B31872A3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374A19-D7A5-4754-9718-C5D71FD267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Modelling</a:t>
          </a:r>
        </a:p>
      </dgm:t>
    </dgm:pt>
    <dgm:pt modelId="{569D4A3D-96B4-4617-B0F7-F21A658F09DC}" type="parTrans" cxnId="{58B5A027-7203-4206-9533-101E293734D9}">
      <dgm:prSet/>
      <dgm:spPr/>
      <dgm:t>
        <a:bodyPr/>
        <a:lstStyle/>
        <a:p>
          <a:endParaRPr lang="en-US"/>
        </a:p>
      </dgm:t>
    </dgm:pt>
    <dgm:pt modelId="{2E6D551D-940C-44E9-A006-A5684365DFC4}" type="sibTrans" cxnId="{58B5A027-7203-4206-9533-101E293734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FE70DF-C0D3-4652-9BF0-525737ACD30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</a:t>
          </a:r>
        </a:p>
      </dgm:t>
    </dgm:pt>
    <dgm:pt modelId="{7B5E57A9-5C57-4D58-94DA-D6743FCD8FD4}" type="parTrans" cxnId="{E6F8488E-2CAC-42CF-976D-4D76AD890ABF}">
      <dgm:prSet/>
      <dgm:spPr/>
      <dgm:t>
        <a:bodyPr/>
        <a:lstStyle/>
        <a:p>
          <a:endParaRPr lang="en-US"/>
        </a:p>
      </dgm:t>
    </dgm:pt>
    <dgm:pt modelId="{C8E2528A-86A7-4B84-834C-411847C27567}" type="sibTrans" cxnId="{E6F8488E-2CAC-42CF-976D-4D76AD890A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141E79-3316-492D-8A47-1E93F3C4331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Error Analysis</a:t>
          </a:r>
        </a:p>
      </dgm:t>
    </dgm:pt>
    <dgm:pt modelId="{2DE49C07-72D0-44D9-86AE-86A75267FF39}" type="parTrans" cxnId="{F088647F-DB9F-4D1E-8FAF-D1B60E910CBB}">
      <dgm:prSet/>
      <dgm:spPr/>
      <dgm:t>
        <a:bodyPr/>
        <a:lstStyle/>
        <a:p>
          <a:endParaRPr lang="en-US"/>
        </a:p>
      </dgm:t>
    </dgm:pt>
    <dgm:pt modelId="{9FE487B0-7165-4538-AE8F-6B7F28FF44BA}" type="sibTrans" cxnId="{F088647F-DB9F-4D1E-8FAF-D1B60E910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F5C645-D93F-4429-BD94-C2911960B88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</a:t>
          </a:r>
        </a:p>
      </dgm:t>
    </dgm:pt>
    <dgm:pt modelId="{AA857C38-8CE6-4678-9AF4-FF68027BCA3E}" type="parTrans" cxnId="{D46D274F-5B84-4F75-BE15-707EAE3F428A}">
      <dgm:prSet/>
      <dgm:spPr/>
      <dgm:t>
        <a:bodyPr/>
        <a:lstStyle/>
        <a:p>
          <a:endParaRPr lang="en-US"/>
        </a:p>
      </dgm:t>
    </dgm:pt>
    <dgm:pt modelId="{FD95E57D-B0C8-4D84-AD09-E2E6A8C46ACF}" type="sibTrans" cxnId="{D46D274F-5B84-4F75-BE15-707EAE3F42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8BB962-1EBF-4320-8284-1032A614932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C3E9C143-EA05-4566-ABE1-0697273FDA71}" type="parTrans" cxnId="{9DF730CC-262A-4A5E-8600-F4A1BD1C921B}">
      <dgm:prSet/>
      <dgm:spPr/>
      <dgm:t>
        <a:bodyPr/>
        <a:lstStyle/>
        <a:p>
          <a:endParaRPr lang="en-US"/>
        </a:p>
      </dgm:t>
    </dgm:pt>
    <dgm:pt modelId="{B03B52A1-B2A7-4599-BD7D-1EA5ECFB5652}" type="sibTrans" cxnId="{9DF730CC-262A-4A5E-8600-F4A1BD1C921B}">
      <dgm:prSet/>
      <dgm:spPr/>
      <dgm:t>
        <a:bodyPr/>
        <a:lstStyle/>
        <a:p>
          <a:endParaRPr lang="en-US"/>
        </a:p>
      </dgm:t>
    </dgm:pt>
    <dgm:pt modelId="{C9E1B08C-03F1-46D6-AA96-CCFD0D50B81C}" type="pres">
      <dgm:prSet presAssocID="{C47A9798-A252-49BD-BCB2-8CB8E214A3BB}" presName="Name0" presStyleCnt="0">
        <dgm:presLayoutVars>
          <dgm:dir/>
          <dgm:resizeHandles val="exact"/>
        </dgm:presLayoutVars>
      </dgm:prSet>
      <dgm:spPr/>
    </dgm:pt>
    <dgm:pt modelId="{C35EB03A-15D2-4452-A29D-152508CE246D}" type="pres">
      <dgm:prSet presAssocID="{E9CC7650-2899-4898-B7D4-41EC0653D2CB}" presName="node" presStyleLbl="node1" presStyleIdx="0" presStyleCnt="7">
        <dgm:presLayoutVars>
          <dgm:bulletEnabled val="1"/>
        </dgm:presLayoutVars>
      </dgm:prSet>
      <dgm:spPr/>
    </dgm:pt>
    <dgm:pt modelId="{17779168-5997-4E42-9E69-BB02019F920E}" type="pres">
      <dgm:prSet presAssocID="{B6460276-0DB9-4BA8-B8DE-F2A682370D24}" presName="sibTrans" presStyleLbl="sibTrans1D1" presStyleIdx="0" presStyleCnt="6"/>
      <dgm:spPr/>
    </dgm:pt>
    <dgm:pt modelId="{6729842E-CC36-424D-833A-D149A90681F2}" type="pres">
      <dgm:prSet presAssocID="{B6460276-0DB9-4BA8-B8DE-F2A682370D24}" presName="connectorText" presStyleLbl="sibTrans1D1" presStyleIdx="0" presStyleCnt="6"/>
      <dgm:spPr/>
    </dgm:pt>
    <dgm:pt modelId="{9407A39A-04C7-4D8D-BB3B-9E2BF235FB63}" type="pres">
      <dgm:prSet presAssocID="{3AD5562E-29EF-4896-B088-D6439EDE8A4D}" presName="node" presStyleLbl="node1" presStyleIdx="1" presStyleCnt="7">
        <dgm:presLayoutVars>
          <dgm:bulletEnabled val="1"/>
        </dgm:presLayoutVars>
      </dgm:prSet>
      <dgm:spPr/>
    </dgm:pt>
    <dgm:pt modelId="{0CD4589B-8AF1-4CD3-8EA1-A33292F11969}" type="pres">
      <dgm:prSet presAssocID="{111C430A-626A-425D-A8FE-3F26E052083C}" presName="sibTrans" presStyleLbl="sibTrans1D1" presStyleIdx="1" presStyleCnt="6"/>
      <dgm:spPr/>
    </dgm:pt>
    <dgm:pt modelId="{5D5997E0-2921-47D2-B37C-A0F7EC9F3A42}" type="pres">
      <dgm:prSet presAssocID="{111C430A-626A-425D-A8FE-3F26E052083C}" presName="connectorText" presStyleLbl="sibTrans1D1" presStyleIdx="1" presStyleCnt="6"/>
      <dgm:spPr/>
    </dgm:pt>
    <dgm:pt modelId="{B71F6278-773B-4E07-A9E4-757434E7D3D2}" type="pres">
      <dgm:prSet presAssocID="{78374A19-D7A5-4754-9718-C5D71FD2678A}" presName="node" presStyleLbl="node1" presStyleIdx="2" presStyleCnt="7">
        <dgm:presLayoutVars>
          <dgm:bulletEnabled val="1"/>
        </dgm:presLayoutVars>
      </dgm:prSet>
      <dgm:spPr/>
    </dgm:pt>
    <dgm:pt modelId="{CE0E6807-B3A8-4E0A-A6FC-9666AC94E800}" type="pres">
      <dgm:prSet presAssocID="{2E6D551D-940C-44E9-A006-A5684365DFC4}" presName="sibTrans" presStyleLbl="sibTrans1D1" presStyleIdx="2" presStyleCnt="6"/>
      <dgm:spPr/>
    </dgm:pt>
    <dgm:pt modelId="{788EF67B-1EB4-4C29-939F-E17548769715}" type="pres">
      <dgm:prSet presAssocID="{2E6D551D-940C-44E9-A006-A5684365DFC4}" presName="connectorText" presStyleLbl="sibTrans1D1" presStyleIdx="2" presStyleCnt="6"/>
      <dgm:spPr/>
    </dgm:pt>
    <dgm:pt modelId="{25013455-AADC-450A-9209-0DD568A1D6FB}" type="pres">
      <dgm:prSet presAssocID="{C6FE70DF-C0D3-4652-9BF0-525737ACD306}" presName="node" presStyleLbl="node1" presStyleIdx="3" presStyleCnt="7">
        <dgm:presLayoutVars>
          <dgm:bulletEnabled val="1"/>
        </dgm:presLayoutVars>
      </dgm:prSet>
      <dgm:spPr/>
    </dgm:pt>
    <dgm:pt modelId="{45C2AB01-25CE-40C4-AFAE-539225AA69B7}" type="pres">
      <dgm:prSet presAssocID="{C8E2528A-86A7-4B84-834C-411847C27567}" presName="sibTrans" presStyleLbl="sibTrans1D1" presStyleIdx="3" presStyleCnt="6"/>
      <dgm:spPr/>
    </dgm:pt>
    <dgm:pt modelId="{5DDFBF22-34BD-48DE-ACC5-8053B249BE67}" type="pres">
      <dgm:prSet presAssocID="{C8E2528A-86A7-4B84-834C-411847C27567}" presName="connectorText" presStyleLbl="sibTrans1D1" presStyleIdx="3" presStyleCnt="6"/>
      <dgm:spPr/>
    </dgm:pt>
    <dgm:pt modelId="{9AB6E210-542B-47EF-BB30-52D7B57548B1}" type="pres">
      <dgm:prSet presAssocID="{C4141E79-3316-492D-8A47-1E93F3C43312}" presName="node" presStyleLbl="node1" presStyleIdx="4" presStyleCnt="7">
        <dgm:presLayoutVars>
          <dgm:bulletEnabled val="1"/>
        </dgm:presLayoutVars>
      </dgm:prSet>
      <dgm:spPr/>
    </dgm:pt>
    <dgm:pt modelId="{D399A444-71D4-4933-9C43-5815D3092C5A}" type="pres">
      <dgm:prSet presAssocID="{9FE487B0-7165-4538-AE8F-6B7F28FF44BA}" presName="sibTrans" presStyleLbl="sibTrans1D1" presStyleIdx="4" presStyleCnt="6"/>
      <dgm:spPr/>
    </dgm:pt>
    <dgm:pt modelId="{9B4B154F-0B6F-4AF4-9549-02205A231533}" type="pres">
      <dgm:prSet presAssocID="{9FE487B0-7165-4538-AE8F-6B7F28FF44BA}" presName="connectorText" presStyleLbl="sibTrans1D1" presStyleIdx="4" presStyleCnt="6"/>
      <dgm:spPr/>
    </dgm:pt>
    <dgm:pt modelId="{F31DE6D8-F0D4-4AB6-A2DF-9494021128E1}" type="pres">
      <dgm:prSet presAssocID="{0BF5C645-D93F-4429-BD94-C2911960B881}" presName="node" presStyleLbl="node1" presStyleIdx="5" presStyleCnt="7">
        <dgm:presLayoutVars>
          <dgm:bulletEnabled val="1"/>
        </dgm:presLayoutVars>
      </dgm:prSet>
      <dgm:spPr/>
    </dgm:pt>
    <dgm:pt modelId="{929A3B3E-39D5-47F0-A031-09C7A007D613}" type="pres">
      <dgm:prSet presAssocID="{FD95E57D-B0C8-4D84-AD09-E2E6A8C46ACF}" presName="sibTrans" presStyleLbl="sibTrans1D1" presStyleIdx="5" presStyleCnt="6"/>
      <dgm:spPr/>
    </dgm:pt>
    <dgm:pt modelId="{4E43AFF7-1818-4618-BAF9-9FF2DF761E9F}" type="pres">
      <dgm:prSet presAssocID="{FD95E57D-B0C8-4D84-AD09-E2E6A8C46ACF}" presName="connectorText" presStyleLbl="sibTrans1D1" presStyleIdx="5" presStyleCnt="6"/>
      <dgm:spPr/>
    </dgm:pt>
    <dgm:pt modelId="{B35C6A0D-3B4F-405E-B5D5-C99E1A8FAAE6}" type="pres">
      <dgm:prSet presAssocID="{518BB962-1EBF-4320-8284-1032A6149321}" presName="node" presStyleLbl="node1" presStyleIdx="6" presStyleCnt="7">
        <dgm:presLayoutVars>
          <dgm:bulletEnabled val="1"/>
        </dgm:presLayoutVars>
      </dgm:prSet>
      <dgm:spPr/>
    </dgm:pt>
  </dgm:ptLst>
  <dgm:cxnLst>
    <dgm:cxn modelId="{C86A600F-7B07-495A-A802-9A36F9CF6B61}" type="presOf" srcId="{FD95E57D-B0C8-4D84-AD09-E2E6A8C46ACF}" destId="{4E43AFF7-1818-4618-BAF9-9FF2DF761E9F}" srcOrd="1" destOrd="0" presId="urn:microsoft.com/office/officeart/2016/7/layout/RepeatingBendingProcessNew"/>
    <dgm:cxn modelId="{948DB81B-9FC2-437E-8631-83EB72A60C95}" type="presOf" srcId="{C8E2528A-86A7-4B84-834C-411847C27567}" destId="{45C2AB01-25CE-40C4-AFAE-539225AA69B7}" srcOrd="0" destOrd="0" presId="urn:microsoft.com/office/officeart/2016/7/layout/RepeatingBendingProcessNew"/>
    <dgm:cxn modelId="{F27A741F-B9AA-484A-8178-AF0B7D21E213}" type="presOf" srcId="{9FE487B0-7165-4538-AE8F-6B7F28FF44BA}" destId="{9B4B154F-0B6F-4AF4-9549-02205A231533}" srcOrd="1" destOrd="0" presId="urn:microsoft.com/office/officeart/2016/7/layout/RepeatingBendingProcessNew"/>
    <dgm:cxn modelId="{A94BE823-5CAE-44E5-AA3F-07A172D8E538}" type="presOf" srcId="{B6460276-0DB9-4BA8-B8DE-F2A682370D24}" destId="{6729842E-CC36-424D-833A-D149A90681F2}" srcOrd="1" destOrd="0" presId="urn:microsoft.com/office/officeart/2016/7/layout/RepeatingBendingProcessNew"/>
    <dgm:cxn modelId="{58B5A027-7203-4206-9533-101E293734D9}" srcId="{C47A9798-A252-49BD-BCB2-8CB8E214A3BB}" destId="{78374A19-D7A5-4754-9718-C5D71FD2678A}" srcOrd="2" destOrd="0" parTransId="{569D4A3D-96B4-4617-B0F7-F21A658F09DC}" sibTransId="{2E6D551D-940C-44E9-A006-A5684365DFC4}"/>
    <dgm:cxn modelId="{68C7692E-51BC-4CB7-BD90-4B1BADC3893B}" type="presOf" srcId="{9FE487B0-7165-4538-AE8F-6B7F28FF44BA}" destId="{D399A444-71D4-4933-9C43-5815D3092C5A}" srcOrd="0" destOrd="0" presId="urn:microsoft.com/office/officeart/2016/7/layout/RepeatingBendingProcessNew"/>
    <dgm:cxn modelId="{6EFC862E-445E-41B4-8325-71DF3A5F68BB}" type="presOf" srcId="{111C430A-626A-425D-A8FE-3F26E052083C}" destId="{0CD4589B-8AF1-4CD3-8EA1-A33292F11969}" srcOrd="0" destOrd="0" presId="urn:microsoft.com/office/officeart/2016/7/layout/RepeatingBendingProcessNew"/>
    <dgm:cxn modelId="{1F78AF5C-6A75-478C-B406-7E4F348295F6}" type="presOf" srcId="{518BB962-1EBF-4320-8284-1032A6149321}" destId="{B35C6A0D-3B4F-405E-B5D5-C99E1A8FAAE6}" srcOrd="0" destOrd="0" presId="urn:microsoft.com/office/officeart/2016/7/layout/RepeatingBendingProcessNew"/>
    <dgm:cxn modelId="{5ADD3146-9DA5-4CBE-BF74-EA5D665689E4}" type="presOf" srcId="{2E6D551D-940C-44E9-A006-A5684365DFC4}" destId="{788EF67B-1EB4-4C29-939F-E17548769715}" srcOrd="1" destOrd="0" presId="urn:microsoft.com/office/officeart/2016/7/layout/RepeatingBendingProcessNew"/>
    <dgm:cxn modelId="{4FA8C46B-4CB2-4D23-9AAE-EA1548F96432}" type="presOf" srcId="{FD95E57D-B0C8-4D84-AD09-E2E6A8C46ACF}" destId="{929A3B3E-39D5-47F0-A031-09C7A007D613}" srcOrd="0" destOrd="0" presId="urn:microsoft.com/office/officeart/2016/7/layout/RepeatingBendingProcessNew"/>
    <dgm:cxn modelId="{9BB5E56D-E3B2-4611-B797-54680685682A}" type="presOf" srcId="{C47A9798-A252-49BD-BCB2-8CB8E214A3BB}" destId="{C9E1B08C-03F1-46D6-AA96-CCFD0D50B81C}" srcOrd="0" destOrd="0" presId="urn:microsoft.com/office/officeart/2016/7/layout/RepeatingBendingProcessNew"/>
    <dgm:cxn modelId="{D46D274F-5B84-4F75-BE15-707EAE3F428A}" srcId="{C47A9798-A252-49BD-BCB2-8CB8E214A3BB}" destId="{0BF5C645-D93F-4429-BD94-C2911960B881}" srcOrd="5" destOrd="0" parTransId="{AA857C38-8CE6-4678-9AF4-FF68027BCA3E}" sibTransId="{FD95E57D-B0C8-4D84-AD09-E2E6A8C46ACF}"/>
    <dgm:cxn modelId="{BF924F56-8232-475A-8C58-9303060F18C1}" srcId="{C47A9798-A252-49BD-BCB2-8CB8E214A3BB}" destId="{E9CC7650-2899-4898-B7D4-41EC0653D2CB}" srcOrd="0" destOrd="0" parTransId="{77671101-67C2-463C-B190-C8C0896EC043}" sibTransId="{B6460276-0DB9-4BA8-B8DE-F2A682370D24}"/>
    <dgm:cxn modelId="{F088647F-DB9F-4D1E-8FAF-D1B60E910CBB}" srcId="{C47A9798-A252-49BD-BCB2-8CB8E214A3BB}" destId="{C4141E79-3316-492D-8A47-1E93F3C43312}" srcOrd="4" destOrd="0" parTransId="{2DE49C07-72D0-44D9-86AE-86A75267FF39}" sibTransId="{9FE487B0-7165-4538-AE8F-6B7F28FF44BA}"/>
    <dgm:cxn modelId="{10E2A789-DA8D-4579-A999-E1F5BA8B6EE8}" type="presOf" srcId="{E9CC7650-2899-4898-B7D4-41EC0653D2CB}" destId="{C35EB03A-15D2-4452-A29D-152508CE246D}" srcOrd="0" destOrd="0" presId="urn:microsoft.com/office/officeart/2016/7/layout/RepeatingBendingProcessNew"/>
    <dgm:cxn modelId="{E6F8488E-2CAC-42CF-976D-4D76AD890ABF}" srcId="{C47A9798-A252-49BD-BCB2-8CB8E214A3BB}" destId="{C6FE70DF-C0D3-4652-9BF0-525737ACD306}" srcOrd="3" destOrd="0" parTransId="{7B5E57A9-5C57-4D58-94DA-D6743FCD8FD4}" sibTransId="{C8E2528A-86A7-4B84-834C-411847C27567}"/>
    <dgm:cxn modelId="{390FA596-D13D-4B17-A072-8D037506C2B1}" type="presOf" srcId="{111C430A-626A-425D-A8FE-3F26E052083C}" destId="{5D5997E0-2921-47D2-B37C-A0F7EC9F3A42}" srcOrd="1" destOrd="0" presId="urn:microsoft.com/office/officeart/2016/7/layout/RepeatingBendingProcessNew"/>
    <dgm:cxn modelId="{418E6D9C-B35A-497C-8D14-5F49D0CC5CCF}" type="presOf" srcId="{78374A19-D7A5-4754-9718-C5D71FD2678A}" destId="{B71F6278-773B-4E07-A9E4-757434E7D3D2}" srcOrd="0" destOrd="0" presId="urn:microsoft.com/office/officeart/2016/7/layout/RepeatingBendingProcessNew"/>
    <dgm:cxn modelId="{BFE1B1AA-6622-4868-8291-F9AE6505A40C}" type="presOf" srcId="{2E6D551D-940C-44E9-A006-A5684365DFC4}" destId="{CE0E6807-B3A8-4E0A-A6FC-9666AC94E800}" srcOrd="0" destOrd="0" presId="urn:microsoft.com/office/officeart/2016/7/layout/RepeatingBendingProcessNew"/>
    <dgm:cxn modelId="{5A2C41B1-052B-43D6-8A38-A6C8E3202485}" type="presOf" srcId="{C6FE70DF-C0D3-4652-9BF0-525737ACD306}" destId="{25013455-AADC-450A-9209-0DD568A1D6FB}" srcOrd="0" destOrd="0" presId="urn:microsoft.com/office/officeart/2016/7/layout/RepeatingBendingProcessNew"/>
    <dgm:cxn modelId="{25F8C7B5-EAD4-472E-83D0-D0B31872A3E2}" srcId="{C47A9798-A252-49BD-BCB2-8CB8E214A3BB}" destId="{3AD5562E-29EF-4896-B088-D6439EDE8A4D}" srcOrd="1" destOrd="0" parTransId="{4118590B-B6DB-4CED-B411-85654F00D6EF}" sibTransId="{111C430A-626A-425D-A8FE-3F26E052083C}"/>
    <dgm:cxn modelId="{7A3BF2BE-366E-4BC6-B6FF-237EE0BCFC4D}" type="presOf" srcId="{C8E2528A-86A7-4B84-834C-411847C27567}" destId="{5DDFBF22-34BD-48DE-ACC5-8053B249BE67}" srcOrd="1" destOrd="0" presId="urn:microsoft.com/office/officeart/2016/7/layout/RepeatingBendingProcessNew"/>
    <dgm:cxn modelId="{7A4969CB-B25C-4593-8C68-B9AE20CEAA0B}" type="presOf" srcId="{C4141E79-3316-492D-8A47-1E93F3C43312}" destId="{9AB6E210-542B-47EF-BB30-52D7B57548B1}" srcOrd="0" destOrd="0" presId="urn:microsoft.com/office/officeart/2016/7/layout/RepeatingBendingProcessNew"/>
    <dgm:cxn modelId="{65B076CB-98D1-4021-BA84-40A91C1F31BA}" type="presOf" srcId="{0BF5C645-D93F-4429-BD94-C2911960B881}" destId="{F31DE6D8-F0D4-4AB6-A2DF-9494021128E1}" srcOrd="0" destOrd="0" presId="urn:microsoft.com/office/officeart/2016/7/layout/RepeatingBendingProcessNew"/>
    <dgm:cxn modelId="{9DF730CC-262A-4A5E-8600-F4A1BD1C921B}" srcId="{C47A9798-A252-49BD-BCB2-8CB8E214A3BB}" destId="{518BB962-1EBF-4320-8284-1032A6149321}" srcOrd="6" destOrd="0" parTransId="{C3E9C143-EA05-4566-ABE1-0697273FDA71}" sibTransId="{B03B52A1-B2A7-4599-BD7D-1EA5ECFB5652}"/>
    <dgm:cxn modelId="{434A1DEC-8496-4DA8-AF09-D8A18603444B}" type="presOf" srcId="{B6460276-0DB9-4BA8-B8DE-F2A682370D24}" destId="{17779168-5997-4E42-9E69-BB02019F920E}" srcOrd="0" destOrd="0" presId="urn:microsoft.com/office/officeart/2016/7/layout/RepeatingBendingProcessNew"/>
    <dgm:cxn modelId="{6FDFE1F0-C42A-416C-A932-AC8B87C98AC4}" type="presOf" srcId="{3AD5562E-29EF-4896-B088-D6439EDE8A4D}" destId="{9407A39A-04C7-4D8D-BB3B-9E2BF235FB63}" srcOrd="0" destOrd="0" presId="urn:microsoft.com/office/officeart/2016/7/layout/RepeatingBendingProcessNew"/>
    <dgm:cxn modelId="{81ABC1C0-EC24-43A0-B496-373CB09F66DB}" type="presParOf" srcId="{C9E1B08C-03F1-46D6-AA96-CCFD0D50B81C}" destId="{C35EB03A-15D2-4452-A29D-152508CE246D}" srcOrd="0" destOrd="0" presId="urn:microsoft.com/office/officeart/2016/7/layout/RepeatingBendingProcessNew"/>
    <dgm:cxn modelId="{B8097F85-ACC0-4BF2-ACCB-16F78BF98CDB}" type="presParOf" srcId="{C9E1B08C-03F1-46D6-AA96-CCFD0D50B81C}" destId="{17779168-5997-4E42-9E69-BB02019F920E}" srcOrd="1" destOrd="0" presId="urn:microsoft.com/office/officeart/2016/7/layout/RepeatingBendingProcessNew"/>
    <dgm:cxn modelId="{BC966897-E124-4ACB-B153-650E80F03BA8}" type="presParOf" srcId="{17779168-5997-4E42-9E69-BB02019F920E}" destId="{6729842E-CC36-424D-833A-D149A90681F2}" srcOrd="0" destOrd="0" presId="urn:microsoft.com/office/officeart/2016/7/layout/RepeatingBendingProcessNew"/>
    <dgm:cxn modelId="{19DE0048-6994-4F7B-9FB9-C30B3BFAA8BF}" type="presParOf" srcId="{C9E1B08C-03F1-46D6-AA96-CCFD0D50B81C}" destId="{9407A39A-04C7-4D8D-BB3B-9E2BF235FB63}" srcOrd="2" destOrd="0" presId="urn:microsoft.com/office/officeart/2016/7/layout/RepeatingBendingProcessNew"/>
    <dgm:cxn modelId="{52E49727-1143-499A-A9E6-9AFEEC26431E}" type="presParOf" srcId="{C9E1B08C-03F1-46D6-AA96-CCFD0D50B81C}" destId="{0CD4589B-8AF1-4CD3-8EA1-A33292F11969}" srcOrd="3" destOrd="0" presId="urn:microsoft.com/office/officeart/2016/7/layout/RepeatingBendingProcessNew"/>
    <dgm:cxn modelId="{3A02D4D4-E39C-4A78-BDBE-369EE1E223AD}" type="presParOf" srcId="{0CD4589B-8AF1-4CD3-8EA1-A33292F11969}" destId="{5D5997E0-2921-47D2-B37C-A0F7EC9F3A42}" srcOrd="0" destOrd="0" presId="urn:microsoft.com/office/officeart/2016/7/layout/RepeatingBendingProcessNew"/>
    <dgm:cxn modelId="{E01BEAF4-DD3E-43EF-BF10-E931140CD8D4}" type="presParOf" srcId="{C9E1B08C-03F1-46D6-AA96-CCFD0D50B81C}" destId="{B71F6278-773B-4E07-A9E4-757434E7D3D2}" srcOrd="4" destOrd="0" presId="urn:microsoft.com/office/officeart/2016/7/layout/RepeatingBendingProcessNew"/>
    <dgm:cxn modelId="{B249F311-859D-415C-BFAC-6A5C5C3BE005}" type="presParOf" srcId="{C9E1B08C-03F1-46D6-AA96-CCFD0D50B81C}" destId="{CE0E6807-B3A8-4E0A-A6FC-9666AC94E800}" srcOrd="5" destOrd="0" presId="urn:microsoft.com/office/officeart/2016/7/layout/RepeatingBendingProcessNew"/>
    <dgm:cxn modelId="{3636A78D-9D3F-4CE0-87C5-6EC79355BF41}" type="presParOf" srcId="{CE0E6807-B3A8-4E0A-A6FC-9666AC94E800}" destId="{788EF67B-1EB4-4C29-939F-E17548769715}" srcOrd="0" destOrd="0" presId="urn:microsoft.com/office/officeart/2016/7/layout/RepeatingBendingProcessNew"/>
    <dgm:cxn modelId="{44E58118-9516-45D1-9655-0317739B9012}" type="presParOf" srcId="{C9E1B08C-03F1-46D6-AA96-CCFD0D50B81C}" destId="{25013455-AADC-450A-9209-0DD568A1D6FB}" srcOrd="6" destOrd="0" presId="urn:microsoft.com/office/officeart/2016/7/layout/RepeatingBendingProcessNew"/>
    <dgm:cxn modelId="{CEE2584D-3F35-46D5-844B-F673194ACE27}" type="presParOf" srcId="{C9E1B08C-03F1-46D6-AA96-CCFD0D50B81C}" destId="{45C2AB01-25CE-40C4-AFAE-539225AA69B7}" srcOrd="7" destOrd="0" presId="urn:microsoft.com/office/officeart/2016/7/layout/RepeatingBendingProcessNew"/>
    <dgm:cxn modelId="{30C20B6A-F97A-4BE0-AA28-BDB488F548A8}" type="presParOf" srcId="{45C2AB01-25CE-40C4-AFAE-539225AA69B7}" destId="{5DDFBF22-34BD-48DE-ACC5-8053B249BE67}" srcOrd="0" destOrd="0" presId="urn:microsoft.com/office/officeart/2016/7/layout/RepeatingBendingProcessNew"/>
    <dgm:cxn modelId="{F479263C-0459-4413-A94F-E7F79AB5B1D2}" type="presParOf" srcId="{C9E1B08C-03F1-46D6-AA96-CCFD0D50B81C}" destId="{9AB6E210-542B-47EF-BB30-52D7B57548B1}" srcOrd="8" destOrd="0" presId="urn:microsoft.com/office/officeart/2016/7/layout/RepeatingBendingProcessNew"/>
    <dgm:cxn modelId="{72BD1821-4FCB-4B24-AC9D-4AFCDDC226FE}" type="presParOf" srcId="{C9E1B08C-03F1-46D6-AA96-CCFD0D50B81C}" destId="{D399A444-71D4-4933-9C43-5815D3092C5A}" srcOrd="9" destOrd="0" presId="urn:microsoft.com/office/officeart/2016/7/layout/RepeatingBendingProcessNew"/>
    <dgm:cxn modelId="{67E1124E-F93D-4328-AF34-F18996324A4E}" type="presParOf" srcId="{D399A444-71D4-4933-9C43-5815D3092C5A}" destId="{9B4B154F-0B6F-4AF4-9549-02205A231533}" srcOrd="0" destOrd="0" presId="urn:microsoft.com/office/officeart/2016/7/layout/RepeatingBendingProcessNew"/>
    <dgm:cxn modelId="{F0A4935B-75E1-41C9-B5A4-62914B84688A}" type="presParOf" srcId="{C9E1B08C-03F1-46D6-AA96-CCFD0D50B81C}" destId="{F31DE6D8-F0D4-4AB6-A2DF-9494021128E1}" srcOrd="10" destOrd="0" presId="urn:microsoft.com/office/officeart/2016/7/layout/RepeatingBendingProcessNew"/>
    <dgm:cxn modelId="{64C4817D-58CD-4E70-938A-53840BF98C03}" type="presParOf" srcId="{C9E1B08C-03F1-46D6-AA96-CCFD0D50B81C}" destId="{929A3B3E-39D5-47F0-A031-09C7A007D613}" srcOrd="11" destOrd="0" presId="urn:microsoft.com/office/officeart/2016/7/layout/RepeatingBendingProcessNew"/>
    <dgm:cxn modelId="{A8A08B0B-1198-47B9-A3E2-0DE2D8AA5E99}" type="presParOf" srcId="{929A3B3E-39D5-47F0-A031-09C7A007D613}" destId="{4E43AFF7-1818-4618-BAF9-9FF2DF761E9F}" srcOrd="0" destOrd="0" presId="urn:microsoft.com/office/officeart/2016/7/layout/RepeatingBendingProcessNew"/>
    <dgm:cxn modelId="{741C7228-39DC-40FF-83B4-12903DAC4AD8}" type="presParOf" srcId="{C9E1B08C-03F1-46D6-AA96-CCFD0D50B81C}" destId="{B35C6A0D-3B4F-405E-B5D5-C99E1A8FAAE6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BFC9A-095C-48F7-A3B4-2221830D28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5995341-47F9-42B3-9EE6-D2294F2B98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Removing numbers, white spaces, and punctuations</a:t>
          </a:r>
        </a:p>
      </dgm:t>
    </dgm:pt>
    <dgm:pt modelId="{5AE04F0E-AE54-4E0F-92A3-901B5CDC5EE7}" type="parTrans" cxnId="{771A92E7-B53D-4123-957F-16313A9DDD46}">
      <dgm:prSet/>
      <dgm:spPr/>
      <dgm:t>
        <a:bodyPr/>
        <a:lstStyle/>
        <a:p>
          <a:endParaRPr lang="en-US"/>
        </a:p>
      </dgm:t>
    </dgm:pt>
    <dgm:pt modelId="{A3972325-D3F7-495F-8A2A-A888DB0630C8}" type="sibTrans" cxnId="{771A92E7-B53D-4123-957F-16313A9DDD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008B13-DB66-43B9-9B68-7E6D6CD1BC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Tokenizing the data for each textbook </a:t>
          </a:r>
        </a:p>
      </dgm:t>
    </dgm:pt>
    <dgm:pt modelId="{02B61DC9-D633-4533-9030-F38F26DC68EE}" type="parTrans" cxnId="{79664320-428C-4458-938E-90561AD72B3E}">
      <dgm:prSet/>
      <dgm:spPr/>
      <dgm:t>
        <a:bodyPr/>
        <a:lstStyle/>
        <a:p>
          <a:endParaRPr lang="en-US"/>
        </a:p>
      </dgm:t>
    </dgm:pt>
    <dgm:pt modelId="{09A05E7F-FD02-45E7-AC41-F436A050D66D}" type="sibTrans" cxnId="{79664320-428C-4458-938E-90561AD72B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AF84A8-A9D9-49F7-A0EF-0983316209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Removing stop words </a:t>
          </a:r>
        </a:p>
      </dgm:t>
    </dgm:pt>
    <dgm:pt modelId="{E41E4900-C786-4A5B-8F51-C1F060B4AE59}" type="parTrans" cxnId="{234AE699-28AA-4220-90CF-95DA4AB037FD}">
      <dgm:prSet/>
      <dgm:spPr/>
      <dgm:t>
        <a:bodyPr/>
        <a:lstStyle/>
        <a:p>
          <a:endParaRPr lang="en-US"/>
        </a:p>
      </dgm:t>
    </dgm:pt>
    <dgm:pt modelId="{7EF62E87-D705-4CE3-BC5A-3ABA6C4D37FB}" type="sibTrans" cxnId="{234AE699-28AA-4220-90CF-95DA4AB037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8D23B6-FAA5-448B-A50A-BC51912AEB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Lower casing all the words so that we wouldn't differentiate between two same words with lower and uppercase difference</a:t>
          </a:r>
        </a:p>
      </dgm:t>
    </dgm:pt>
    <dgm:pt modelId="{9CB7CC5D-3173-4A94-B45E-1A62C66FC832}" type="parTrans" cxnId="{797AAE89-C7F6-4950-986D-90F9480AC12D}">
      <dgm:prSet/>
      <dgm:spPr/>
      <dgm:t>
        <a:bodyPr/>
        <a:lstStyle/>
        <a:p>
          <a:endParaRPr lang="en-US"/>
        </a:p>
      </dgm:t>
    </dgm:pt>
    <dgm:pt modelId="{44EE94C8-A1E9-4CCC-84EE-8CFFD6B982C2}" type="sibTrans" cxnId="{797AAE89-C7F6-4950-986D-90F9480AC1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053F6-BC4F-4557-87FA-16CE295D7C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Creating random samples of 200 documents each containing 150 words and creating a data frame for each book containing a label from a to g corresponding to each author</a:t>
          </a:r>
        </a:p>
      </dgm:t>
    </dgm:pt>
    <dgm:pt modelId="{075A6E55-75E6-4D82-B3CF-AC4FD803544B}" type="parTrans" cxnId="{87DAF039-19EA-44BA-A4B4-0424F7503A9B}">
      <dgm:prSet/>
      <dgm:spPr/>
      <dgm:t>
        <a:bodyPr/>
        <a:lstStyle/>
        <a:p>
          <a:endParaRPr lang="en-US"/>
        </a:p>
      </dgm:t>
    </dgm:pt>
    <dgm:pt modelId="{6CC68EFA-01E9-417D-BA0A-D3874B6CD038}" type="sibTrans" cxnId="{87DAF039-19EA-44BA-A4B4-0424F7503A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B9D24C-7659-4620-A87A-F8DDB4C904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Creating a data frame called corpus that contains all the documents for the purpose of further analysis of the data all in one place</a:t>
          </a:r>
        </a:p>
      </dgm:t>
    </dgm:pt>
    <dgm:pt modelId="{F7B541D1-F5A4-46D8-94B5-D85ED4DC919D}" type="parTrans" cxnId="{EBB63FC9-913C-421F-889A-01374076529E}">
      <dgm:prSet/>
      <dgm:spPr/>
      <dgm:t>
        <a:bodyPr/>
        <a:lstStyle/>
        <a:p>
          <a:endParaRPr lang="en-US"/>
        </a:p>
      </dgm:t>
    </dgm:pt>
    <dgm:pt modelId="{38E2E2E4-2EFE-428A-A835-4370D8AEEAAA}" type="sibTrans" cxnId="{EBB63FC9-913C-421F-889A-01374076529E}">
      <dgm:prSet/>
      <dgm:spPr/>
      <dgm:t>
        <a:bodyPr/>
        <a:lstStyle/>
        <a:p>
          <a:endParaRPr lang="en-US"/>
        </a:p>
      </dgm:t>
    </dgm:pt>
    <dgm:pt modelId="{46CD79A1-E75E-4B14-99F3-19B738EBEBDB}" type="pres">
      <dgm:prSet presAssocID="{7EEBFC9A-095C-48F7-A3B4-2221830D28E1}" presName="root" presStyleCnt="0">
        <dgm:presLayoutVars>
          <dgm:dir/>
          <dgm:resizeHandles val="exact"/>
        </dgm:presLayoutVars>
      </dgm:prSet>
      <dgm:spPr/>
    </dgm:pt>
    <dgm:pt modelId="{6ECB8049-3CF0-4920-9736-D65E7CDBF81F}" type="pres">
      <dgm:prSet presAssocID="{45995341-47F9-42B3-9EE6-D2294F2B988F}" presName="compNode" presStyleCnt="0"/>
      <dgm:spPr/>
    </dgm:pt>
    <dgm:pt modelId="{9BEB153C-0CE8-42E8-B19E-BDB1C09EBD8D}" type="pres">
      <dgm:prSet presAssocID="{45995341-47F9-42B3-9EE6-D2294F2B988F}" presName="bgRect" presStyleLbl="bgShp" presStyleIdx="0" presStyleCnt="6"/>
      <dgm:spPr/>
    </dgm:pt>
    <dgm:pt modelId="{1C885132-C824-4844-92A3-B72A1E1157FF}" type="pres">
      <dgm:prSet presAssocID="{45995341-47F9-42B3-9EE6-D2294F2B98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F7FC9CE-586F-4756-A638-27458C165A77}" type="pres">
      <dgm:prSet presAssocID="{45995341-47F9-42B3-9EE6-D2294F2B988F}" presName="spaceRect" presStyleCnt="0"/>
      <dgm:spPr/>
    </dgm:pt>
    <dgm:pt modelId="{7D3C4C64-090B-4531-81CA-828873BFC9C5}" type="pres">
      <dgm:prSet presAssocID="{45995341-47F9-42B3-9EE6-D2294F2B988F}" presName="parTx" presStyleLbl="revTx" presStyleIdx="0" presStyleCnt="6">
        <dgm:presLayoutVars>
          <dgm:chMax val="0"/>
          <dgm:chPref val="0"/>
        </dgm:presLayoutVars>
      </dgm:prSet>
      <dgm:spPr/>
    </dgm:pt>
    <dgm:pt modelId="{F18BB84B-0F66-4DFF-BA6D-FC1AB75C6DF6}" type="pres">
      <dgm:prSet presAssocID="{A3972325-D3F7-495F-8A2A-A888DB0630C8}" presName="sibTrans" presStyleCnt="0"/>
      <dgm:spPr/>
    </dgm:pt>
    <dgm:pt modelId="{52A344F5-EF3E-4932-A0E2-E611C659D20B}" type="pres">
      <dgm:prSet presAssocID="{39008B13-DB66-43B9-9B68-7E6D6CD1BCAF}" presName="compNode" presStyleCnt="0"/>
      <dgm:spPr/>
    </dgm:pt>
    <dgm:pt modelId="{7122AD08-6F5F-40A0-B8C0-6ABFD72712D6}" type="pres">
      <dgm:prSet presAssocID="{39008B13-DB66-43B9-9B68-7E6D6CD1BCAF}" presName="bgRect" presStyleLbl="bgShp" presStyleIdx="1" presStyleCnt="6"/>
      <dgm:spPr/>
    </dgm:pt>
    <dgm:pt modelId="{ABF18276-0ECE-48B0-9E3B-3ED577E32430}" type="pres">
      <dgm:prSet presAssocID="{39008B13-DB66-43B9-9B68-7E6D6CD1BC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3D22C6E-1570-4C8E-82B2-372A09CB17E0}" type="pres">
      <dgm:prSet presAssocID="{39008B13-DB66-43B9-9B68-7E6D6CD1BCAF}" presName="spaceRect" presStyleCnt="0"/>
      <dgm:spPr/>
    </dgm:pt>
    <dgm:pt modelId="{1741FEB3-9F7B-43DA-BDAA-B96F3BEFF976}" type="pres">
      <dgm:prSet presAssocID="{39008B13-DB66-43B9-9B68-7E6D6CD1BCAF}" presName="parTx" presStyleLbl="revTx" presStyleIdx="1" presStyleCnt="6">
        <dgm:presLayoutVars>
          <dgm:chMax val="0"/>
          <dgm:chPref val="0"/>
        </dgm:presLayoutVars>
      </dgm:prSet>
      <dgm:spPr/>
    </dgm:pt>
    <dgm:pt modelId="{1527DDBC-3C82-41CA-807E-03180BDEDEFC}" type="pres">
      <dgm:prSet presAssocID="{09A05E7F-FD02-45E7-AC41-F436A050D66D}" presName="sibTrans" presStyleCnt="0"/>
      <dgm:spPr/>
    </dgm:pt>
    <dgm:pt modelId="{58F35620-9420-4440-B0E0-0B04C205CDC2}" type="pres">
      <dgm:prSet presAssocID="{CFAF84A8-A9D9-49F7-A0EF-0983316209C1}" presName="compNode" presStyleCnt="0"/>
      <dgm:spPr/>
    </dgm:pt>
    <dgm:pt modelId="{C2E1E982-E786-47CF-A967-C32452494421}" type="pres">
      <dgm:prSet presAssocID="{CFAF84A8-A9D9-49F7-A0EF-0983316209C1}" presName="bgRect" presStyleLbl="bgShp" presStyleIdx="2" presStyleCnt="6"/>
      <dgm:spPr/>
    </dgm:pt>
    <dgm:pt modelId="{EE089182-6D40-4E0C-8B85-10757031D82A}" type="pres">
      <dgm:prSet presAssocID="{CFAF84A8-A9D9-49F7-A0EF-0983316209C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15EC5BE9-5316-4599-AB18-139A766261DE}" type="pres">
      <dgm:prSet presAssocID="{CFAF84A8-A9D9-49F7-A0EF-0983316209C1}" presName="spaceRect" presStyleCnt="0"/>
      <dgm:spPr/>
    </dgm:pt>
    <dgm:pt modelId="{7F1F6A54-9746-4383-B4F8-FA08CA491F29}" type="pres">
      <dgm:prSet presAssocID="{CFAF84A8-A9D9-49F7-A0EF-0983316209C1}" presName="parTx" presStyleLbl="revTx" presStyleIdx="2" presStyleCnt="6">
        <dgm:presLayoutVars>
          <dgm:chMax val="0"/>
          <dgm:chPref val="0"/>
        </dgm:presLayoutVars>
      </dgm:prSet>
      <dgm:spPr/>
    </dgm:pt>
    <dgm:pt modelId="{2806FF60-4AC2-48EC-B61E-86B63F7EB832}" type="pres">
      <dgm:prSet presAssocID="{7EF62E87-D705-4CE3-BC5A-3ABA6C4D37FB}" presName="sibTrans" presStyleCnt="0"/>
      <dgm:spPr/>
    </dgm:pt>
    <dgm:pt modelId="{21DBCAB3-0954-4290-B46A-17BCFEF40C4A}" type="pres">
      <dgm:prSet presAssocID="{7E8D23B6-FAA5-448B-A50A-BC51912AEBCD}" presName="compNode" presStyleCnt="0"/>
      <dgm:spPr/>
    </dgm:pt>
    <dgm:pt modelId="{D07A4FC4-34CB-4AD8-AE9C-1BA2BBAE9F95}" type="pres">
      <dgm:prSet presAssocID="{7E8D23B6-FAA5-448B-A50A-BC51912AEBCD}" presName="bgRect" presStyleLbl="bgShp" presStyleIdx="3" presStyleCnt="6"/>
      <dgm:spPr/>
    </dgm:pt>
    <dgm:pt modelId="{03555098-CAC3-47B8-939E-E99CAE0562C6}" type="pres">
      <dgm:prSet presAssocID="{7E8D23B6-FAA5-448B-A50A-BC51912AEBC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89503AF-DB76-4577-91F4-9F63F9615618}" type="pres">
      <dgm:prSet presAssocID="{7E8D23B6-FAA5-448B-A50A-BC51912AEBCD}" presName="spaceRect" presStyleCnt="0"/>
      <dgm:spPr/>
    </dgm:pt>
    <dgm:pt modelId="{452FEBAD-41B4-4F0B-9654-CF876CC49B58}" type="pres">
      <dgm:prSet presAssocID="{7E8D23B6-FAA5-448B-A50A-BC51912AEBCD}" presName="parTx" presStyleLbl="revTx" presStyleIdx="3" presStyleCnt="6">
        <dgm:presLayoutVars>
          <dgm:chMax val="0"/>
          <dgm:chPref val="0"/>
        </dgm:presLayoutVars>
      </dgm:prSet>
      <dgm:spPr/>
    </dgm:pt>
    <dgm:pt modelId="{6348F9BB-044B-43FB-9F95-3AA50A4B9614}" type="pres">
      <dgm:prSet presAssocID="{44EE94C8-A1E9-4CCC-84EE-8CFFD6B982C2}" presName="sibTrans" presStyleCnt="0"/>
      <dgm:spPr/>
    </dgm:pt>
    <dgm:pt modelId="{3DA7BC32-3D0D-4A8E-A81D-5CE096CC53E2}" type="pres">
      <dgm:prSet presAssocID="{496053F6-BC4F-4557-87FA-16CE295D7C04}" presName="compNode" presStyleCnt="0"/>
      <dgm:spPr/>
    </dgm:pt>
    <dgm:pt modelId="{2D5757F8-E576-4763-B110-2BB45CDA834F}" type="pres">
      <dgm:prSet presAssocID="{496053F6-BC4F-4557-87FA-16CE295D7C04}" presName="bgRect" presStyleLbl="bgShp" presStyleIdx="4" presStyleCnt="6"/>
      <dgm:spPr/>
    </dgm:pt>
    <dgm:pt modelId="{FF9FF138-2FDA-4512-8D15-D1AB578E33A7}" type="pres">
      <dgm:prSet presAssocID="{496053F6-BC4F-4557-87FA-16CE295D7C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30F788C-8193-4AAC-8841-64DA1EC0CDCE}" type="pres">
      <dgm:prSet presAssocID="{496053F6-BC4F-4557-87FA-16CE295D7C04}" presName="spaceRect" presStyleCnt="0"/>
      <dgm:spPr/>
    </dgm:pt>
    <dgm:pt modelId="{33F9CC54-D790-4C22-B8A7-08D1C5DCDFD6}" type="pres">
      <dgm:prSet presAssocID="{496053F6-BC4F-4557-87FA-16CE295D7C04}" presName="parTx" presStyleLbl="revTx" presStyleIdx="4" presStyleCnt="6">
        <dgm:presLayoutVars>
          <dgm:chMax val="0"/>
          <dgm:chPref val="0"/>
        </dgm:presLayoutVars>
      </dgm:prSet>
      <dgm:spPr/>
    </dgm:pt>
    <dgm:pt modelId="{ABC7A474-84B3-4E42-AC85-FDF8CAB248A7}" type="pres">
      <dgm:prSet presAssocID="{6CC68EFA-01E9-417D-BA0A-D3874B6CD038}" presName="sibTrans" presStyleCnt="0"/>
      <dgm:spPr/>
    </dgm:pt>
    <dgm:pt modelId="{63BAEBC4-856B-4CF2-B692-B51FA4EDF731}" type="pres">
      <dgm:prSet presAssocID="{EFB9D24C-7659-4620-A87A-F8DDB4C90440}" presName="compNode" presStyleCnt="0"/>
      <dgm:spPr/>
    </dgm:pt>
    <dgm:pt modelId="{BF40E106-1370-4FEC-9505-821B914F9D97}" type="pres">
      <dgm:prSet presAssocID="{EFB9D24C-7659-4620-A87A-F8DDB4C90440}" presName="bgRect" presStyleLbl="bgShp" presStyleIdx="5" presStyleCnt="6"/>
      <dgm:spPr/>
    </dgm:pt>
    <dgm:pt modelId="{9928EC39-D314-48C7-B3C7-CC892CA191F8}" type="pres">
      <dgm:prSet presAssocID="{EFB9D24C-7659-4620-A87A-F8DDB4C90440}" presName="iconRect" presStyleLbl="node1" presStyleIdx="5" presStyleCnt="6" custLinFactNeighborY="77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C48A8D8-29AB-4672-AEE5-5DD3B36E5917}" type="pres">
      <dgm:prSet presAssocID="{EFB9D24C-7659-4620-A87A-F8DDB4C90440}" presName="spaceRect" presStyleCnt="0"/>
      <dgm:spPr/>
    </dgm:pt>
    <dgm:pt modelId="{E36CA5CD-35ED-42F3-92C7-720D66F31090}" type="pres">
      <dgm:prSet presAssocID="{EFB9D24C-7659-4620-A87A-F8DDB4C9044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F623810-5F17-444D-BB8F-72A8FC285AB0}" type="presOf" srcId="{496053F6-BC4F-4557-87FA-16CE295D7C04}" destId="{33F9CC54-D790-4C22-B8A7-08D1C5DCDFD6}" srcOrd="0" destOrd="0" presId="urn:microsoft.com/office/officeart/2018/2/layout/IconVerticalSolidList"/>
    <dgm:cxn modelId="{B392E012-8526-4E8D-89D3-E6F49177069C}" type="presOf" srcId="{7EEBFC9A-095C-48F7-A3B4-2221830D28E1}" destId="{46CD79A1-E75E-4B14-99F3-19B738EBEBDB}" srcOrd="0" destOrd="0" presId="urn:microsoft.com/office/officeart/2018/2/layout/IconVerticalSolidList"/>
    <dgm:cxn modelId="{EED1B014-E735-43F0-A7EF-7AFBAD752A44}" type="presOf" srcId="{7E8D23B6-FAA5-448B-A50A-BC51912AEBCD}" destId="{452FEBAD-41B4-4F0B-9654-CF876CC49B58}" srcOrd="0" destOrd="0" presId="urn:microsoft.com/office/officeart/2018/2/layout/IconVerticalSolidList"/>
    <dgm:cxn modelId="{0DCEA21E-C219-47CE-AD3B-63D96853997E}" type="presOf" srcId="{CFAF84A8-A9D9-49F7-A0EF-0983316209C1}" destId="{7F1F6A54-9746-4383-B4F8-FA08CA491F29}" srcOrd="0" destOrd="0" presId="urn:microsoft.com/office/officeart/2018/2/layout/IconVerticalSolidList"/>
    <dgm:cxn modelId="{79664320-428C-4458-938E-90561AD72B3E}" srcId="{7EEBFC9A-095C-48F7-A3B4-2221830D28E1}" destId="{39008B13-DB66-43B9-9B68-7E6D6CD1BCAF}" srcOrd="1" destOrd="0" parTransId="{02B61DC9-D633-4533-9030-F38F26DC68EE}" sibTransId="{09A05E7F-FD02-45E7-AC41-F436A050D66D}"/>
    <dgm:cxn modelId="{87DAF039-19EA-44BA-A4B4-0424F7503A9B}" srcId="{7EEBFC9A-095C-48F7-A3B4-2221830D28E1}" destId="{496053F6-BC4F-4557-87FA-16CE295D7C04}" srcOrd="4" destOrd="0" parTransId="{075A6E55-75E6-4D82-B3CF-AC4FD803544B}" sibTransId="{6CC68EFA-01E9-417D-BA0A-D3874B6CD038}"/>
    <dgm:cxn modelId="{0EAA2580-8965-4BE6-B66B-123B2ACEC979}" type="presOf" srcId="{EFB9D24C-7659-4620-A87A-F8DDB4C90440}" destId="{E36CA5CD-35ED-42F3-92C7-720D66F31090}" srcOrd="0" destOrd="0" presId="urn:microsoft.com/office/officeart/2018/2/layout/IconVerticalSolidList"/>
    <dgm:cxn modelId="{797AAE89-C7F6-4950-986D-90F9480AC12D}" srcId="{7EEBFC9A-095C-48F7-A3B4-2221830D28E1}" destId="{7E8D23B6-FAA5-448B-A50A-BC51912AEBCD}" srcOrd="3" destOrd="0" parTransId="{9CB7CC5D-3173-4A94-B45E-1A62C66FC832}" sibTransId="{44EE94C8-A1E9-4CCC-84EE-8CFFD6B982C2}"/>
    <dgm:cxn modelId="{234AE699-28AA-4220-90CF-95DA4AB037FD}" srcId="{7EEBFC9A-095C-48F7-A3B4-2221830D28E1}" destId="{CFAF84A8-A9D9-49F7-A0EF-0983316209C1}" srcOrd="2" destOrd="0" parTransId="{E41E4900-C786-4A5B-8F51-C1F060B4AE59}" sibTransId="{7EF62E87-D705-4CE3-BC5A-3ABA6C4D37FB}"/>
    <dgm:cxn modelId="{000931B8-C3E4-4E11-BB81-587A9CD477E4}" type="presOf" srcId="{45995341-47F9-42B3-9EE6-D2294F2B988F}" destId="{7D3C4C64-090B-4531-81CA-828873BFC9C5}" srcOrd="0" destOrd="0" presId="urn:microsoft.com/office/officeart/2018/2/layout/IconVerticalSolidList"/>
    <dgm:cxn modelId="{EBB63FC9-913C-421F-889A-01374076529E}" srcId="{7EEBFC9A-095C-48F7-A3B4-2221830D28E1}" destId="{EFB9D24C-7659-4620-A87A-F8DDB4C90440}" srcOrd="5" destOrd="0" parTransId="{F7B541D1-F5A4-46D8-94B5-D85ED4DC919D}" sibTransId="{38E2E2E4-2EFE-428A-A835-4370D8AEEAAA}"/>
    <dgm:cxn modelId="{771A92E7-B53D-4123-957F-16313A9DDD46}" srcId="{7EEBFC9A-095C-48F7-A3B4-2221830D28E1}" destId="{45995341-47F9-42B3-9EE6-D2294F2B988F}" srcOrd="0" destOrd="0" parTransId="{5AE04F0E-AE54-4E0F-92A3-901B5CDC5EE7}" sibTransId="{A3972325-D3F7-495F-8A2A-A888DB0630C8}"/>
    <dgm:cxn modelId="{CAF93CEB-03A6-40B0-A3F7-1F738BDDC952}" type="presOf" srcId="{39008B13-DB66-43B9-9B68-7E6D6CD1BCAF}" destId="{1741FEB3-9F7B-43DA-BDAA-B96F3BEFF976}" srcOrd="0" destOrd="0" presId="urn:microsoft.com/office/officeart/2018/2/layout/IconVerticalSolidList"/>
    <dgm:cxn modelId="{90B75236-21ED-4B9A-B1A3-6B8DDF98A86D}" type="presParOf" srcId="{46CD79A1-E75E-4B14-99F3-19B738EBEBDB}" destId="{6ECB8049-3CF0-4920-9736-D65E7CDBF81F}" srcOrd="0" destOrd="0" presId="urn:microsoft.com/office/officeart/2018/2/layout/IconVerticalSolidList"/>
    <dgm:cxn modelId="{02E0552B-A20E-4259-A22C-D49FE4D8904D}" type="presParOf" srcId="{6ECB8049-3CF0-4920-9736-D65E7CDBF81F}" destId="{9BEB153C-0CE8-42E8-B19E-BDB1C09EBD8D}" srcOrd="0" destOrd="0" presId="urn:microsoft.com/office/officeart/2018/2/layout/IconVerticalSolidList"/>
    <dgm:cxn modelId="{8454F219-5E69-4782-A69F-35B14D562CEB}" type="presParOf" srcId="{6ECB8049-3CF0-4920-9736-D65E7CDBF81F}" destId="{1C885132-C824-4844-92A3-B72A1E1157FF}" srcOrd="1" destOrd="0" presId="urn:microsoft.com/office/officeart/2018/2/layout/IconVerticalSolidList"/>
    <dgm:cxn modelId="{6D891A79-6BB3-45A6-A712-EED1250B1631}" type="presParOf" srcId="{6ECB8049-3CF0-4920-9736-D65E7CDBF81F}" destId="{3F7FC9CE-586F-4756-A638-27458C165A77}" srcOrd="2" destOrd="0" presId="urn:microsoft.com/office/officeart/2018/2/layout/IconVerticalSolidList"/>
    <dgm:cxn modelId="{F4454278-CAFB-464F-B160-F1C77607DAE7}" type="presParOf" srcId="{6ECB8049-3CF0-4920-9736-D65E7CDBF81F}" destId="{7D3C4C64-090B-4531-81CA-828873BFC9C5}" srcOrd="3" destOrd="0" presId="urn:microsoft.com/office/officeart/2018/2/layout/IconVerticalSolidList"/>
    <dgm:cxn modelId="{A06EE260-09D5-424B-9DBA-5C9B2F6F6CAC}" type="presParOf" srcId="{46CD79A1-E75E-4B14-99F3-19B738EBEBDB}" destId="{F18BB84B-0F66-4DFF-BA6D-FC1AB75C6DF6}" srcOrd="1" destOrd="0" presId="urn:microsoft.com/office/officeart/2018/2/layout/IconVerticalSolidList"/>
    <dgm:cxn modelId="{27731914-AB8E-405E-B0EA-BA410EA78384}" type="presParOf" srcId="{46CD79A1-E75E-4B14-99F3-19B738EBEBDB}" destId="{52A344F5-EF3E-4932-A0E2-E611C659D20B}" srcOrd="2" destOrd="0" presId="urn:microsoft.com/office/officeart/2018/2/layout/IconVerticalSolidList"/>
    <dgm:cxn modelId="{22CE6603-121C-4F82-9186-3EE2210A607E}" type="presParOf" srcId="{52A344F5-EF3E-4932-A0E2-E611C659D20B}" destId="{7122AD08-6F5F-40A0-B8C0-6ABFD72712D6}" srcOrd="0" destOrd="0" presId="urn:microsoft.com/office/officeart/2018/2/layout/IconVerticalSolidList"/>
    <dgm:cxn modelId="{E96C56FC-D661-4916-8548-8128E80D34EA}" type="presParOf" srcId="{52A344F5-EF3E-4932-A0E2-E611C659D20B}" destId="{ABF18276-0ECE-48B0-9E3B-3ED577E32430}" srcOrd="1" destOrd="0" presId="urn:microsoft.com/office/officeart/2018/2/layout/IconVerticalSolidList"/>
    <dgm:cxn modelId="{17CEA348-98B4-4E22-B433-9363252C26F0}" type="presParOf" srcId="{52A344F5-EF3E-4932-A0E2-E611C659D20B}" destId="{53D22C6E-1570-4C8E-82B2-372A09CB17E0}" srcOrd="2" destOrd="0" presId="urn:microsoft.com/office/officeart/2018/2/layout/IconVerticalSolidList"/>
    <dgm:cxn modelId="{AC032034-AF2D-4F69-B2D7-F68AF398ACF7}" type="presParOf" srcId="{52A344F5-EF3E-4932-A0E2-E611C659D20B}" destId="{1741FEB3-9F7B-43DA-BDAA-B96F3BEFF976}" srcOrd="3" destOrd="0" presId="urn:microsoft.com/office/officeart/2018/2/layout/IconVerticalSolidList"/>
    <dgm:cxn modelId="{96CFA29A-174B-4FF0-97F3-257E3F20CA1F}" type="presParOf" srcId="{46CD79A1-E75E-4B14-99F3-19B738EBEBDB}" destId="{1527DDBC-3C82-41CA-807E-03180BDEDEFC}" srcOrd="3" destOrd="0" presId="urn:microsoft.com/office/officeart/2018/2/layout/IconVerticalSolidList"/>
    <dgm:cxn modelId="{C9BC5288-427A-4876-B657-547EF2B831C1}" type="presParOf" srcId="{46CD79A1-E75E-4B14-99F3-19B738EBEBDB}" destId="{58F35620-9420-4440-B0E0-0B04C205CDC2}" srcOrd="4" destOrd="0" presId="urn:microsoft.com/office/officeart/2018/2/layout/IconVerticalSolidList"/>
    <dgm:cxn modelId="{26FA851D-BD8A-4039-8C75-BB50C785438E}" type="presParOf" srcId="{58F35620-9420-4440-B0E0-0B04C205CDC2}" destId="{C2E1E982-E786-47CF-A967-C32452494421}" srcOrd="0" destOrd="0" presId="urn:microsoft.com/office/officeart/2018/2/layout/IconVerticalSolidList"/>
    <dgm:cxn modelId="{B637CD9C-A04D-4CF1-A6DF-965623F4F81F}" type="presParOf" srcId="{58F35620-9420-4440-B0E0-0B04C205CDC2}" destId="{EE089182-6D40-4E0C-8B85-10757031D82A}" srcOrd="1" destOrd="0" presId="urn:microsoft.com/office/officeart/2018/2/layout/IconVerticalSolidList"/>
    <dgm:cxn modelId="{C97241A4-7083-4BFB-A862-9C214D068468}" type="presParOf" srcId="{58F35620-9420-4440-B0E0-0B04C205CDC2}" destId="{15EC5BE9-5316-4599-AB18-139A766261DE}" srcOrd="2" destOrd="0" presId="urn:microsoft.com/office/officeart/2018/2/layout/IconVerticalSolidList"/>
    <dgm:cxn modelId="{54C8BDB5-2EC8-486A-A8AA-5689751D3E9D}" type="presParOf" srcId="{58F35620-9420-4440-B0E0-0B04C205CDC2}" destId="{7F1F6A54-9746-4383-B4F8-FA08CA491F29}" srcOrd="3" destOrd="0" presId="urn:microsoft.com/office/officeart/2018/2/layout/IconVerticalSolidList"/>
    <dgm:cxn modelId="{5FFEFEF1-BB7F-4C88-9B16-F14AF40A5BAC}" type="presParOf" srcId="{46CD79A1-E75E-4B14-99F3-19B738EBEBDB}" destId="{2806FF60-4AC2-48EC-B61E-86B63F7EB832}" srcOrd="5" destOrd="0" presId="urn:microsoft.com/office/officeart/2018/2/layout/IconVerticalSolidList"/>
    <dgm:cxn modelId="{430DE2D5-1899-45F2-B172-3AC654BB36B1}" type="presParOf" srcId="{46CD79A1-E75E-4B14-99F3-19B738EBEBDB}" destId="{21DBCAB3-0954-4290-B46A-17BCFEF40C4A}" srcOrd="6" destOrd="0" presId="urn:microsoft.com/office/officeart/2018/2/layout/IconVerticalSolidList"/>
    <dgm:cxn modelId="{4DD6D748-DBD3-4F57-A2F2-F185590DFA6B}" type="presParOf" srcId="{21DBCAB3-0954-4290-B46A-17BCFEF40C4A}" destId="{D07A4FC4-34CB-4AD8-AE9C-1BA2BBAE9F95}" srcOrd="0" destOrd="0" presId="urn:microsoft.com/office/officeart/2018/2/layout/IconVerticalSolidList"/>
    <dgm:cxn modelId="{C55A0FE4-017F-4735-A401-9D2C3CB32711}" type="presParOf" srcId="{21DBCAB3-0954-4290-B46A-17BCFEF40C4A}" destId="{03555098-CAC3-47B8-939E-E99CAE0562C6}" srcOrd="1" destOrd="0" presId="urn:microsoft.com/office/officeart/2018/2/layout/IconVerticalSolidList"/>
    <dgm:cxn modelId="{B768AA48-58C0-45C5-ABF4-92841FD09821}" type="presParOf" srcId="{21DBCAB3-0954-4290-B46A-17BCFEF40C4A}" destId="{389503AF-DB76-4577-91F4-9F63F9615618}" srcOrd="2" destOrd="0" presId="urn:microsoft.com/office/officeart/2018/2/layout/IconVerticalSolidList"/>
    <dgm:cxn modelId="{75E287A9-E387-4AB5-90CE-82F9C19FDBA3}" type="presParOf" srcId="{21DBCAB3-0954-4290-B46A-17BCFEF40C4A}" destId="{452FEBAD-41B4-4F0B-9654-CF876CC49B58}" srcOrd="3" destOrd="0" presId="urn:microsoft.com/office/officeart/2018/2/layout/IconVerticalSolidList"/>
    <dgm:cxn modelId="{53041387-9794-40D4-969C-AEDB2E57096B}" type="presParOf" srcId="{46CD79A1-E75E-4B14-99F3-19B738EBEBDB}" destId="{6348F9BB-044B-43FB-9F95-3AA50A4B9614}" srcOrd="7" destOrd="0" presId="urn:microsoft.com/office/officeart/2018/2/layout/IconVerticalSolidList"/>
    <dgm:cxn modelId="{B3912188-3B63-4D13-B674-859345919752}" type="presParOf" srcId="{46CD79A1-E75E-4B14-99F3-19B738EBEBDB}" destId="{3DA7BC32-3D0D-4A8E-A81D-5CE096CC53E2}" srcOrd="8" destOrd="0" presId="urn:microsoft.com/office/officeart/2018/2/layout/IconVerticalSolidList"/>
    <dgm:cxn modelId="{2B1FAE24-EB89-46DB-9B2D-277D86A42153}" type="presParOf" srcId="{3DA7BC32-3D0D-4A8E-A81D-5CE096CC53E2}" destId="{2D5757F8-E576-4763-B110-2BB45CDA834F}" srcOrd="0" destOrd="0" presId="urn:microsoft.com/office/officeart/2018/2/layout/IconVerticalSolidList"/>
    <dgm:cxn modelId="{E3713670-37B0-4315-A32B-7101C394CB87}" type="presParOf" srcId="{3DA7BC32-3D0D-4A8E-A81D-5CE096CC53E2}" destId="{FF9FF138-2FDA-4512-8D15-D1AB578E33A7}" srcOrd="1" destOrd="0" presId="urn:microsoft.com/office/officeart/2018/2/layout/IconVerticalSolidList"/>
    <dgm:cxn modelId="{43B50035-327C-4C9A-8178-EB285099C99F}" type="presParOf" srcId="{3DA7BC32-3D0D-4A8E-A81D-5CE096CC53E2}" destId="{230F788C-8193-4AAC-8841-64DA1EC0CDCE}" srcOrd="2" destOrd="0" presId="urn:microsoft.com/office/officeart/2018/2/layout/IconVerticalSolidList"/>
    <dgm:cxn modelId="{6CAF7D5A-31FD-4B98-B8BC-C9916717361B}" type="presParOf" srcId="{3DA7BC32-3D0D-4A8E-A81D-5CE096CC53E2}" destId="{33F9CC54-D790-4C22-B8A7-08D1C5DCDFD6}" srcOrd="3" destOrd="0" presId="urn:microsoft.com/office/officeart/2018/2/layout/IconVerticalSolidList"/>
    <dgm:cxn modelId="{5A4A3016-4A4A-4739-8061-BCAD1A2BEA73}" type="presParOf" srcId="{46CD79A1-E75E-4B14-99F3-19B738EBEBDB}" destId="{ABC7A474-84B3-4E42-AC85-FDF8CAB248A7}" srcOrd="9" destOrd="0" presId="urn:microsoft.com/office/officeart/2018/2/layout/IconVerticalSolidList"/>
    <dgm:cxn modelId="{B81F10B4-2654-47D3-825B-B8EE04A22F90}" type="presParOf" srcId="{46CD79A1-E75E-4B14-99F3-19B738EBEBDB}" destId="{63BAEBC4-856B-4CF2-B692-B51FA4EDF731}" srcOrd="10" destOrd="0" presId="urn:microsoft.com/office/officeart/2018/2/layout/IconVerticalSolidList"/>
    <dgm:cxn modelId="{5480FB5A-58E7-4ADD-8CBE-965BA02B4FC9}" type="presParOf" srcId="{63BAEBC4-856B-4CF2-B692-B51FA4EDF731}" destId="{BF40E106-1370-4FEC-9505-821B914F9D97}" srcOrd="0" destOrd="0" presId="urn:microsoft.com/office/officeart/2018/2/layout/IconVerticalSolidList"/>
    <dgm:cxn modelId="{3C23122E-AB6D-4139-A468-174ADDE14773}" type="presParOf" srcId="{63BAEBC4-856B-4CF2-B692-B51FA4EDF731}" destId="{9928EC39-D314-48C7-B3C7-CC892CA191F8}" srcOrd="1" destOrd="0" presId="urn:microsoft.com/office/officeart/2018/2/layout/IconVerticalSolidList"/>
    <dgm:cxn modelId="{1D20D923-69B0-476F-8A56-74C33AFAFF4A}" type="presParOf" srcId="{63BAEBC4-856B-4CF2-B692-B51FA4EDF731}" destId="{8C48A8D8-29AB-4672-AEE5-5DD3B36E5917}" srcOrd="2" destOrd="0" presId="urn:microsoft.com/office/officeart/2018/2/layout/IconVerticalSolidList"/>
    <dgm:cxn modelId="{848E1794-5BE6-4EFF-B132-7DB27D818424}" type="presParOf" srcId="{63BAEBC4-856B-4CF2-B692-B51FA4EDF731}" destId="{E36CA5CD-35ED-42F3-92C7-720D66F310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9168-5997-4E42-9E69-BB02019F920E}">
      <dsp:nvSpPr>
        <dsp:cNvPr id="0" name=""/>
        <dsp:cNvSpPr/>
      </dsp:nvSpPr>
      <dsp:spPr>
        <a:xfrm>
          <a:off x="2770461" y="497018"/>
          <a:ext cx="384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351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2263" y="540664"/>
        <a:ext cx="20747" cy="4149"/>
      </dsp:txXfrm>
    </dsp:sp>
    <dsp:sp modelId="{C35EB03A-15D2-4452-A29D-152508CE246D}">
      <dsp:nvSpPr>
        <dsp:cNvPr id="0" name=""/>
        <dsp:cNvSpPr/>
      </dsp:nvSpPr>
      <dsp:spPr>
        <a:xfrm>
          <a:off x="968123" y="1497"/>
          <a:ext cx="1804137" cy="1082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Preparation</a:t>
          </a:r>
        </a:p>
      </dsp:txBody>
      <dsp:txXfrm>
        <a:off x="968123" y="1497"/>
        <a:ext cx="1804137" cy="1082482"/>
      </dsp:txXfrm>
    </dsp:sp>
    <dsp:sp modelId="{0CD4589B-8AF1-4CD3-8EA1-A33292F11969}">
      <dsp:nvSpPr>
        <dsp:cNvPr id="0" name=""/>
        <dsp:cNvSpPr/>
      </dsp:nvSpPr>
      <dsp:spPr>
        <a:xfrm>
          <a:off x="1870192" y="1082180"/>
          <a:ext cx="2219089" cy="384351"/>
        </a:xfrm>
        <a:custGeom>
          <a:avLst/>
          <a:gdLst/>
          <a:ahLst/>
          <a:cxnLst/>
          <a:rect l="0" t="0" r="0" b="0"/>
          <a:pathLst>
            <a:path>
              <a:moveTo>
                <a:pt x="2219089" y="0"/>
              </a:moveTo>
              <a:lnTo>
                <a:pt x="2219089" y="209275"/>
              </a:lnTo>
              <a:lnTo>
                <a:pt x="0" y="209275"/>
              </a:lnTo>
              <a:lnTo>
                <a:pt x="0" y="384351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298" y="1272281"/>
        <a:ext cx="112877" cy="4149"/>
      </dsp:txXfrm>
    </dsp:sp>
    <dsp:sp modelId="{9407A39A-04C7-4D8D-BB3B-9E2BF235FB63}">
      <dsp:nvSpPr>
        <dsp:cNvPr id="0" name=""/>
        <dsp:cNvSpPr/>
      </dsp:nvSpPr>
      <dsp:spPr>
        <a:xfrm>
          <a:off x="3187213" y="1497"/>
          <a:ext cx="1804137" cy="10824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</a:t>
          </a:r>
        </a:p>
      </dsp:txBody>
      <dsp:txXfrm>
        <a:off x="3187213" y="1497"/>
        <a:ext cx="1804137" cy="1082482"/>
      </dsp:txXfrm>
    </dsp:sp>
    <dsp:sp modelId="{CE0E6807-B3A8-4E0A-A6FC-9666AC94E800}">
      <dsp:nvSpPr>
        <dsp:cNvPr id="0" name=""/>
        <dsp:cNvSpPr/>
      </dsp:nvSpPr>
      <dsp:spPr>
        <a:xfrm>
          <a:off x="2770461" y="1994453"/>
          <a:ext cx="384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351" y="45720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2263" y="2038098"/>
        <a:ext cx="20747" cy="4149"/>
      </dsp:txXfrm>
    </dsp:sp>
    <dsp:sp modelId="{B71F6278-773B-4E07-A9E4-757434E7D3D2}">
      <dsp:nvSpPr>
        <dsp:cNvPr id="0" name=""/>
        <dsp:cNvSpPr/>
      </dsp:nvSpPr>
      <dsp:spPr>
        <a:xfrm>
          <a:off x="968123" y="1498931"/>
          <a:ext cx="1804137" cy="10824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Modelling</a:t>
          </a:r>
        </a:p>
      </dsp:txBody>
      <dsp:txXfrm>
        <a:off x="968123" y="1498931"/>
        <a:ext cx="1804137" cy="1082482"/>
      </dsp:txXfrm>
    </dsp:sp>
    <dsp:sp modelId="{45C2AB01-25CE-40C4-AFAE-539225AA69B7}">
      <dsp:nvSpPr>
        <dsp:cNvPr id="0" name=""/>
        <dsp:cNvSpPr/>
      </dsp:nvSpPr>
      <dsp:spPr>
        <a:xfrm>
          <a:off x="1870192" y="2579614"/>
          <a:ext cx="2219089" cy="384351"/>
        </a:xfrm>
        <a:custGeom>
          <a:avLst/>
          <a:gdLst/>
          <a:ahLst/>
          <a:cxnLst/>
          <a:rect l="0" t="0" r="0" b="0"/>
          <a:pathLst>
            <a:path>
              <a:moveTo>
                <a:pt x="2219089" y="0"/>
              </a:moveTo>
              <a:lnTo>
                <a:pt x="2219089" y="209275"/>
              </a:lnTo>
              <a:lnTo>
                <a:pt x="0" y="209275"/>
              </a:lnTo>
              <a:lnTo>
                <a:pt x="0" y="384351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298" y="2769715"/>
        <a:ext cx="112877" cy="4149"/>
      </dsp:txXfrm>
    </dsp:sp>
    <dsp:sp modelId="{25013455-AADC-450A-9209-0DD568A1D6FB}">
      <dsp:nvSpPr>
        <dsp:cNvPr id="0" name=""/>
        <dsp:cNvSpPr/>
      </dsp:nvSpPr>
      <dsp:spPr>
        <a:xfrm>
          <a:off x="3187213" y="1498931"/>
          <a:ext cx="1804137" cy="10824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</a:t>
          </a:r>
        </a:p>
      </dsp:txBody>
      <dsp:txXfrm>
        <a:off x="3187213" y="1498931"/>
        <a:ext cx="1804137" cy="1082482"/>
      </dsp:txXfrm>
    </dsp:sp>
    <dsp:sp modelId="{D399A444-71D4-4933-9C43-5815D3092C5A}">
      <dsp:nvSpPr>
        <dsp:cNvPr id="0" name=""/>
        <dsp:cNvSpPr/>
      </dsp:nvSpPr>
      <dsp:spPr>
        <a:xfrm>
          <a:off x="2770461" y="3491887"/>
          <a:ext cx="384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4351" y="45720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2263" y="3535532"/>
        <a:ext cx="20747" cy="4149"/>
      </dsp:txXfrm>
    </dsp:sp>
    <dsp:sp modelId="{9AB6E210-542B-47EF-BB30-52D7B57548B1}">
      <dsp:nvSpPr>
        <dsp:cNvPr id="0" name=""/>
        <dsp:cNvSpPr/>
      </dsp:nvSpPr>
      <dsp:spPr>
        <a:xfrm>
          <a:off x="968123" y="2996366"/>
          <a:ext cx="1804137" cy="10824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Error Analysis</a:t>
          </a:r>
        </a:p>
      </dsp:txBody>
      <dsp:txXfrm>
        <a:off x="968123" y="2996366"/>
        <a:ext cx="1804137" cy="1082482"/>
      </dsp:txXfrm>
    </dsp:sp>
    <dsp:sp modelId="{929A3B3E-39D5-47F0-A031-09C7A007D613}">
      <dsp:nvSpPr>
        <dsp:cNvPr id="0" name=""/>
        <dsp:cNvSpPr/>
      </dsp:nvSpPr>
      <dsp:spPr>
        <a:xfrm>
          <a:off x="1870192" y="4077049"/>
          <a:ext cx="2219089" cy="384351"/>
        </a:xfrm>
        <a:custGeom>
          <a:avLst/>
          <a:gdLst/>
          <a:ahLst/>
          <a:cxnLst/>
          <a:rect l="0" t="0" r="0" b="0"/>
          <a:pathLst>
            <a:path>
              <a:moveTo>
                <a:pt x="2219089" y="0"/>
              </a:moveTo>
              <a:lnTo>
                <a:pt x="2219089" y="209275"/>
              </a:lnTo>
              <a:lnTo>
                <a:pt x="0" y="209275"/>
              </a:lnTo>
              <a:lnTo>
                <a:pt x="0" y="384351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298" y="4267150"/>
        <a:ext cx="112877" cy="4149"/>
      </dsp:txXfrm>
    </dsp:sp>
    <dsp:sp modelId="{F31DE6D8-F0D4-4AB6-A2DF-9494021128E1}">
      <dsp:nvSpPr>
        <dsp:cNvPr id="0" name=""/>
        <dsp:cNvSpPr/>
      </dsp:nvSpPr>
      <dsp:spPr>
        <a:xfrm>
          <a:off x="3187213" y="2996366"/>
          <a:ext cx="1804137" cy="1082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Visualization</a:t>
          </a:r>
        </a:p>
      </dsp:txBody>
      <dsp:txXfrm>
        <a:off x="3187213" y="2996366"/>
        <a:ext cx="1804137" cy="1082482"/>
      </dsp:txXfrm>
    </dsp:sp>
    <dsp:sp modelId="{B35C6A0D-3B4F-405E-B5D5-C99E1A8FAAE6}">
      <dsp:nvSpPr>
        <dsp:cNvPr id="0" name=""/>
        <dsp:cNvSpPr/>
      </dsp:nvSpPr>
      <dsp:spPr>
        <a:xfrm>
          <a:off x="968123" y="4493800"/>
          <a:ext cx="1804137" cy="10824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404" tIns="92796" rIns="88404" bIns="92796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968123" y="4493800"/>
        <a:ext cx="1804137" cy="1082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B153C-0CE8-42E8-B19E-BDB1C09EBD8D}">
      <dsp:nvSpPr>
        <dsp:cNvPr id="0" name=""/>
        <dsp:cNvSpPr/>
      </dsp:nvSpPr>
      <dsp:spPr>
        <a:xfrm>
          <a:off x="0" y="1567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85132-C824-4844-92A3-B72A1E1157FF}">
      <dsp:nvSpPr>
        <dsp:cNvPr id="0" name=""/>
        <dsp:cNvSpPr/>
      </dsp:nvSpPr>
      <dsp:spPr>
        <a:xfrm>
          <a:off x="201996" y="151812"/>
          <a:ext cx="367266" cy="367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C4C64-090B-4531-81CA-828873BFC9C5}">
      <dsp:nvSpPr>
        <dsp:cNvPr id="0" name=""/>
        <dsp:cNvSpPr/>
      </dsp:nvSpPr>
      <dsp:spPr>
        <a:xfrm>
          <a:off x="771259" y="1567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Removing numbers, white spaces, and punctuations</a:t>
          </a:r>
        </a:p>
      </dsp:txBody>
      <dsp:txXfrm>
        <a:off x="771259" y="1567"/>
        <a:ext cx="9549788" cy="667757"/>
      </dsp:txXfrm>
    </dsp:sp>
    <dsp:sp modelId="{7122AD08-6F5F-40A0-B8C0-6ABFD72712D6}">
      <dsp:nvSpPr>
        <dsp:cNvPr id="0" name=""/>
        <dsp:cNvSpPr/>
      </dsp:nvSpPr>
      <dsp:spPr>
        <a:xfrm>
          <a:off x="0" y="836263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18276-0ECE-48B0-9E3B-3ED577E32430}">
      <dsp:nvSpPr>
        <dsp:cNvPr id="0" name=""/>
        <dsp:cNvSpPr/>
      </dsp:nvSpPr>
      <dsp:spPr>
        <a:xfrm>
          <a:off x="201996" y="986509"/>
          <a:ext cx="367266" cy="367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1FEB3-9F7B-43DA-BDAA-B96F3BEFF976}">
      <dsp:nvSpPr>
        <dsp:cNvPr id="0" name=""/>
        <dsp:cNvSpPr/>
      </dsp:nvSpPr>
      <dsp:spPr>
        <a:xfrm>
          <a:off x="771259" y="836263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Tokenizing the data for each textbook </a:t>
          </a:r>
        </a:p>
      </dsp:txBody>
      <dsp:txXfrm>
        <a:off x="771259" y="836263"/>
        <a:ext cx="9549788" cy="667757"/>
      </dsp:txXfrm>
    </dsp:sp>
    <dsp:sp modelId="{C2E1E982-E786-47CF-A967-C32452494421}">
      <dsp:nvSpPr>
        <dsp:cNvPr id="0" name=""/>
        <dsp:cNvSpPr/>
      </dsp:nvSpPr>
      <dsp:spPr>
        <a:xfrm>
          <a:off x="0" y="1670960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89182-6D40-4E0C-8B85-10757031D82A}">
      <dsp:nvSpPr>
        <dsp:cNvPr id="0" name=""/>
        <dsp:cNvSpPr/>
      </dsp:nvSpPr>
      <dsp:spPr>
        <a:xfrm>
          <a:off x="201996" y="1821205"/>
          <a:ext cx="367266" cy="367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6A54-9746-4383-B4F8-FA08CA491F29}">
      <dsp:nvSpPr>
        <dsp:cNvPr id="0" name=""/>
        <dsp:cNvSpPr/>
      </dsp:nvSpPr>
      <dsp:spPr>
        <a:xfrm>
          <a:off x="771259" y="1670960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Removing stop words </a:t>
          </a:r>
        </a:p>
      </dsp:txBody>
      <dsp:txXfrm>
        <a:off x="771259" y="1670960"/>
        <a:ext cx="9549788" cy="667757"/>
      </dsp:txXfrm>
    </dsp:sp>
    <dsp:sp modelId="{D07A4FC4-34CB-4AD8-AE9C-1BA2BBAE9F95}">
      <dsp:nvSpPr>
        <dsp:cNvPr id="0" name=""/>
        <dsp:cNvSpPr/>
      </dsp:nvSpPr>
      <dsp:spPr>
        <a:xfrm>
          <a:off x="0" y="2505657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55098-CAC3-47B8-939E-E99CAE0562C6}">
      <dsp:nvSpPr>
        <dsp:cNvPr id="0" name=""/>
        <dsp:cNvSpPr/>
      </dsp:nvSpPr>
      <dsp:spPr>
        <a:xfrm>
          <a:off x="201996" y="2655902"/>
          <a:ext cx="367266" cy="3672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FEBAD-41B4-4F0B-9654-CF876CC49B58}">
      <dsp:nvSpPr>
        <dsp:cNvPr id="0" name=""/>
        <dsp:cNvSpPr/>
      </dsp:nvSpPr>
      <dsp:spPr>
        <a:xfrm>
          <a:off x="771259" y="2505657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Lower casing all the words so that we wouldn't differentiate between two same words with lower and uppercase difference</a:t>
          </a:r>
        </a:p>
      </dsp:txBody>
      <dsp:txXfrm>
        <a:off x="771259" y="2505657"/>
        <a:ext cx="9549788" cy="667757"/>
      </dsp:txXfrm>
    </dsp:sp>
    <dsp:sp modelId="{2D5757F8-E576-4763-B110-2BB45CDA834F}">
      <dsp:nvSpPr>
        <dsp:cNvPr id="0" name=""/>
        <dsp:cNvSpPr/>
      </dsp:nvSpPr>
      <dsp:spPr>
        <a:xfrm>
          <a:off x="0" y="3340353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FF138-2FDA-4512-8D15-D1AB578E33A7}">
      <dsp:nvSpPr>
        <dsp:cNvPr id="0" name=""/>
        <dsp:cNvSpPr/>
      </dsp:nvSpPr>
      <dsp:spPr>
        <a:xfrm>
          <a:off x="201996" y="3490599"/>
          <a:ext cx="367266" cy="3672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9CC54-D790-4C22-B8A7-08D1C5DCDFD6}">
      <dsp:nvSpPr>
        <dsp:cNvPr id="0" name=""/>
        <dsp:cNvSpPr/>
      </dsp:nvSpPr>
      <dsp:spPr>
        <a:xfrm>
          <a:off x="771259" y="3340353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Creating random samples of 200 documents each containing 150 words and creating a data frame for each book containing a label from a to g corresponding to each author</a:t>
          </a:r>
        </a:p>
      </dsp:txBody>
      <dsp:txXfrm>
        <a:off x="771259" y="3340353"/>
        <a:ext cx="9549788" cy="667757"/>
      </dsp:txXfrm>
    </dsp:sp>
    <dsp:sp modelId="{BF40E106-1370-4FEC-9505-821B914F9D97}">
      <dsp:nvSpPr>
        <dsp:cNvPr id="0" name=""/>
        <dsp:cNvSpPr/>
      </dsp:nvSpPr>
      <dsp:spPr>
        <a:xfrm>
          <a:off x="0" y="4175050"/>
          <a:ext cx="10321048" cy="667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EC39-D314-48C7-B3C7-CC892CA191F8}">
      <dsp:nvSpPr>
        <dsp:cNvPr id="0" name=""/>
        <dsp:cNvSpPr/>
      </dsp:nvSpPr>
      <dsp:spPr>
        <a:xfrm>
          <a:off x="201996" y="4353575"/>
          <a:ext cx="367266" cy="3672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A5CD-35ED-42F3-92C7-720D66F31090}">
      <dsp:nvSpPr>
        <dsp:cNvPr id="0" name=""/>
        <dsp:cNvSpPr/>
      </dsp:nvSpPr>
      <dsp:spPr>
        <a:xfrm>
          <a:off x="771259" y="4175050"/>
          <a:ext cx="9549788" cy="66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671" tIns="70671" rIns="70671" bIns="7067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Creating a data frame called corpus that contains all the documents for the purpose of further analysis of the data all in one place</a:t>
          </a:r>
        </a:p>
      </dsp:txBody>
      <dsp:txXfrm>
        <a:off x="771259" y="4175050"/>
        <a:ext cx="9549788" cy="667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42DB-78AE-42CD-8609-7961CCD18746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60E2F-1586-43D8-BC34-7C525293D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DT with TF-IDF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harmonic mean of precision and recall.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0E2F-1586-43D8-BC34-7C525293D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KNN with BOW</a:t>
            </a:r>
          </a:p>
          <a:p>
            <a:r>
              <a:rPr lang="en-US" dirty="0"/>
              <a:t>Right: DT with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0E2F-1586-43D8-BC34-7C525293D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6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Up: all misclassifications in KNN with BOW model</a:t>
            </a:r>
          </a:p>
          <a:p>
            <a:r>
              <a:rPr lang="en-US" dirty="0"/>
              <a:t>Down: Only for Author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60E2F-1586-43D8-BC34-7C525293D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6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96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2642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3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723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32F172-C119-4B06-8175-E0F0D78D0C30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2324882-CA34-407C-AAE7-B6C8960574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4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7DC0-2CCC-49D2-966C-E2EDAD865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F80E-2314-480D-9905-93069B89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491210"/>
          </a:xfrm>
        </p:spPr>
        <p:txBody>
          <a:bodyPr>
            <a:normAutofit/>
          </a:bodyPr>
          <a:lstStyle/>
          <a:p>
            <a:r>
              <a:rPr lang="en-US" dirty="0"/>
              <a:t>Data Science Applications</a:t>
            </a:r>
          </a:p>
          <a:p>
            <a:r>
              <a:rPr lang="en-US" dirty="0"/>
              <a:t>Prof. Arya </a:t>
            </a:r>
            <a:r>
              <a:rPr lang="en-US" dirty="0" err="1"/>
              <a:t>Rahgozar</a:t>
            </a:r>
            <a:endParaRPr lang="en-US" dirty="0"/>
          </a:p>
          <a:p>
            <a:r>
              <a:rPr lang="en-US" dirty="0"/>
              <a:t>Group 22</a:t>
            </a:r>
          </a:p>
        </p:txBody>
      </p:sp>
    </p:spTree>
    <p:extLst>
      <p:ext uri="{BB962C8B-B14F-4D97-AF65-F5344CB8AC3E}">
        <p14:creationId xmlns:p14="http://schemas.microsoft.com/office/powerpoint/2010/main" val="68684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277D-6CD3-426B-997C-0F83AD53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 after Error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BA618A-0130-4D01-B2C0-C7D6A47C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the order of lowercasing and eliminating stop words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8CF3BF2-E5C7-4150-A661-E6F6A56EF9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27" y="2814537"/>
            <a:ext cx="706694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sitting, small, table&#10;&#10;Description automatically generated">
            <a:extLst>
              <a:ext uri="{FF2B5EF4-FFF2-40B4-BE49-F238E27FC236}">
                <a16:creationId xmlns:a16="http://schemas.microsoft.com/office/drawing/2014/main" id="{9D2D0614-DC34-40D9-8F10-A82C5BB5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9D573-3103-448F-825D-F25442FC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FF40-637B-47FA-B593-2CD91B9A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/>
          </a:bodyPr>
          <a:lstStyle/>
          <a:p>
            <a:r>
              <a:rPr lang="en-US" dirty="0"/>
              <a:t>Based on the accuracies and results of confusion matrices for each model, the best model is when KNN classifier is used with TF-IDF type of feature engineering with an accuracy of 0.9959183673469388</a:t>
            </a:r>
          </a:p>
        </p:txBody>
      </p:sp>
    </p:spTree>
    <p:extLst>
      <p:ext uri="{BB962C8B-B14F-4D97-AF65-F5344CB8AC3E}">
        <p14:creationId xmlns:p14="http://schemas.microsoft.com/office/powerpoint/2010/main" val="1591579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0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C072483-0D88-43D4-AB84-12CC7D64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E805E07-89D6-48D3-A67E-B22D8B1BC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605793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75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608F-386E-42D6-B21D-B0EC0E70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596" y="374715"/>
            <a:ext cx="11034860" cy="1485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dirty="0"/>
              <a:t>Preliminary Data From Gutenberg Library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E9613D-2F50-41DC-A198-18C909B72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613390"/>
              </p:ext>
            </p:extLst>
          </p:nvPr>
        </p:nvGraphicFramePr>
        <p:xfrm>
          <a:off x="1668544" y="2286000"/>
          <a:ext cx="9869864" cy="358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65">
                  <a:extLst>
                    <a:ext uri="{9D8B030D-6E8A-4147-A177-3AD203B41FA5}">
                      <a16:colId xmlns:a16="http://schemas.microsoft.com/office/drawing/2014/main" val="3811010327"/>
                    </a:ext>
                  </a:extLst>
                </a:gridCol>
                <a:gridCol w="4430598">
                  <a:extLst>
                    <a:ext uri="{9D8B030D-6E8A-4147-A177-3AD203B41FA5}">
                      <a16:colId xmlns:a16="http://schemas.microsoft.com/office/drawing/2014/main" val="2158445194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987234416"/>
                    </a:ext>
                  </a:extLst>
                </a:gridCol>
              </a:tblGrid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Genre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Book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Author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1248392960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Physics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Ancient and Modern Physics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Thomas Edgar Willson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4175636689"/>
                  </a:ext>
                </a:extLst>
              </a:tr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Education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The Infant System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Samuel Wilderspin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1368214342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Photography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The art and Practice of Silver Printing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Abney and Robinson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3269079396"/>
                  </a:ext>
                </a:extLst>
              </a:tr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Horror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The Great God Pan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Arthur Machen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2893098831"/>
                  </a:ext>
                </a:extLst>
              </a:tr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Science Fiction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People Soup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Alan Arkin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1869889306"/>
                  </a:ext>
                </a:extLst>
              </a:tr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Love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The evolution of Love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Emil Lucka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735398493"/>
                  </a:ext>
                </a:extLst>
              </a:tr>
              <a:tr h="3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Technology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American Rural Highways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T. R. </a:t>
                      </a:r>
                      <a:r>
                        <a:rPr lang="en-US" sz="2100" dirty="0" err="1">
                          <a:effectLst/>
                        </a:rPr>
                        <a:t>Agg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6464" marR="116464" marT="0" marB="0"/>
                </a:tc>
                <a:extLst>
                  <a:ext uri="{0D108BD9-81ED-4DB2-BD59-A6C34878D82A}">
                    <a16:rowId xmlns:a16="http://schemas.microsoft.com/office/drawing/2014/main" val="6391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4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7999-738B-4485-9A06-40A27E76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545AB2-1789-4742-95E2-6CD966E5F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149083"/>
              </p:ext>
            </p:extLst>
          </p:nvPr>
        </p:nvGraphicFramePr>
        <p:xfrm>
          <a:off x="1371599" y="1673157"/>
          <a:ext cx="10321048" cy="484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63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D966-8A1E-4404-AD0B-4F086BEE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8CCE-C298-426D-83E4-427B3765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analyze text data, we should transform it into numerical values </a:t>
            </a:r>
          </a:p>
          <a:p>
            <a:pPr lvl="1"/>
            <a:r>
              <a:rPr lang="en-US" dirty="0"/>
              <a:t>Bag of Words: Results </a:t>
            </a:r>
            <a:r>
              <a:rPr lang="en-US"/>
              <a:t>in 13087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dirty="0"/>
              <a:t>words that exist in all the documents </a:t>
            </a:r>
          </a:p>
          <a:p>
            <a:pPr lvl="1"/>
            <a:r>
              <a:rPr lang="en-US" dirty="0"/>
              <a:t>Term Frequency-Inverse Document Frequency: Because BOW method puts equal emphasis on all words, we use TF-IDF that shows how rare a word is instead of only showing its occurrence</a:t>
            </a:r>
          </a:p>
        </p:txBody>
      </p:sp>
    </p:spTree>
    <p:extLst>
      <p:ext uri="{BB962C8B-B14F-4D97-AF65-F5344CB8AC3E}">
        <p14:creationId xmlns:p14="http://schemas.microsoft.com/office/powerpoint/2010/main" val="77194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F90B-4706-4EF8-8973-C63D5586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7146-B4FA-453E-B415-466680FA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Classifiers where used:</a:t>
            </a:r>
          </a:p>
          <a:p>
            <a:r>
              <a:rPr lang="en-US" dirty="0"/>
              <a:t>SVM (Supper Vector Machines)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K Nearest Neighbors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56733-2654-4B07-A1BB-8B72BEA6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56" y="3206212"/>
            <a:ext cx="3076851" cy="2534728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C23557-8110-4EBE-BFA7-0C3A6EA56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7"/>
          <a:stretch/>
        </p:blipFill>
        <p:spPr>
          <a:xfrm>
            <a:off x="8394223" y="2992394"/>
            <a:ext cx="3492977" cy="35814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3F9257-771F-45B1-82AA-90321B53C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0" y="379380"/>
            <a:ext cx="4095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2582A-3D59-4501-8617-BDE87135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Performance Evaluation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39573-A0F5-42B4-A199-28C9A9E3E14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37" y="899108"/>
            <a:ext cx="6900380" cy="31569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C172C-D60D-40F3-871B-429C947F0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800" dirty="0"/>
              <a:t>Confusion Matrix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10-Fold Cross Validation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70992-54D3-4FFB-A181-9A501C12944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73629" y="4251960"/>
            <a:ext cx="3836177" cy="235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7244-91C5-444E-AC65-8987DB1B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Confusion Matrices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779A89-268A-4B49-AAAD-96E35492655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658" y="1679670"/>
            <a:ext cx="3817469" cy="2296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9DF46-2A16-41FD-8446-F188FB8460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6738" y="1679670"/>
            <a:ext cx="3654776" cy="2296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4BE1A-500D-470D-ACDA-9633EF9C5F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06736" y="4137197"/>
            <a:ext cx="3654776" cy="2296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09143-AC88-43D6-B32F-C86F7403C2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678657" y="4137197"/>
            <a:ext cx="3817469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9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0825-D90A-4916-9BD7-22231069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18" y="478410"/>
            <a:ext cx="3850849" cy="879049"/>
          </a:xfrm>
        </p:spPr>
        <p:txBody>
          <a:bodyPr>
            <a:norm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682E-ACE4-4C84-85D2-766D98B6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8" y="1381703"/>
            <a:ext cx="4124529" cy="3873230"/>
          </a:xfrm>
        </p:spPr>
        <p:txBody>
          <a:bodyPr>
            <a:normAutofit/>
          </a:bodyPr>
          <a:lstStyle/>
          <a:p>
            <a:r>
              <a:rPr lang="en-US" dirty="0"/>
              <a:t>It is helpful to know misclassified instances to improve algorithms in the future and understand their predictions. </a:t>
            </a:r>
          </a:p>
          <a:p>
            <a:r>
              <a:rPr lang="en-US" dirty="0"/>
              <a:t>Location of misclassified instances and both the correct and predicted label</a:t>
            </a:r>
          </a:p>
          <a:p>
            <a:r>
              <a:rPr lang="en-US" dirty="0"/>
              <a:t>Figures that demonstrate what words where misclassified more than others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4D03E-715A-484A-9287-4A70A2011D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10846" y="170468"/>
            <a:ext cx="6517065" cy="325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CA19A-A0AA-407D-805E-3415E39E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46" y="3509296"/>
            <a:ext cx="6517065" cy="3218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1FA76-DB6D-4E8F-A233-54164409091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01918" y="4835947"/>
            <a:ext cx="3877993" cy="142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965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392</Words>
  <Application>Microsoft Office PowerPoint</Application>
  <PresentationFormat>Widescreen</PresentationFormat>
  <Paragraphs>75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Franklin Gothic Book</vt:lpstr>
      <vt:lpstr>Times New Roman</vt:lpstr>
      <vt:lpstr>Crop</vt:lpstr>
      <vt:lpstr>Text Classification</vt:lpstr>
      <vt:lpstr>Outline</vt:lpstr>
      <vt:lpstr>Preliminary Data From Gutenberg Library</vt:lpstr>
      <vt:lpstr>Data Preparation</vt:lpstr>
      <vt:lpstr>Feature Engineering</vt:lpstr>
      <vt:lpstr>Modelling </vt:lpstr>
      <vt:lpstr>Performance Evaluation</vt:lpstr>
      <vt:lpstr>Examples of Confusion Matrices</vt:lpstr>
      <vt:lpstr>Error Analysis</vt:lpstr>
      <vt:lpstr>An Improvement after Error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Parisa Keshavarz</dc:creator>
  <cp:lastModifiedBy>Parisa Keshavarz</cp:lastModifiedBy>
  <cp:revision>14</cp:revision>
  <dcterms:created xsi:type="dcterms:W3CDTF">2020-02-10T01:20:30Z</dcterms:created>
  <dcterms:modified xsi:type="dcterms:W3CDTF">2020-02-11T00:34:12Z</dcterms:modified>
</cp:coreProperties>
</file>